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534" y="9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6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0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65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77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250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91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5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91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87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2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800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632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5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050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02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540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57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6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7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5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20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1560"/>
            <a:ext cx="9144000" cy="28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50061" y="4728890"/>
            <a:ext cx="410562" cy="421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 userDrawn="1"/>
        </p:nvSpPr>
        <p:spPr>
          <a:xfrm>
            <a:off x="660623" y="4728889"/>
            <a:ext cx="79946" cy="13267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6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69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F099-9FE6-4AB7-89F9-5D51E9CABFEA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B113-1526-4A19-ADD8-65E32334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92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9085-9FA2-48FE-B906-57FD2EBC1D72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48D5-CA8C-4751-BF9E-86E19F178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99023" y="1227908"/>
            <a:ext cx="4762661" cy="255705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88475" y="3461656"/>
            <a:ext cx="4180114" cy="646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76567" y="1046323"/>
            <a:ext cx="4390866" cy="282769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7900" b="1" dirty="0">
                <a:solidFill>
                  <a:schemeClr val="accent2"/>
                </a:solidFill>
                <a:latin typeface="+mj-ea"/>
                <a:ea typeface="+mj-ea"/>
              </a:rPr>
              <a:t>400</a:t>
            </a:r>
            <a:endParaRPr lang="zh-CN" altLang="en-US" sz="17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27891" y="3519504"/>
            <a:ext cx="244682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dirty="0">
                <a:solidFill>
                  <a:schemeClr val="accent1"/>
                </a:solidFill>
                <a:latin typeface="+mn-ea"/>
              </a:rPr>
              <a:t>基本图标资源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63598" y="3874019"/>
            <a:ext cx="638011" cy="633710"/>
            <a:chOff x="1477849" y="4973771"/>
            <a:chExt cx="1454181" cy="1444377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2309367" y="5190309"/>
              <a:ext cx="622663" cy="622662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1477849" y="4973771"/>
              <a:ext cx="1444378" cy="1444377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 rot="10800000">
            <a:off x="7228821" y="594198"/>
            <a:ext cx="638011" cy="633710"/>
            <a:chOff x="1477849" y="4973771"/>
            <a:chExt cx="1454181" cy="1444377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2309367" y="5190309"/>
              <a:ext cx="622663" cy="622662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477849" y="4973771"/>
              <a:ext cx="1444378" cy="1444377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6011999" y="2738116"/>
            <a:ext cx="598457" cy="598457"/>
            <a:chOff x="3378926" y="435429"/>
            <a:chExt cx="797943" cy="797943"/>
          </a:xfrm>
        </p:grpSpPr>
        <p:sp>
          <p:nvSpPr>
            <p:cNvPr id="17" name="椭圆 16"/>
            <p:cNvSpPr/>
            <p:nvPr/>
          </p:nvSpPr>
          <p:spPr>
            <a:xfrm>
              <a:off x="3378926" y="435429"/>
              <a:ext cx="797943" cy="797943"/>
            </a:xfrm>
            <a:prstGeom prst="ellips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64987" y="503930"/>
              <a:ext cx="707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accent2"/>
                  </a:solidFill>
                  <a:latin typeface="+mj-ea"/>
                  <a:ea typeface="+mj-ea"/>
                </a:rPr>
                <a:t>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18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647624" y="556109"/>
            <a:ext cx="397095" cy="4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09006" y="554831"/>
            <a:ext cx="397269" cy="488157"/>
          </a:xfrm>
          <a:custGeom>
            <a:avLst/>
            <a:gdLst>
              <a:gd name="T0" fmla="*/ 998 w 2662"/>
              <a:gd name="T1" fmla="*/ 328 h 3277"/>
              <a:gd name="T2" fmla="*/ 2219 w 2662"/>
              <a:gd name="T3" fmla="*/ 328 h 3277"/>
              <a:gd name="T4" fmla="*/ 2330 w 2662"/>
              <a:gd name="T5" fmla="*/ 437 h 3277"/>
              <a:gd name="T6" fmla="*/ 2330 w 2662"/>
              <a:gd name="T7" fmla="*/ 2840 h 3277"/>
              <a:gd name="T8" fmla="*/ 2219 w 2662"/>
              <a:gd name="T9" fmla="*/ 2949 h 3277"/>
              <a:gd name="T10" fmla="*/ 444 w 2662"/>
              <a:gd name="T11" fmla="*/ 2949 h 3277"/>
              <a:gd name="T12" fmla="*/ 333 w 2662"/>
              <a:gd name="T13" fmla="*/ 2840 h 3277"/>
              <a:gd name="T14" fmla="*/ 333 w 2662"/>
              <a:gd name="T15" fmla="*/ 983 h 3277"/>
              <a:gd name="T16" fmla="*/ 998 w 2662"/>
              <a:gd name="T17" fmla="*/ 983 h 3277"/>
              <a:gd name="T18" fmla="*/ 998 w 2662"/>
              <a:gd name="T19" fmla="*/ 328 h 3277"/>
              <a:gd name="T20" fmla="*/ 0 w 2662"/>
              <a:gd name="T21" fmla="*/ 874 h 3277"/>
              <a:gd name="T22" fmla="*/ 0 w 2662"/>
              <a:gd name="T23" fmla="*/ 3058 h 3277"/>
              <a:gd name="T24" fmla="*/ 222 w 2662"/>
              <a:gd name="T25" fmla="*/ 3277 h 3277"/>
              <a:gd name="T26" fmla="*/ 2440 w 2662"/>
              <a:gd name="T27" fmla="*/ 3277 h 3277"/>
              <a:gd name="T28" fmla="*/ 2662 w 2662"/>
              <a:gd name="T29" fmla="*/ 3058 h 3277"/>
              <a:gd name="T30" fmla="*/ 2662 w 2662"/>
              <a:gd name="T31" fmla="*/ 219 h 3277"/>
              <a:gd name="T32" fmla="*/ 2440 w 2662"/>
              <a:gd name="T33" fmla="*/ 0 h 3277"/>
              <a:gd name="T34" fmla="*/ 887 w 2662"/>
              <a:gd name="T35" fmla="*/ 0 h 3277"/>
              <a:gd name="T36" fmla="*/ 0 w 2662"/>
              <a:gd name="T37" fmla="*/ 874 h 3277"/>
              <a:gd name="T38" fmla="*/ 1109 w 2662"/>
              <a:gd name="T39" fmla="*/ 1529 h 3277"/>
              <a:gd name="T40" fmla="*/ 1109 w 2662"/>
              <a:gd name="T41" fmla="*/ 1966 h 3277"/>
              <a:gd name="T42" fmla="*/ 748 w 2662"/>
              <a:gd name="T43" fmla="*/ 1966 h 3277"/>
              <a:gd name="T44" fmla="*/ 1332 w 2662"/>
              <a:gd name="T45" fmla="*/ 2545 h 3277"/>
              <a:gd name="T46" fmla="*/ 1920 w 2662"/>
              <a:gd name="T47" fmla="*/ 1966 h 3277"/>
              <a:gd name="T48" fmla="*/ 1553 w 2662"/>
              <a:gd name="T49" fmla="*/ 1966 h 3277"/>
              <a:gd name="T50" fmla="*/ 1553 w 2662"/>
              <a:gd name="T51" fmla="*/ 1529 h 3277"/>
              <a:gd name="T52" fmla="*/ 1109 w 2662"/>
              <a:gd name="T53" fmla="*/ 1529 h 3277"/>
              <a:gd name="T54" fmla="*/ 1109 w 2662"/>
              <a:gd name="T55" fmla="*/ 1529 h 3277"/>
              <a:gd name="T56" fmla="*/ 1109 w 2662"/>
              <a:gd name="T57" fmla="*/ 1529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2" h="3277">
                <a:moveTo>
                  <a:pt x="998" y="328"/>
                </a:moveTo>
                <a:cubicBezTo>
                  <a:pt x="2219" y="328"/>
                  <a:pt x="2219" y="328"/>
                  <a:pt x="2219" y="328"/>
                </a:cubicBezTo>
                <a:cubicBezTo>
                  <a:pt x="2280" y="328"/>
                  <a:pt x="2330" y="376"/>
                  <a:pt x="2330" y="437"/>
                </a:cubicBezTo>
                <a:cubicBezTo>
                  <a:pt x="2330" y="2840"/>
                  <a:pt x="2330" y="2840"/>
                  <a:pt x="2330" y="2840"/>
                </a:cubicBezTo>
                <a:cubicBezTo>
                  <a:pt x="2330" y="2900"/>
                  <a:pt x="2280" y="2949"/>
                  <a:pt x="2219" y="2949"/>
                </a:cubicBezTo>
                <a:cubicBezTo>
                  <a:pt x="444" y="2949"/>
                  <a:pt x="444" y="2949"/>
                  <a:pt x="444" y="2949"/>
                </a:cubicBezTo>
                <a:cubicBezTo>
                  <a:pt x="383" y="2949"/>
                  <a:pt x="333" y="2900"/>
                  <a:pt x="333" y="2840"/>
                </a:cubicBezTo>
                <a:cubicBezTo>
                  <a:pt x="333" y="983"/>
                  <a:pt x="333" y="983"/>
                  <a:pt x="333" y="983"/>
                </a:cubicBezTo>
                <a:cubicBezTo>
                  <a:pt x="998" y="983"/>
                  <a:pt x="998" y="983"/>
                  <a:pt x="998" y="983"/>
                </a:cubicBezTo>
                <a:cubicBezTo>
                  <a:pt x="998" y="328"/>
                  <a:pt x="998" y="328"/>
                  <a:pt x="998" y="328"/>
                </a:cubicBezTo>
                <a:close/>
                <a:moveTo>
                  <a:pt x="0" y="874"/>
                </a:moveTo>
                <a:cubicBezTo>
                  <a:pt x="0" y="3058"/>
                  <a:pt x="0" y="3058"/>
                  <a:pt x="0" y="3058"/>
                </a:cubicBezTo>
                <a:cubicBezTo>
                  <a:pt x="0" y="3179"/>
                  <a:pt x="99" y="3277"/>
                  <a:pt x="222" y="3277"/>
                </a:cubicBezTo>
                <a:cubicBezTo>
                  <a:pt x="2440" y="3277"/>
                  <a:pt x="2440" y="3277"/>
                  <a:pt x="2440" y="3277"/>
                </a:cubicBezTo>
                <a:cubicBezTo>
                  <a:pt x="2563" y="3277"/>
                  <a:pt x="2662" y="3179"/>
                  <a:pt x="2662" y="3058"/>
                </a:cubicBezTo>
                <a:cubicBezTo>
                  <a:pt x="2662" y="219"/>
                  <a:pt x="2662" y="219"/>
                  <a:pt x="2662" y="219"/>
                </a:cubicBezTo>
                <a:cubicBezTo>
                  <a:pt x="2662" y="98"/>
                  <a:pt x="2563" y="0"/>
                  <a:pt x="2440" y="0"/>
                </a:cubicBezTo>
                <a:cubicBezTo>
                  <a:pt x="887" y="0"/>
                  <a:pt x="887" y="0"/>
                  <a:pt x="887" y="0"/>
                </a:cubicBezTo>
                <a:cubicBezTo>
                  <a:pt x="0" y="874"/>
                  <a:pt x="0" y="874"/>
                  <a:pt x="0" y="874"/>
                </a:cubicBezTo>
                <a:close/>
                <a:moveTo>
                  <a:pt x="1109" y="1529"/>
                </a:moveTo>
                <a:cubicBezTo>
                  <a:pt x="1109" y="1966"/>
                  <a:pt x="1109" y="1966"/>
                  <a:pt x="1109" y="1966"/>
                </a:cubicBezTo>
                <a:cubicBezTo>
                  <a:pt x="748" y="1966"/>
                  <a:pt x="748" y="1966"/>
                  <a:pt x="748" y="1966"/>
                </a:cubicBezTo>
                <a:cubicBezTo>
                  <a:pt x="1332" y="2545"/>
                  <a:pt x="1332" y="2545"/>
                  <a:pt x="1332" y="2545"/>
                </a:cubicBezTo>
                <a:cubicBezTo>
                  <a:pt x="1920" y="1966"/>
                  <a:pt x="1920" y="1966"/>
                  <a:pt x="1920" y="1966"/>
                </a:cubicBezTo>
                <a:cubicBezTo>
                  <a:pt x="1553" y="1966"/>
                  <a:pt x="1553" y="1966"/>
                  <a:pt x="1553" y="1966"/>
                </a:cubicBezTo>
                <a:cubicBezTo>
                  <a:pt x="1553" y="1529"/>
                  <a:pt x="1553" y="1529"/>
                  <a:pt x="1553" y="1529"/>
                </a:cubicBezTo>
                <a:cubicBezTo>
                  <a:pt x="1109" y="1529"/>
                  <a:pt x="1109" y="1529"/>
                  <a:pt x="1109" y="1529"/>
                </a:cubicBezTo>
                <a:close/>
                <a:moveTo>
                  <a:pt x="1109" y="1529"/>
                </a:moveTo>
                <a:cubicBezTo>
                  <a:pt x="1109" y="1529"/>
                  <a:pt x="1109" y="1529"/>
                  <a:pt x="1109" y="1529"/>
                </a:cubicBezTo>
              </a:path>
            </a:pathLst>
          </a:custGeom>
          <a:solidFill>
            <a:srgbClr val="272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908228" y="290725"/>
            <a:ext cx="1085850" cy="1016369"/>
            <a:chOff x="1630363" y="-747713"/>
            <a:chExt cx="8931275" cy="8359776"/>
          </a:xfrm>
        </p:grpSpPr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6861176" y="-358775"/>
              <a:ext cx="1157288" cy="1382713"/>
            </a:xfrm>
            <a:custGeom>
              <a:avLst/>
              <a:gdLst>
                <a:gd name="T0" fmla="*/ 0 w 425"/>
                <a:gd name="T1" fmla="*/ 254 h 508"/>
                <a:gd name="T2" fmla="*/ 62 w 425"/>
                <a:gd name="T3" fmla="*/ 434 h 508"/>
                <a:gd name="T4" fmla="*/ 213 w 425"/>
                <a:gd name="T5" fmla="*/ 508 h 508"/>
                <a:gd name="T6" fmla="*/ 363 w 425"/>
                <a:gd name="T7" fmla="*/ 434 h 508"/>
                <a:gd name="T8" fmla="*/ 425 w 425"/>
                <a:gd name="T9" fmla="*/ 254 h 508"/>
                <a:gd name="T10" fmla="*/ 363 w 425"/>
                <a:gd name="T11" fmla="*/ 74 h 508"/>
                <a:gd name="T12" fmla="*/ 213 w 425"/>
                <a:gd name="T13" fmla="*/ 0 h 508"/>
                <a:gd name="T14" fmla="*/ 62 w 425"/>
                <a:gd name="T15" fmla="*/ 74 h 508"/>
                <a:gd name="T16" fmla="*/ 0 w 425"/>
                <a:gd name="T17" fmla="*/ 254 h 508"/>
                <a:gd name="T18" fmla="*/ 0 w 425"/>
                <a:gd name="T19" fmla="*/ 254 h 508"/>
                <a:gd name="T20" fmla="*/ 0 w 425"/>
                <a:gd name="T21" fmla="*/ 25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508">
                  <a:moveTo>
                    <a:pt x="0" y="254"/>
                  </a:moveTo>
                  <a:cubicBezTo>
                    <a:pt x="0" y="321"/>
                    <a:pt x="23" y="387"/>
                    <a:pt x="62" y="434"/>
                  </a:cubicBezTo>
                  <a:cubicBezTo>
                    <a:pt x="102" y="481"/>
                    <a:pt x="157" y="508"/>
                    <a:pt x="213" y="508"/>
                  </a:cubicBezTo>
                  <a:cubicBezTo>
                    <a:pt x="268" y="508"/>
                    <a:pt x="323" y="481"/>
                    <a:pt x="363" y="434"/>
                  </a:cubicBezTo>
                  <a:cubicBezTo>
                    <a:pt x="402" y="387"/>
                    <a:pt x="425" y="321"/>
                    <a:pt x="425" y="254"/>
                  </a:cubicBezTo>
                  <a:cubicBezTo>
                    <a:pt x="425" y="188"/>
                    <a:pt x="402" y="121"/>
                    <a:pt x="363" y="74"/>
                  </a:cubicBezTo>
                  <a:cubicBezTo>
                    <a:pt x="323" y="27"/>
                    <a:pt x="268" y="0"/>
                    <a:pt x="213" y="0"/>
                  </a:cubicBezTo>
                  <a:cubicBezTo>
                    <a:pt x="157" y="0"/>
                    <a:pt x="102" y="27"/>
                    <a:pt x="62" y="74"/>
                  </a:cubicBezTo>
                  <a:cubicBezTo>
                    <a:pt x="23" y="121"/>
                    <a:pt x="0" y="188"/>
                    <a:pt x="0" y="254"/>
                  </a:cubicBezTo>
                  <a:close/>
                  <a:moveTo>
                    <a:pt x="0" y="254"/>
                  </a:moveTo>
                  <a:cubicBezTo>
                    <a:pt x="0" y="254"/>
                    <a:pt x="0" y="254"/>
                    <a:pt x="0" y="254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7439026" y="2960687"/>
              <a:ext cx="1588" cy="6350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0 h 4"/>
                <a:gd name="T4" fmla="*/ 1 w 1"/>
                <a:gd name="T5" fmla="*/ 4 h 4"/>
                <a:gd name="T6" fmla="*/ 1 w 1"/>
                <a:gd name="T7" fmla="*/ 4 h 4"/>
                <a:gd name="T8" fmla="*/ 1 w 1"/>
                <a:gd name="T9" fmla="*/ 4 h 4"/>
                <a:gd name="T10" fmla="*/ 1 w 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1" y="4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439026" y="2960687"/>
              <a:ext cx="1588" cy="6350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0 h 4"/>
                <a:gd name="T4" fmla="*/ 1 w 1"/>
                <a:gd name="T5" fmla="*/ 4 h 4"/>
                <a:gd name="T6" fmla="*/ 1 w 1"/>
                <a:gd name="T7" fmla="*/ 4 h 4"/>
                <a:gd name="T8" fmla="*/ 1 w 1"/>
                <a:gd name="T9" fmla="*/ 4 h 4"/>
                <a:gd name="T10" fmla="*/ 1 w 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moveTo>
                    <a:pt x="1" y="4"/>
                  </a:moveTo>
                  <a:lnTo>
                    <a:pt x="1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7250113" y="1211262"/>
              <a:ext cx="379413" cy="395288"/>
            </a:xfrm>
            <a:custGeom>
              <a:avLst/>
              <a:gdLst>
                <a:gd name="T0" fmla="*/ 192 w 239"/>
                <a:gd name="T1" fmla="*/ 0 h 249"/>
                <a:gd name="T2" fmla="*/ 239 w 239"/>
                <a:gd name="T3" fmla="*/ 153 h 249"/>
                <a:gd name="T4" fmla="*/ 120 w 239"/>
                <a:gd name="T5" fmla="*/ 249 h 249"/>
                <a:gd name="T6" fmla="*/ 0 w 239"/>
                <a:gd name="T7" fmla="*/ 153 h 249"/>
                <a:gd name="T8" fmla="*/ 46 w 239"/>
                <a:gd name="T9" fmla="*/ 0 h 249"/>
                <a:gd name="T10" fmla="*/ 192 w 239"/>
                <a:gd name="T11" fmla="*/ 0 h 249"/>
                <a:gd name="T12" fmla="*/ 192 w 239"/>
                <a:gd name="T13" fmla="*/ 0 h 249"/>
                <a:gd name="T14" fmla="*/ 192 w 239"/>
                <a:gd name="T1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49">
                  <a:moveTo>
                    <a:pt x="192" y="0"/>
                  </a:moveTo>
                  <a:lnTo>
                    <a:pt x="239" y="153"/>
                  </a:lnTo>
                  <a:lnTo>
                    <a:pt x="120" y="249"/>
                  </a:lnTo>
                  <a:lnTo>
                    <a:pt x="0" y="153"/>
                  </a:lnTo>
                  <a:lnTo>
                    <a:pt x="46" y="0"/>
                  </a:lnTo>
                  <a:lnTo>
                    <a:pt x="192" y="0"/>
                  </a:lnTo>
                  <a:close/>
                  <a:moveTo>
                    <a:pt x="192" y="0"/>
                  </a:moveTo>
                  <a:lnTo>
                    <a:pt x="192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7250113" y="1211262"/>
              <a:ext cx="379413" cy="395288"/>
            </a:xfrm>
            <a:custGeom>
              <a:avLst/>
              <a:gdLst>
                <a:gd name="T0" fmla="*/ 192 w 239"/>
                <a:gd name="T1" fmla="*/ 0 h 249"/>
                <a:gd name="T2" fmla="*/ 239 w 239"/>
                <a:gd name="T3" fmla="*/ 153 h 249"/>
                <a:gd name="T4" fmla="*/ 120 w 239"/>
                <a:gd name="T5" fmla="*/ 249 h 249"/>
                <a:gd name="T6" fmla="*/ 0 w 239"/>
                <a:gd name="T7" fmla="*/ 153 h 249"/>
                <a:gd name="T8" fmla="*/ 46 w 239"/>
                <a:gd name="T9" fmla="*/ 0 h 249"/>
                <a:gd name="T10" fmla="*/ 192 w 239"/>
                <a:gd name="T11" fmla="*/ 0 h 249"/>
                <a:gd name="T12" fmla="*/ 192 w 239"/>
                <a:gd name="T13" fmla="*/ 0 h 249"/>
                <a:gd name="T14" fmla="*/ 192 w 239"/>
                <a:gd name="T1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49">
                  <a:moveTo>
                    <a:pt x="192" y="0"/>
                  </a:moveTo>
                  <a:lnTo>
                    <a:pt x="239" y="153"/>
                  </a:lnTo>
                  <a:lnTo>
                    <a:pt x="120" y="249"/>
                  </a:lnTo>
                  <a:lnTo>
                    <a:pt x="0" y="153"/>
                  </a:lnTo>
                  <a:lnTo>
                    <a:pt x="46" y="0"/>
                  </a:lnTo>
                  <a:lnTo>
                    <a:pt x="192" y="0"/>
                  </a:lnTo>
                  <a:moveTo>
                    <a:pt x="192" y="0"/>
                  </a:moveTo>
                  <a:lnTo>
                    <a:pt x="1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7223126" y="1482725"/>
              <a:ext cx="433388" cy="1636713"/>
            </a:xfrm>
            <a:custGeom>
              <a:avLst/>
              <a:gdLst>
                <a:gd name="T0" fmla="*/ 221 w 273"/>
                <a:gd name="T1" fmla="*/ 0 h 1031"/>
                <a:gd name="T2" fmla="*/ 273 w 273"/>
                <a:gd name="T3" fmla="*/ 936 h 1031"/>
                <a:gd name="T4" fmla="*/ 137 w 273"/>
                <a:gd name="T5" fmla="*/ 1031 h 1031"/>
                <a:gd name="T6" fmla="*/ 0 w 273"/>
                <a:gd name="T7" fmla="*/ 936 h 1031"/>
                <a:gd name="T8" fmla="*/ 51 w 273"/>
                <a:gd name="T9" fmla="*/ 0 h 1031"/>
                <a:gd name="T10" fmla="*/ 221 w 273"/>
                <a:gd name="T11" fmla="*/ 0 h 1031"/>
                <a:gd name="T12" fmla="*/ 221 w 273"/>
                <a:gd name="T13" fmla="*/ 0 h 1031"/>
                <a:gd name="T14" fmla="*/ 221 w 273"/>
                <a:gd name="T15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1031">
                  <a:moveTo>
                    <a:pt x="221" y="0"/>
                  </a:moveTo>
                  <a:lnTo>
                    <a:pt x="273" y="936"/>
                  </a:lnTo>
                  <a:lnTo>
                    <a:pt x="137" y="1031"/>
                  </a:lnTo>
                  <a:lnTo>
                    <a:pt x="0" y="936"/>
                  </a:lnTo>
                  <a:lnTo>
                    <a:pt x="51" y="0"/>
                  </a:lnTo>
                  <a:lnTo>
                    <a:pt x="221" y="0"/>
                  </a:lnTo>
                  <a:close/>
                  <a:moveTo>
                    <a:pt x="221" y="0"/>
                  </a:moveTo>
                  <a:lnTo>
                    <a:pt x="221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7223126" y="1482725"/>
              <a:ext cx="433388" cy="1636713"/>
            </a:xfrm>
            <a:custGeom>
              <a:avLst/>
              <a:gdLst>
                <a:gd name="T0" fmla="*/ 221 w 273"/>
                <a:gd name="T1" fmla="*/ 0 h 1031"/>
                <a:gd name="T2" fmla="*/ 273 w 273"/>
                <a:gd name="T3" fmla="*/ 936 h 1031"/>
                <a:gd name="T4" fmla="*/ 137 w 273"/>
                <a:gd name="T5" fmla="*/ 1031 h 1031"/>
                <a:gd name="T6" fmla="*/ 0 w 273"/>
                <a:gd name="T7" fmla="*/ 936 h 1031"/>
                <a:gd name="T8" fmla="*/ 51 w 273"/>
                <a:gd name="T9" fmla="*/ 0 h 1031"/>
                <a:gd name="T10" fmla="*/ 221 w 273"/>
                <a:gd name="T11" fmla="*/ 0 h 1031"/>
                <a:gd name="T12" fmla="*/ 221 w 273"/>
                <a:gd name="T13" fmla="*/ 0 h 1031"/>
                <a:gd name="T14" fmla="*/ 221 w 273"/>
                <a:gd name="T15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1031">
                  <a:moveTo>
                    <a:pt x="221" y="0"/>
                  </a:moveTo>
                  <a:lnTo>
                    <a:pt x="273" y="936"/>
                  </a:lnTo>
                  <a:lnTo>
                    <a:pt x="137" y="1031"/>
                  </a:lnTo>
                  <a:lnTo>
                    <a:pt x="0" y="936"/>
                  </a:lnTo>
                  <a:lnTo>
                    <a:pt x="51" y="0"/>
                  </a:lnTo>
                  <a:lnTo>
                    <a:pt x="221" y="0"/>
                  </a:lnTo>
                  <a:moveTo>
                    <a:pt x="221" y="0"/>
                  </a:moveTo>
                  <a:lnTo>
                    <a:pt x="2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281363" y="-747713"/>
              <a:ext cx="1292225" cy="1539875"/>
            </a:xfrm>
            <a:custGeom>
              <a:avLst/>
              <a:gdLst>
                <a:gd name="T0" fmla="*/ 0 w 474"/>
                <a:gd name="T1" fmla="*/ 283 h 566"/>
                <a:gd name="T2" fmla="*/ 69 w 474"/>
                <a:gd name="T3" fmla="*/ 484 h 566"/>
                <a:gd name="T4" fmla="*/ 237 w 474"/>
                <a:gd name="T5" fmla="*/ 566 h 566"/>
                <a:gd name="T6" fmla="*/ 404 w 474"/>
                <a:gd name="T7" fmla="*/ 484 h 566"/>
                <a:gd name="T8" fmla="*/ 474 w 474"/>
                <a:gd name="T9" fmla="*/ 283 h 566"/>
                <a:gd name="T10" fmla="*/ 404 w 474"/>
                <a:gd name="T11" fmla="*/ 83 h 566"/>
                <a:gd name="T12" fmla="*/ 237 w 474"/>
                <a:gd name="T13" fmla="*/ 0 h 566"/>
                <a:gd name="T14" fmla="*/ 69 w 474"/>
                <a:gd name="T15" fmla="*/ 83 h 566"/>
                <a:gd name="T16" fmla="*/ 0 w 474"/>
                <a:gd name="T17" fmla="*/ 283 h 566"/>
                <a:gd name="T18" fmla="*/ 0 w 474"/>
                <a:gd name="T19" fmla="*/ 283 h 566"/>
                <a:gd name="T20" fmla="*/ 0 w 474"/>
                <a:gd name="T21" fmla="*/ 283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566">
                  <a:moveTo>
                    <a:pt x="0" y="283"/>
                  </a:moveTo>
                  <a:cubicBezTo>
                    <a:pt x="0" y="357"/>
                    <a:pt x="26" y="431"/>
                    <a:pt x="69" y="484"/>
                  </a:cubicBezTo>
                  <a:cubicBezTo>
                    <a:pt x="113" y="536"/>
                    <a:pt x="175" y="566"/>
                    <a:pt x="237" y="566"/>
                  </a:cubicBezTo>
                  <a:cubicBezTo>
                    <a:pt x="299" y="566"/>
                    <a:pt x="360" y="536"/>
                    <a:pt x="404" y="484"/>
                  </a:cubicBezTo>
                  <a:cubicBezTo>
                    <a:pt x="448" y="431"/>
                    <a:pt x="474" y="357"/>
                    <a:pt x="474" y="283"/>
                  </a:cubicBezTo>
                  <a:cubicBezTo>
                    <a:pt x="474" y="209"/>
                    <a:pt x="448" y="135"/>
                    <a:pt x="404" y="83"/>
                  </a:cubicBezTo>
                  <a:cubicBezTo>
                    <a:pt x="360" y="31"/>
                    <a:pt x="299" y="0"/>
                    <a:pt x="237" y="0"/>
                  </a:cubicBezTo>
                  <a:cubicBezTo>
                    <a:pt x="175" y="0"/>
                    <a:pt x="113" y="31"/>
                    <a:pt x="69" y="83"/>
                  </a:cubicBezTo>
                  <a:cubicBezTo>
                    <a:pt x="26" y="135"/>
                    <a:pt x="0" y="209"/>
                    <a:pt x="0" y="283"/>
                  </a:cubicBezTo>
                  <a:close/>
                  <a:moveTo>
                    <a:pt x="0" y="283"/>
                  </a:moveTo>
                  <a:cubicBezTo>
                    <a:pt x="0" y="283"/>
                    <a:pt x="0" y="283"/>
                    <a:pt x="0" y="283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3927476" y="2952750"/>
              <a:ext cx="0" cy="6350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4 h 4"/>
                <a:gd name="T4" fmla="*/ 2 h 4"/>
                <a:gd name="T5" fmla="*/ 2 h 4"/>
                <a:gd name="T6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927476" y="2952750"/>
              <a:ext cx="0" cy="6350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4 h 4"/>
                <a:gd name="T4" fmla="*/ 2 h 4"/>
                <a:gd name="T5" fmla="*/ 2 h 4"/>
                <a:gd name="T6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moveTo>
                    <a:pt x="0" y="2"/>
                  </a:move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1673226" y="2239962"/>
              <a:ext cx="3175" cy="14288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1"/>
                    <a:pt x="1" y="0"/>
                    <a:pt x="0" y="5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927476" y="295592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717926" y="898525"/>
              <a:ext cx="419100" cy="460375"/>
            </a:xfrm>
            <a:custGeom>
              <a:avLst/>
              <a:gdLst>
                <a:gd name="T0" fmla="*/ 215 w 264"/>
                <a:gd name="T1" fmla="*/ 0 h 290"/>
                <a:gd name="T2" fmla="*/ 264 w 264"/>
                <a:gd name="T3" fmla="*/ 178 h 290"/>
                <a:gd name="T4" fmla="*/ 132 w 264"/>
                <a:gd name="T5" fmla="*/ 290 h 290"/>
                <a:gd name="T6" fmla="*/ 0 w 264"/>
                <a:gd name="T7" fmla="*/ 178 h 290"/>
                <a:gd name="T8" fmla="*/ 50 w 264"/>
                <a:gd name="T9" fmla="*/ 0 h 290"/>
                <a:gd name="T10" fmla="*/ 215 w 264"/>
                <a:gd name="T11" fmla="*/ 0 h 290"/>
                <a:gd name="T12" fmla="*/ 215 w 264"/>
                <a:gd name="T13" fmla="*/ 0 h 290"/>
                <a:gd name="T14" fmla="*/ 215 w 264"/>
                <a:gd name="T15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290">
                  <a:moveTo>
                    <a:pt x="215" y="0"/>
                  </a:moveTo>
                  <a:lnTo>
                    <a:pt x="264" y="178"/>
                  </a:lnTo>
                  <a:lnTo>
                    <a:pt x="132" y="290"/>
                  </a:lnTo>
                  <a:lnTo>
                    <a:pt x="0" y="178"/>
                  </a:lnTo>
                  <a:lnTo>
                    <a:pt x="50" y="0"/>
                  </a:lnTo>
                  <a:lnTo>
                    <a:pt x="215" y="0"/>
                  </a:lnTo>
                  <a:close/>
                  <a:moveTo>
                    <a:pt x="215" y="0"/>
                  </a:moveTo>
                  <a:lnTo>
                    <a:pt x="215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717926" y="898525"/>
              <a:ext cx="419100" cy="460375"/>
            </a:xfrm>
            <a:custGeom>
              <a:avLst/>
              <a:gdLst>
                <a:gd name="T0" fmla="*/ 215 w 264"/>
                <a:gd name="T1" fmla="*/ 0 h 290"/>
                <a:gd name="T2" fmla="*/ 264 w 264"/>
                <a:gd name="T3" fmla="*/ 178 h 290"/>
                <a:gd name="T4" fmla="*/ 132 w 264"/>
                <a:gd name="T5" fmla="*/ 290 h 290"/>
                <a:gd name="T6" fmla="*/ 0 w 264"/>
                <a:gd name="T7" fmla="*/ 178 h 290"/>
                <a:gd name="T8" fmla="*/ 50 w 264"/>
                <a:gd name="T9" fmla="*/ 0 h 290"/>
                <a:gd name="T10" fmla="*/ 215 w 264"/>
                <a:gd name="T11" fmla="*/ 0 h 290"/>
                <a:gd name="T12" fmla="*/ 215 w 264"/>
                <a:gd name="T13" fmla="*/ 0 h 290"/>
                <a:gd name="T14" fmla="*/ 215 w 264"/>
                <a:gd name="T15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290">
                  <a:moveTo>
                    <a:pt x="215" y="0"/>
                  </a:moveTo>
                  <a:lnTo>
                    <a:pt x="264" y="178"/>
                  </a:lnTo>
                  <a:lnTo>
                    <a:pt x="132" y="290"/>
                  </a:lnTo>
                  <a:lnTo>
                    <a:pt x="0" y="178"/>
                  </a:lnTo>
                  <a:lnTo>
                    <a:pt x="50" y="0"/>
                  </a:lnTo>
                  <a:lnTo>
                    <a:pt x="215" y="0"/>
                  </a:lnTo>
                  <a:moveTo>
                    <a:pt x="215" y="0"/>
                  </a:move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684588" y="1216025"/>
              <a:ext cx="485775" cy="1911350"/>
            </a:xfrm>
            <a:custGeom>
              <a:avLst/>
              <a:gdLst>
                <a:gd name="T0" fmla="*/ 248 w 306"/>
                <a:gd name="T1" fmla="*/ 0 h 1204"/>
                <a:gd name="T2" fmla="*/ 306 w 306"/>
                <a:gd name="T3" fmla="*/ 1094 h 1204"/>
                <a:gd name="T4" fmla="*/ 153 w 306"/>
                <a:gd name="T5" fmla="*/ 1204 h 1204"/>
                <a:gd name="T6" fmla="*/ 0 w 306"/>
                <a:gd name="T7" fmla="*/ 1094 h 1204"/>
                <a:gd name="T8" fmla="*/ 59 w 306"/>
                <a:gd name="T9" fmla="*/ 0 h 1204"/>
                <a:gd name="T10" fmla="*/ 248 w 306"/>
                <a:gd name="T11" fmla="*/ 0 h 1204"/>
                <a:gd name="T12" fmla="*/ 248 w 306"/>
                <a:gd name="T13" fmla="*/ 0 h 1204"/>
                <a:gd name="T14" fmla="*/ 248 w 306"/>
                <a:gd name="T1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204">
                  <a:moveTo>
                    <a:pt x="248" y="0"/>
                  </a:moveTo>
                  <a:lnTo>
                    <a:pt x="306" y="1094"/>
                  </a:lnTo>
                  <a:lnTo>
                    <a:pt x="153" y="1204"/>
                  </a:lnTo>
                  <a:lnTo>
                    <a:pt x="0" y="1094"/>
                  </a:lnTo>
                  <a:lnTo>
                    <a:pt x="59" y="0"/>
                  </a:lnTo>
                  <a:lnTo>
                    <a:pt x="248" y="0"/>
                  </a:lnTo>
                  <a:close/>
                  <a:moveTo>
                    <a:pt x="248" y="0"/>
                  </a:moveTo>
                  <a:lnTo>
                    <a:pt x="248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684588" y="1216025"/>
              <a:ext cx="485775" cy="1911350"/>
            </a:xfrm>
            <a:custGeom>
              <a:avLst/>
              <a:gdLst>
                <a:gd name="T0" fmla="*/ 248 w 306"/>
                <a:gd name="T1" fmla="*/ 0 h 1204"/>
                <a:gd name="T2" fmla="*/ 306 w 306"/>
                <a:gd name="T3" fmla="*/ 1094 h 1204"/>
                <a:gd name="T4" fmla="*/ 153 w 306"/>
                <a:gd name="T5" fmla="*/ 1204 h 1204"/>
                <a:gd name="T6" fmla="*/ 0 w 306"/>
                <a:gd name="T7" fmla="*/ 1094 h 1204"/>
                <a:gd name="T8" fmla="*/ 59 w 306"/>
                <a:gd name="T9" fmla="*/ 0 h 1204"/>
                <a:gd name="T10" fmla="*/ 248 w 306"/>
                <a:gd name="T11" fmla="*/ 0 h 1204"/>
                <a:gd name="T12" fmla="*/ 248 w 306"/>
                <a:gd name="T13" fmla="*/ 0 h 1204"/>
                <a:gd name="T14" fmla="*/ 248 w 306"/>
                <a:gd name="T15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204">
                  <a:moveTo>
                    <a:pt x="248" y="0"/>
                  </a:moveTo>
                  <a:lnTo>
                    <a:pt x="306" y="1094"/>
                  </a:lnTo>
                  <a:lnTo>
                    <a:pt x="153" y="1204"/>
                  </a:lnTo>
                  <a:lnTo>
                    <a:pt x="0" y="1094"/>
                  </a:lnTo>
                  <a:lnTo>
                    <a:pt x="59" y="0"/>
                  </a:lnTo>
                  <a:lnTo>
                    <a:pt x="248" y="0"/>
                  </a:lnTo>
                  <a:moveTo>
                    <a:pt x="248" y="0"/>
                  </a:move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630363" y="952500"/>
              <a:ext cx="4425950" cy="6300788"/>
            </a:xfrm>
            <a:custGeom>
              <a:avLst/>
              <a:gdLst>
                <a:gd name="T0" fmla="*/ 993 w 1624"/>
                <a:gd name="T1" fmla="*/ 1196 h 2315"/>
                <a:gd name="T2" fmla="*/ 1246 w 1624"/>
                <a:gd name="T3" fmla="*/ 924 h 2315"/>
                <a:gd name="T4" fmla="*/ 1236 w 1624"/>
                <a:gd name="T5" fmla="*/ 578 h 2315"/>
                <a:gd name="T6" fmla="*/ 1280 w 1624"/>
                <a:gd name="T7" fmla="*/ 650 h 2315"/>
                <a:gd name="T8" fmla="*/ 1303 w 1624"/>
                <a:gd name="T9" fmla="*/ 920 h 2315"/>
                <a:gd name="T10" fmla="*/ 1624 w 1624"/>
                <a:gd name="T11" fmla="*/ 920 h 2315"/>
                <a:gd name="T12" fmla="*/ 1534 w 1624"/>
                <a:gd name="T13" fmla="*/ 495 h 2315"/>
                <a:gd name="T14" fmla="*/ 1232 w 1624"/>
                <a:gd name="T15" fmla="*/ 62 h 2315"/>
                <a:gd name="T16" fmla="*/ 1041 w 1624"/>
                <a:gd name="T17" fmla="*/ 1 h 2315"/>
                <a:gd name="T18" fmla="*/ 1041 w 1624"/>
                <a:gd name="T19" fmla="*/ 3 h 2315"/>
                <a:gd name="T20" fmla="*/ 1142 w 1624"/>
                <a:gd name="T21" fmla="*/ 86 h 2315"/>
                <a:gd name="T22" fmla="*/ 1021 w 1624"/>
                <a:gd name="T23" fmla="*/ 145 h 2315"/>
                <a:gd name="T24" fmla="*/ 1077 w 1624"/>
                <a:gd name="T25" fmla="*/ 238 h 2315"/>
                <a:gd name="T26" fmla="*/ 843 w 1624"/>
                <a:gd name="T27" fmla="*/ 739 h 2315"/>
                <a:gd name="T28" fmla="*/ 844 w 1624"/>
                <a:gd name="T29" fmla="*/ 741 h 2315"/>
                <a:gd name="T30" fmla="*/ 843 w 1624"/>
                <a:gd name="T31" fmla="*/ 739 h 2315"/>
                <a:gd name="T32" fmla="*/ 842 w 1624"/>
                <a:gd name="T33" fmla="*/ 741 h 2315"/>
                <a:gd name="T34" fmla="*/ 843 w 1624"/>
                <a:gd name="T35" fmla="*/ 739 h 2315"/>
                <a:gd name="T36" fmla="*/ 608 w 1624"/>
                <a:gd name="T37" fmla="*/ 238 h 2315"/>
                <a:gd name="T38" fmla="*/ 665 w 1624"/>
                <a:gd name="T39" fmla="*/ 145 h 2315"/>
                <a:gd name="T40" fmla="*/ 544 w 1624"/>
                <a:gd name="T41" fmla="*/ 86 h 2315"/>
                <a:gd name="T42" fmla="*/ 645 w 1624"/>
                <a:gd name="T43" fmla="*/ 3 h 2315"/>
                <a:gd name="T44" fmla="*/ 644 w 1624"/>
                <a:gd name="T45" fmla="*/ 0 h 2315"/>
                <a:gd name="T46" fmla="*/ 522 w 1624"/>
                <a:gd name="T47" fmla="*/ 13 h 2315"/>
                <a:gd name="T48" fmla="*/ 415 w 1624"/>
                <a:gd name="T49" fmla="*/ 62 h 2315"/>
                <a:gd name="T50" fmla="*/ 18 w 1624"/>
                <a:gd name="T51" fmla="*/ 476 h 2315"/>
                <a:gd name="T52" fmla="*/ 17 w 1624"/>
                <a:gd name="T53" fmla="*/ 478 h 2315"/>
                <a:gd name="T54" fmla="*/ 17 w 1624"/>
                <a:gd name="T55" fmla="*/ 478 h 2315"/>
                <a:gd name="T56" fmla="*/ 0 w 1624"/>
                <a:gd name="T57" fmla="*/ 649 h 2315"/>
                <a:gd name="T58" fmla="*/ 4 w 1624"/>
                <a:gd name="T59" fmla="*/ 657 h 2315"/>
                <a:gd name="T60" fmla="*/ 12 w 1624"/>
                <a:gd name="T61" fmla="*/ 673 h 2315"/>
                <a:gd name="T62" fmla="*/ 29 w 1624"/>
                <a:gd name="T63" fmla="*/ 704 h 2315"/>
                <a:gd name="T64" fmla="*/ 62 w 1624"/>
                <a:gd name="T65" fmla="*/ 767 h 2315"/>
                <a:gd name="T66" fmla="*/ 128 w 1624"/>
                <a:gd name="T67" fmla="*/ 893 h 2315"/>
                <a:gd name="T68" fmla="*/ 260 w 1624"/>
                <a:gd name="T69" fmla="*/ 1145 h 2315"/>
                <a:gd name="T70" fmla="*/ 438 w 1624"/>
                <a:gd name="T71" fmla="*/ 1054 h 2315"/>
                <a:gd name="T72" fmla="*/ 435 w 1624"/>
                <a:gd name="T73" fmla="*/ 1214 h 2315"/>
                <a:gd name="T74" fmla="*/ 436 w 1624"/>
                <a:gd name="T75" fmla="*/ 1221 h 2315"/>
                <a:gd name="T76" fmla="*/ 467 w 1624"/>
                <a:gd name="T77" fmla="*/ 1221 h 2315"/>
                <a:gd name="T78" fmla="*/ 503 w 1624"/>
                <a:gd name="T79" fmla="*/ 2315 h 2315"/>
                <a:gd name="T80" fmla="*/ 825 w 1624"/>
                <a:gd name="T81" fmla="*/ 2315 h 2315"/>
                <a:gd name="T82" fmla="*/ 826 w 1624"/>
                <a:gd name="T83" fmla="*/ 1221 h 2315"/>
                <a:gd name="T84" fmla="*/ 859 w 1624"/>
                <a:gd name="T85" fmla="*/ 1221 h 2315"/>
                <a:gd name="T86" fmla="*/ 894 w 1624"/>
                <a:gd name="T87" fmla="*/ 2315 h 2315"/>
                <a:gd name="T88" fmla="*/ 993 w 1624"/>
                <a:gd name="T89" fmla="*/ 2315 h 2315"/>
                <a:gd name="T90" fmla="*/ 993 w 1624"/>
                <a:gd name="T91" fmla="*/ 1196 h 2315"/>
                <a:gd name="T92" fmla="*/ 993 w 1624"/>
                <a:gd name="T93" fmla="*/ 1196 h 2315"/>
                <a:gd name="T94" fmla="*/ 444 w 1624"/>
                <a:gd name="T95" fmla="*/ 810 h 2315"/>
                <a:gd name="T96" fmla="*/ 406 w 1624"/>
                <a:gd name="T97" fmla="*/ 747 h 2315"/>
                <a:gd name="T98" fmla="*/ 333 w 1624"/>
                <a:gd name="T99" fmla="*/ 625 h 2315"/>
                <a:gd name="T100" fmla="*/ 311 w 1624"/>
                <a:gd name="T101" fmla="*/ 589 h 2315"/>
                <a:gd name="T102" fmla="*/ 456 w 1624"/>
                <a:gd name="T103" fmla="*/ 420 h 2315"/>
                <a:gd name="T104" fmla="*/ 444 w 1624"/>
                <a:gd name="T105" fmla="*/ 810 h 2315"/>
                <a:gd name="T106" fmla="*/ 444 w 1624"/>
                <a:gd name="T107" fmla="*/ 810 h 2315"/>
                <a:gd name="T108" fmla="*/ 444 w 1624"/>
                <a:gd name="T109" fmla="*/ 810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4" h="2315">
                  <a:moveTo>
                    <a:pt x="993" y="1196"/>
                  </a:moveTo>
                  <a:cubicBezTo>
                    <a:pt x="993" y="1055"/>
                    <a:pt x="1104" y="940"/>
                    <a:pt x="1246" y="924"/>
                  </a:cubicBezTo>
                  <a:cubicBezTo>
                    <a:pt x="1243" y="808"/>
                    <a:pt x="1240" y="693"/>
                    <a:pt x="1236" y="578"/>
                  </a:cubicBezTo>
                  <a:cubicBezTo>
                    <a:pt x="1280" y="650"/>
                    <a:pt x="1280" y="650"/>
                    <a:pt x="1280" y="650"/>
                  </a:cubicBezTo>
                  <a:cubicBezTo>
                    <a:pt x="1293" y="666"/>
                    <a:pt x="1297" y="794"/>
                    <a:pt x="1303" y="920"/>
                  </a:cubicBezTo>
                  <a:cubicBezTo>
                    <a:pt x="1624" y="920"/>
                    <a:pt x="1624" y="920"/>
                    <a:pt x="1624" y="920"/>
                  </a:cubicBezTo>
                  <a:cubicBezTo>
                    <a:pt x="1618" y="805"/>
                    <a:pt x="1620" y="700"/>
                    <a:pt x="1534" y="495"/>
                  </a:cubicBezTo>
                  <a:cubicBezTo>
                    <a:pt x="1232" y="62"/>
                    <a:pt x="1232" y="62"/>
                    <a:pt x="1232" y="62"/>
                  </a:cubicBezTo>
                  <a:cubicBezTo>
                    <a:pt x="1186" y="1"/>
                    <a:pt x="1059" y="2"/>
                    <a:pt x="1041" y="1"/>
                  </a:cubicBezTo>
                  <a:cubicBezTo>
                    <a:pt x="1041" y="3"/>
                    <a:pt x="1041" y="3"/>
                    <a:pt x="1041" y="3"/>
                  </a:cubicBezTo>
                  <a:cubicBezTo>
                    <a:pt x="1142" y="86"/>
                    <a:pt x="1142" y="86"/>
                    <a:pt x="1142" y="86"/>
                  </a:cubicBezTo>
                  <a:cubicBezTo>
                    <a:pt x="1021" y="145"/>
                    <a:pt x="1021" y="145"/>
                    <a:pt x="1021" y="145"/>
                  </a:cubicBezTo>
                  <a:cubicBezTo>
                    <a:pt x="1077" y="238"/>
                    <a:pt x="1077" y="238"/>
                    <a:pt x="1077" y="238"/>
                  </a:cubicBezTo>
                  <a:cubicBezTo>
                    <a:pt x="843" y="739"/>
                    <a:pt x="843" y="739"/>
                    <a:pt x="843" y="739"/>
                  </a:cubicBezTo>
                  <a:cubicBezTo>
                    <a:pt x="844" y="741"/>
                    <a:pt x="844" y="741"/>
                    <a:pt x="844" y="741"/>
                  </a:cubicBezTo>
                  <a:cubicBezTo>
                    <a:pt x="843" y="739"/>
                    <a:pt x="843" y="739"/>
                    <a:pt x="843" y="739"/>
                  </a:cubicBezTo>
                  <a:cubicBezTo>
                    <a:pt x="842" y="741"/>
                    <a:pt x="842" y="741"/>
                    <a:pt x="842" y="741"/>
                  </a:cubicBezTo>
                  <a:cubicBezTo>
                    <a:pt x="843" y="739"/>
                    <a:pt x="843" y="739"/>
                    <a:pt x="843" y="739"/>
                  </a:cubicBezTo>
                  <a:cubicBezTo>
                    <a:pt x="608" y="238"/>
                    <a:pt x="608" y="238"/>
                    <a:pt x="608" y="238"/>
                  </a:cubicBezTo>
                  <a:cubicBezTo>
                    <a:pt x="665" y="145"/>
                    <a:pt x="665" y="145"/>
                    <a:pt x="665" y="145"/>
                  </a:cubicBezTo>
                  <a:cubicBezTo>
                    <a:pt x="544" y="86"/>
                    <a:pt x="544" y="86"/>
                    <a:pt x="544" y="8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06" y="3"/>
                    <a:pt x="524" y="13"/>
                    <a:pt x="522" y="13"/>
                  </a:cubicBezTo>
                  <a:cubicBezTo>
                    <a:pt x="484" y="15"/>
                    <a:pt x="445" y="31"/>
                    <a:pt x="415" y="62"/>
                  </a:cubicBezTo>
                  <a:cubicBezTo>
                    <a:pt x="18" y="476"/>
                    <a:pt x="18" y="476"/>
                    <a:pt x="18" y="476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14" y="503"/>
                    <a:pt x="0" y="649"/>
                    <a:pt x="0" y="649"/>
                  </a:cubicBezTo>
                  <a:cubicBezTo>
                    <a:pt x="4" y="657"/>
                    <a:pt x="4" y="657"/>
                    <a:pt x="4" y="657"/>
                  </a:cubicBezTo>
                  <a:cubicBezTo>
                    <a:pt x="12" y="673"/>
                    <a:pt x="12" y="673"/>
                    <a:pt x="12" y="673"/>
                  </a:cubicBezTo>
                  <a:cubicBezTo>
                    <a:pt x="29" y="704"/>
                    <a:pt x="29" y="704"/>
                    <a:pt x="29" y="704"/>
                  </a:cubicBezTo>
                  <a:cubicBezTo>
                    <a:pt x="62" y="767"/>
                    <a:pt x="62" y="767"/>
                    <a:pt x="62" y="767"/>
                  </a:cubicBezTo>
                  <a:cubicBezTo>
                    <a:pt x="128" y="893"/>
                    <a:pt x="128" y="893"/>
                    <a:pt x="128" y="893"/>
                  </a:cubicBezTo>
                  <a:cubicBezTo>
                    <a:pt x="260" y="1145"/>
                    <a:pt x="260" y="1145"/>
                    <a:pt x="260" y="1145"/>
                  </a:cubicBezTo>
                  <a:cubicBezTo>
                    <a:pt x="320" y="1116"/>
                    <a:pt x="379" y="1085"/>
                    <a:pt x="438" y="1054"/>
                  </a:cubicBezTo>
                  <a:cubicBezTo>
                    <a:pt x="437" y="1107"/>
                    <a:pt x="436" y="1161"/>
                    <a:pt x="435" y="1214"/>
                  </a:cubicBezTo>
                  <a:cubicBezTo>
                    <a:pt x="435" y="1216"/>
                    <a:pt x="436" y="1219"/>
                    <a:pt x="436" y="1221"/>
                  </a:cubicBezTo>
                  <a:cubicBezTo>
                    <a:pt x="467" y="1221"/>
                    <a:pt x="467" y="1221"/>
                    <a:pt x="467" y="1221"/>
                  </a:cubicBezTo>
                  <a:cubicBezTo>
                    <a:pt x="503" y="2315"/>
                    <a:pt x="503" y="2315"/>
                    <a:pt x="503" y="2315"/>
                  </a:cubicBezTo>
                  <a:cubicBezTo>
                    <a:pt x="825" y="2315"/>
                    <a:pt x="825" y="2315"/>
                    <a:pt x="825" y="2315"/>
                  </a:cubicBezTo>
                  <a:cubicBezTo>
                    <a:pt x="835" y="1996"/>
                    <a:pt x="829" y="1437"/>
                    <a:pt x="826" y="1221"/>
                  </a:cubicBezTo>
                  <a:cubicBezTo>
                    <a:pt x="859" y="1221"/>
                    <a:pt x="859" y="1221"/>
                    <a:pt x="859" y="1221"/>
                  </a:cubicBezTo>
                  <a:cubicBezTo>
                    <a:pt x="894" y="2315"/>
                    <a:pt x="894" y="2315"/>
                    <a:pt x="894" y="2315"/>
                  </a:cubicBezTo>
                  <a:cubicBezTo>
                    <a:pt x="993" y="2315"/>
                    <a:pt x="993" y="2315"/>
                    <a:pt x="993" y="2315"/>
                  </a:cubicBezTo>
                  <a:cubicBezTo>
                    <a:pt x="993" y="1196"/>
                    <a:pt x="993" y="1196"/>
                    <a:pt x="993" y="1196"/>
                  </a:cubicBezTo>
                  <a:cubicBezTo>
                    <a:pt x="993" y="1196"/>
                    <a:pt x="993" y="1196"/>
                    <a:pt x="993" y="1196"/>
                  </a:cubicBezTo>
                  <a:close/>
                  <a:moveTo>
                    <a:pt x="444" y="810"/>
                  </a:moveTo>
                  <a:cubicBezTo>
                    <a:pt x="406" y="747"/>
                    <a:pt x="406" y="747"/>
                    <a:pt x="406" y="747"/>
                  </a:cubicBezTo>
                  <a:cubicBezTo>
                    <a:pt x="333" y="625"/>
                    <a:pt x="333" y="625"/>
                    <a:pt x="333" y="625"/>
                  </a:cubicBezTo>
                  <a:cubicBezTo>
                    <a:pt x="311" y="589"/>
                    <a:pt x="311" y="589"/>
                    <a:pt x="311" y="589"/>
                  </a:cubicBezTo>
                  <a:cubicBezTo>
                    <a:pt x="456" y="420"/>
                    <a:pt x="456" y="420"/>
                    <a:pt x="456" y="420"/>
                  </a:cubicBezTo>
                  <a:cubicBezTo>
                    <a:pt x="451" y="550"/>
                    <a:pt x="447" y="680"/>
                    <a:pt x="444" y="810"/>
                  </a:cubicBezTo>
                  <a:close/>
                  <a:moveTo>
                    <a:pt x="444" y="810"/>
                  </a:moveTo>
                  <a:cubicBezTo>
                    <a:pt x="444" y="810"/>
                    <a:pt x="444" y="810"/>
                    <a:pt x="444" y="81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6127751" y="1196975"/>
              <a:ext cx="2643188" cy="2259013"/>
            </a:xfrm>
            <a:custGeom>
              <a:avLst/>
              <a:gdLst>
                <a:gd name="T0" fmla="*/ 18 w 970"/>
                <a:gd name="T1" fmla="*/ 830 h 830"/>
                <a:gd name="T2" fmla="*/ 511 w 970"/>
                <a:gd name="T3" fmla="*/ 830 h 830"/>
                <a:gd name="T4" fmla="*/ 970 w 970"/>
                <a:gd name="T5" fmla="*/ 830 h 830"/>
                <a:gd name="T6" fmla="*/ 911 w 970"/>
                <a:gd name="T7" fmla="*/ 117 h 830"/>
                <a:gd name="T8" fmla="*/ 785 w 970"/>
                <a:gd name="T9" fmla="*/ 3 h 830"/>
                <a:gd name="T10" fmla="*/ 672 w 970"/>
                <a:gd name="T11" fmla="*/ 3 h 830"/>
                <a:gd name="T12" fmla="*/ 750 w 970"/>
                <a:gd name="T13" fmla="*/ 67 h 830"/>
                <a:gd name="T14" fmla="*/ 642 w 970"/>
                <a:gd name="T15" fmla="*/ 120 h 830"/>
                <a:gd name="T16" fmla="*/ 692 w 970"/>
                <a:gd name="T17" fmla="*/ 204 h 830"/>
                <a:gd name="T18" fmla="*/ 482 w 970"/>
                <a:gd name="T19" fmla="*/ 652 h 830"/>
                <a:gd name="T20" fmla="*/ 483 w 970"/>
                <a:gd name="T21" fmla="*/ 655 h 830"/>
                <a:gd name="T22" fmla="*/ 482 w 970"/>
                <a:gd name="T23" fmla="*/ 653 h 830"/>
                <a:gd name="T24" fmla="*/ 481 w 970"/>
                <a:gd name="T25" fmla="*/ 655 h 830"/>
                <a:gd name="T26" fmla="*/ 482 w 970"/>
                <a:gd name="T27" fmla="*/ 652 h 830"/>
                <a:gd name="T28" fmla="*/ 272 w 970"/>
                <a:gd name="T29" fmla="*/ 204 h 830"/>
                <a:gd name="T30" fmla="*/ 322 w 970"/>
                <a:gd name="T31" fmla="*/ 120 h 830"/>
                <a:gd name="T32" fmla="*/ 213 w 970"/>
                <a:gd name="T33" fmla="*/ 67 h 830"/>
                <a:gd name="T34" fmla="*/ 292 w 970"/>
                <a:gd name="T35" fmla="*/ 2 h 830"/>
                <a:gd name="T36" fmla="*/ 187 w 970"/>
                <a:gd name="T37" fmla="*/ 3 h 830"/>
                <a:gd name="T38" fmla="*/ 185 w 970"/>
                <a:gd name="T39" fmla="*/ 3 h 830"/>
                <a:gd name="T40" fmla="*/ 59 w 970"/>
                <a:gd name="T41" fmla="*/ 117 h 830"/>
                <a:gd name="T42" fmla="*/ 0 w 970"/>
                <a:gd name="T43" fmla="*/ 830 h 830"/>
                <a:gd name="T44" fmla="*/ 18 w 970"/>
                <a:gd name="T45" fmla="*/ 830 h 830"/>
                <a:gd name="T46" fmla="*/ 18 w 970"/>
                <a:gd name="T47" fmla="*/ 830 h 830"/>
                <a:gd name="T48" fmla="*/ 18 w 970"/>
                <a:gd name="T49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0" h="830">
                  <a:moveTo>
                    <a:pt x="18" y="830"/>
                  </a:moveTo>
                  <a:cubicBezTo>
                    <a:pt x="511" y="830"/>
                    <a:pt x="511" y="830"/>
                    <a:pt x="511" y="830"/>
                  </a:cubicBezTo>
                  <a:cubicBezTo>
                    <a:pt x="970" y="830"/>
                    <a:pt x="970" y="830"/>
                    <a:pt x="970" y="830"/>
                  </a:cubicBezTo>
                  <a:cubicBezTo>
                    <a:pt x="911" y="117"/>
                    <a:pt x="911" y="117"/>
                    <a:pt x="911" y="117"/>
                  </a:cubicBezTo>
                  <a:cubicBezTo>
                    <a:pt x="906" y="50"/>
                    <a:pt x="849" y="0"/>
                    <a:pt x="785" y="3"/>
                  </a:cubicBezTo>
                  <a:cubicBezTo>
                    <a:pt x="784" y="3"/>
                    <a:pt x="738" y="3"/>
                    <a:pt x="672" y="3"/>
                  </a:cubicBezTo>
                  <a:cubicBezTo>
                    <a:pt x="750" y="67"/>
                    <a:pt x="750" y="67"/>
                    <a:pt x="750" y="67"/>
                  </a:cubicBezTo>
                  <a:cubicBezTo>
                    <a:pt x="642" y="120"/>
                    <a:pt x="642" y="120"/>
                    <a:pt x="642" y="120"/>
                  </a:cubicBezTo>
                  <a:cubicBezTo>
                    <a:pt x="692" y="204"/>
                    <a:pt x="692" y="204"/>
                    <a:pt x="692" y="204"/>
                  </a:cubicBezTo>
                  <a:cubicBezTo>
                    <a:pt x="482" y="652"/>
                    <a:pt x="482" y="652"/>
                    <a:pt x="482" y="652"/>
                  </a:cubicBezTo>
                  <a:cubicBezTo>
                    <a:pt x="483" y="655"/>
                    <a:pt x="483" y="655"/>
                    <a:pt x="483" y="655"/>
                  </a:cubicBezTo>
                  <a:cubicBezTo>
                    <a:pt x="482" y="653"/>
                    <a:pt x="482" y="653"/>
                    <a:pt x="482" y="653"/>
                  </a:cubicBezTo>
                  <a:cubicBezTo>
                    <a:pt x="481" y="655"/>
                    <a:pt x="481" y="655"/>
                    <a:pt x="481" y="655"/>
                  </a:cubicBezTo>
                  <a:cubicBezTo>
                    <a:pt x="482" y="652"/>
                    <a:pt x="482" y="652"/>
                    <a:pt x="482" y="652"/>
                  </a:cubicBezTo>
                  <a:cubicBezTo>
                    <a:pt x="272" y="204"/>
                    <a:pt x="272" y="204"/>
                    <a:pt x="272" y="204"/>
                  </a:cubicBezTo>
                  <a:cubicBezTo>
                    <a:pt x="322" y="120"/>
                    <a:pt x="322" y="120"/>
                    <a:pt x="322" y="120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31" y="2"/>
                    <a:pt x="189" y="3"/>
                    <a:pt x="187" y="3"/>
                  </a:cubicBezTo>
                  <a:cubicBezTo>
                    <a:pt x="187" y="3"/>
                    <a:pt x="186" y="3"/>
                    <a:pt x="185" y="3"/>
                  </a:cubicBezTo>
                  <a:cubicBezTo>
                    <a:pt x="121" y="0"/>
                    <a:pt x="65" y="50"/>
                    <a:pt x="59" y="117"/>
                  </a:cubicBezTo>
                  <a:cubicBezTo>
                    <a:pt x="0" y="830"/>
                    <a:pt x="0" y="830"/>
                    <a:pt x="0" y="830"/>
                  </a:cubicBezTo>
                  <a:cubicBezTo>
                    <a:pt x="18" y="830"/>
                    <a:pt x="18" y="830"/>
                    <a:pt x="18" y="830"/>
                  </a:cubicBezTo>
                  <a:close/>
                  <a:moveTo>
                    <a:pt x="18" y="830"/>
                  </a:moveTo>
                  <a:cubicBezTo>
                    <a:pt x="18" y="830"/>
                    <a:pt x="18" y="830"/>
                    <a:pt x="18" y="83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197476" y="5786438"/>
              <a:ext cx="1336675" cy="1216025"/>
            </a:xfrm>
            <a:custGeom>
              <a:avLst/>
              <a:gdLst>
                <a:gd name="T0" fmla="*/ 449 w 490"/>
                <a:gd name="T1" fmla="*/ 0 h 447"/>
                <a:gd name="T2" fmla="*/ 424 w 490"/>
                <a:gd name="T3" fmla="*/ 10 h 447"/>
                <a:gd name="T4" fmla="*/ 16 w 490"/>
                <a:gd name="T5" fmla="*/ 386 h 447"/>
                <a:gd name="T6" fmla="*/ 14 w 490"/>
                <a:gd name="T7" fmla="*/ 436 h 447"/>
                <a:gd name="T8" fmla="*/ 41 w 490"/>
                <a:gd name="T9" fmla="*/ 447 h 447"/>
                <a:gd name="T10" fmla="*/ 66 w 490"/>
                <a:gd name="T11" fmla="*/ 437 h 447"/>
                <a:gd name="T12" fmla="*/ 474 w 490"/>
                <a:gd name="T13" fmla="*/ 61 h 447"/>
                <a:gd name="T14" fmla="*/ 476 w 490"/>
                <a:gd name="T15" fmla="*/ 11 h 447"/>
                <a:gd name="T16" fmla="*/ 449 w 490"/>
                <a:gd name="T17" fmla="*/ 0 h 447"/>
                <a:gd name="T18" fmla="*/ 449 w 490"/>
                <a:gd name="T19" fmla="*/ 0 h 447"/>
                <a:gd name="T20" fmla="*/ 449 w 490"/>
                <a:gd name="T2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0" h="447">
                  <a:moveTo>
                    <a:pt x="449" y="0"/>
                  </a:moveTo>
                  <a:cubicBezTo>
                    <a:pt x="440" y="0"/>
                    <a:pt x="431" y="3"/>
                    <a:pt x="424" y="10"/>
                  </a:cubicBezTo>
                  <a:cubicBezTo>
                    <a:pt x="16" y="386"/>
                    <a:pt x="16" y="386"/>
                    <a:pt x="16" y="386"/>
                  </a:cubicBezTo>
                  <a:cubicBezTo>
                    <a:pt x="1" y="399"/>
                    <a:pt x="0" y="422"/>
                    <a:pt x="14" y="436"/>
                  </a:cubicBezTo>
                  <a:cubicBezTo>
                    <a:pt x="22" y="443"/>
                    <a:pt x="31" y="447"/>
                    <a:pt x="41" y="447"/>
                  </a:cubicBezTo>
                  <a:cubicBezTo>
                    <a:pt x="50" y="447"/>
                    <a:pt x="59" y="443"/>
                    <a:pt x="66" y="437"/>
                  </a:cubicBezTo>
                  <a:cubicBezTo>
                    <a:pt x="474" y="61"/>
                    <a:pt x="474" y="61"/>
                    <a:pt x="474" y="61"/>
                  </a:cubicBezTo>
                  <a:cubicBezTo>
                    <a:pt x="489" y="48"/>
                    <a:pt x="490" y="25"/>
                    <a:pt x="476" y="11"/>
                  </a:cubicBezTo>
                  <a:cubicBezTo>
                    <a:pt x="469" y="3"/>
                    <a:pt x="459" y="0"/>
                    <a:pt x="449" y="0"/>
                  </a:cubicBezTo>
                  <a:close/>
                  <a:moveTo>
                    <a:pt x="449" y="0"/>
                  </a:moveTo>
                  <a:cubicBezTo>
                    <a:pt x="449" y="0"/>
                    <a:pt x="449" y="0"/>
                    <a:pt x="449" y="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573588" y="3663950"/>
              <a:ext cx="5988050" cy="3948113"/>
            </a:xfrm>
            <a:custGeom>
              <a:avLst/>
              <a:gdLst>
                <a:gd name="T0" fmla="*/ 2113 w 2197"/>
                <a:gd name="T1" fmla="*/ 64 h 1451"/>
                <a:gd name="T2" fmla="*/ 1943 w 2197"/>
                <a:gd name="T3" fmla="*/ 0 h 1451"/>
                <a:gd name="T4" fmla="*/ 253 w 2197"/>
                <a:gd name="T5" fmla="*/ 0 h 1451"/>
                <a:gd name="T6" fmla="*/ 83 w 2197"/>
                <a:gd name="T7" fmla="*/ 64 h 1451"/>
                <a:gd name="T8" fmla="*/ 0 w 2197"/>
                <a:gd name="T9" fmla="*/ 272 h 1451"/>
                <a:gd name="T10" fmla="*/ 0 w 2197"/>
                <a:gd name="T11" fmla="*/ 1206 h 1451"/>
                <a:gd name="T12" fmla="*/ 253 w 2197"/>
                <a:gd name="T13" fmla="*/ 1451 h 1451"/>
                <a:gd name="T14" fmla="*/ 1943 w 2197"/>
                <a:gd name="T15" fmla="*/ 1451 h 1451"/>
                <a:gd name="T16" fmla="*/ 2197 w 2197"/>
                <a:gd name="T17" fmla="*/ 1206 h 1451"/>
                <a:gd name="T18" fmla="*/ 2197 w 2197"/>
                <a:gd name="T19" fmla="*/ 272 h 1451"/>
                <a:gd name="T20" fmla="*/ 2113 w 2197"/>
                <a:gd name="T21" fmla="*/ 64 h 1451"/>
                <a:gd name="T22" fmla="*/ 1098 w 2197"/>
                <a:gd name="T23" fmla="*/ 808 h 1451"/>
                <a:gd name="T24" fmla="*/ 288 w 2197"/>
                <a:gd name="T25" fmla="*/ 161 h 1451"/>
                <a:gd name="T26" fmla="*/ 1908 w 2197"/>
                <a:gd name="T27" fmla="*/ 161 h 1451"/>
                <a:gd name="T28" fmla="*/ 1098 w 2197"/>
                <a:gd name="T29" fmla="*/ 808 h 1451"/>
                <a:gd name="T30" fmla="*/ 2031 w 2197"/>
                <a:gd name="T31" fmla="*/ 1206 h 1451"/>
                <a:gd name="T32" fmla="*/ 1943 w 2197"/>
                <a:gd name="T33" fmla="*/ 1290 h 1451"/>
                <a:gd name="T34" fmla="*/ 253 w 2197"/>
                <a:gd name="T35" fmla="*/ 1290 h 1451"/>
                <a:gd name="T36" fmla="*/ 166 w 2197"/>
                <a:gd name="T37" fmla="*/ 1206 h 1451"/>
                <a:gd name="T38" fmla="*/ 166 w 2197"/>
                <a:gd name="T39" fmla="*/ 272 h 1451"/>
                <a:gd name="T40" fmla="*/ 1032 w 2197"/>
                <a:gd name="T41" fmla="*/ 964 h 1451"/>
                <a:gd name="T42" fmla="*/ 1098 w 2197"/>
                <a:gd name="T43" fmla="*/ 985 h 1451"/>
                <a:gd name="T44" fmla="*/ 1164 w 2197"/>
                <a:gd name="T45" fmla="*/ 964 h 1451"/>
                <a:gd name="T46" fmla="*/ 2030 w 2197"/>
                <a:gd name="T47" fmla="*/ 272 h 1451"/>
                <a:gd name="T48" fmla="*/ 2030 w 2197"/>
                <a:gd name="T49" fmla="*/ 1206 h 1451"/>
                <a:gd name="T50" fmla="*/ 2031 w 2197"/>
                <a:gd name="T51" fmla="*/ 1206 h 1451"/>
                <a:gd name="T52" fmla="*/ 2031 w 2197"/>
                <a:gd name="T53" fmla="*/ 1206 h 1451"/>
                <a:gd name="T54" fmla="*/ 2031 w 2197"/>
                <a:gd name="T55" fmla="*/ 120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7" h="1451">
                  <a:moveTo>
                    <a:pt x="2113" y="64"/>
                  </a:moveTo>
                  <a:cubicBezTo>
                    <a:pt x="2067" y="23"/>
                    <a:pt x="2006" y="0"/>
                    <a:pt x="194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90" y="0"/>
                    <a:pt x="130" y="22"/>
                    <a:pt x="83" y="64"/>
                  </a:cubicBezTo>
                  <a:cubicBezTo>
                    <a:pt x="49" y="94"/>
                    <a:pt x="0" y="171"/>
                    <a:pt x="0" y="272"/>
                  </a:cubicBezTo>
                  <a:cubicBezTo>
                    <a:pt x="0" y="1206"/>
                    <a:pt x="0" y="1206"/>
                    <a:pt x="0" y="1206"/>
                  </a:cubicBezTo>
                  <a:cubicBezTo>
                    <a:pt x="0" y="1341"/>
                    <a:pt x="113" y="1451"/>
                    <a:pt x="253" y="1451"/>
                  </a:cubicBezTo>
                  <a:cubicBezTo>
                    <a:pt x="1943" y="1451"/>
                    <a:pt x="1943" y="1451"/>
                    <a:pt x="1943" y="1451"/>
                  </a:cubicBezTo>
                  <a:cubicBezTo>
                    <a:pt x="2083" y="1451"/>
                    <a:pt x="2197" y="1341"/>
                    <a:pt x="2197" y="1206"/>
                  </a:cubicBezTo>
                  <a:cubicBezTo>
                    <a:pt x="2197" y="272"/>
                    <a:pt x="2197" y="272"/>
                    <a:pt x="2197" y="272"/>
                  </a:cubicBezTo>
                  <a:cubicBezTo>
                    <a:pt x="2197" y="176"/>
                    <a:pt x="2148" y="94"/>
                    <a:pt x="2113" y="64"/>
                  </a:cubicBezTo>
                  <a:close/>
                  <a:moveTo>
                    <a:pt x="1098" y="808"/>
                  </a:moveTo>
                  <a:cubicBezTo>
                    <a:pt x="288" y="161"/>
                    <a:pt x="288" y="161"/>
                    <a:pt x="288" y="161"/>
                  </a:cubicBezTo>
                  <a:cubicBezTo>
                    <a:pt x="1908" y="161"/>
                    <a:pt x="1908" y="161"/>
                    <a:pt x="1908" y="161"/>
                  </a:cubicBezTo>
                  <a:cubicBezTo>
                    <a:pt x="1098" y="808"/>
                    <a:pt x="1098" y="808"/>
                    <a:pt x="1098" y="808"/>
                  </a:cubicBezTo>
                  <a:close/>
                  <a:moveTo>
                    <a:pt x="2031" y="1206"/>
                  </a:moveTo>
                  <a:cubicBezTo>
                    <a:pt x="2031" y="1252"/>
                    <a:pt x="1991" y="1290"/>
                    <a:pt x="1943" y="1290"/>
                  </a:cubicBezTo>
                  <a:cubicBezTo>
                    <a:pt x="253" y="1290"/>
                    <a:pt x="253" y="1290"/>
                    <a:pt x="253" y="1290"/>
                  </a:cubicBezTo>
                  <a:cubicBezTo>
                    <a:pt x="205" y="1290"/>
                    <a:pt x="166" y="1252"/>
                    <a:pt x="166" y="1206"/>
                  </a:cubicBezTo>
                  <a:cubicBezTo>
                    <a:pt x="166" y="272"/>
                    <a:pt x="166" y="272"/>
                    <a:pt x="166" y="272"/>
                  </a:cubicBezTo>
                  <a:cubicBezTo>
                    <a:pt x="1032" y="964"/>
                    <a:pt x="1032" y="964"/>
                    <a:pt x="1032" y="964"/>
                  </a:cubicBezTo>
                  <a:cubicBezTo>
                    <a:pt x="1050" y="978"/>
                    <a:pt x="1074" y="985"/>
                    <a:pt x="1098" y="985"/>
                  </a:cubicBezTo>
                  <a:cubicBezTo>
                    <a:pt x="1122" y="985"/>
                    <a:pt x="1146" y="978"/>
                    <a:pt x="1164" y="964"/>
                  </a:cubicBezTo>
                  <a:cubicBezTo>
                    <a:pt x="2030" y="272"/>
                    <a:pt x="2030" y="272"/>
                    <a:pt x="2030" y="272"/>
                  </a:cubicBezTo>
                  <a:cubicBezTo>
                    <a:pt x="2030" y="1206"/>
                    <a:pt x="2030" y="1206"/>
                    <a:pt x="2030" y="1206"/>
                  </a:cubicBezTo>
                  <a:cubicBezTo>
                    <a:pt x="2031" y="1206"/>
                    <a:pt x="2031" y="1206"/>
                    <a:pt x="2031" y="1206"/>
                  </a:cubicBezTo>
                  <a:close/>
                  <a:moveTo>
                    <a:pt x="2031" y="1206"/>
                  </a:moveTo>
                  <a:cubicBezTo>
                    <a:pt x="2031" y="1206"/>
                    <a:pt x="2031" y="1206"/>
                    <a:pt x="2031" y="1206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8602663" y="5783263"/>
              <a:ext cx="1331913" cy="1219200"/>
            </a:xfrm>
            <a:custGeom>
              <a:avLst/>
              <a:gdLst>
                <a:gd name="T0" fmla="*/ 423 w 489"/>
                <a:gd name="T1" fmla="*/ 438 h 448"/>
                <a:gd name="T2" fmla="*/ 448 w 489"/>
                <a:gd name="T3" fmla="*/ 448 h 448"/>
                <a:gd name="T4" fmla="*/ 475 w 489"/>
                <a:gd name="T5" fmla="*/ 436 h 448"/>
                <a:gd name="T6" fmla="*/ 473 w 489"/>
                <a:gd name="T7" fmla="*/ 386 h 448"/>
                <a:gd name="T8" fmla="*/ 66 w 489"/>
                <a:gd name="T9" fmla="*/ 10 h 448"/>
                <a:gd name="T10" fmla="*/ 40 w 489"/>
                <a:gd name="T11" fmla="*/ 0 h 448"/>
                <a:gd name="T12" fmla="*/ 14 w 489"/>
                <a:gd name="T13" fmla="*/ 12 h 448"/>
                <a:gd name="T14" fmla="*/ 15 w 489"/>
                <a:gd name="T15" fmla="*/ 62 h 448"/>
                <a:gd name="T16" fmla="*/ 423 w 489"/>
                <a:gd name="T17" fmla="*/ 438 h 448"/>
                <a:gd name="T18" fmla="*/ 423 w 489"/>
                <a:gd name="T19" fmla="*/ 438 h 448"/>
                <a:gd name="T20" fmla="*/ 423 w 489"/>
                <a:gd name="T21" fmla="*/ 43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9" h="448">
                  <a:moveTo>
                    <a:pt x="423" y="438"/>
                  </a:moveTo>
                  <a:cubicBezTo>
                    <a:pt x="430" y="444"/>
                    <a:pt x="439" y="448"/>
                    <a:pt x="448" y="448"/>
                  </a:cubicBezTo>
                  <a:cubicBezTo>
                    <a:pt x="458" y="448"/>
                    <a:pt x="468" y="444"/>
                    <a:pt x="475" y="436"/>
                  </a:cubicBezTo>
                  <a:cubicBezTo>
                    <a:pt x="489" y="422"/>
                    <a:pt x="488" y="399"/>
                    <a:pt x="473" y="38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59" y="4"/>
                    <a:pt x="49" y="0"/>
                    <a:pt x="40" y="0"/>
                  </a:cubicBezTo>
                  <a:cubicBezTo>
                    <a:pt x="31" y="0"/>
                    <a:pt x="21" y="4"/>
                    <a:pt x="14" y="12"/>
                  </a:cubicBezTo>
                  <a:cubicBezTo>
                    <a:pt x="0" y="26"/>
                    <a:pt x="0" y="49"/>
                    <a:pt x="15" y="62"/>
                  </a:cubicBezTo>
                  <a:cubicBezTo>
                    <a:pt x="423" y="438"/>
                    <a:pt x="423" y="438"/>
                    <a:pt x="423" y="438"/>
                  </a:cubicBezTo>
                  <a:close/>
                  <a:moveTo>
                    <a:pt x="423" y="438"/>
                  </a:moveTo>
                  <a:cubicBezTo>
                    <a:pt x="423" y="438"/>
                    <a:pt x="423" y="438"/>
                    <a:pt x="423" y="438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173663" y="3254375"/>
              <a:ext cx="936625" cy="681038"/>
            </a:xfrm>
            <a:custGeom>
              <a:avLst/>
              <a:gdLst>
                <a:gd name="T0" fmla="*/ 12 w 344"/>
                <a:gd name="T1" fmla="*/ 250 h 250"/>
                <a:gd name="T2" fmla="*/ 344 w 344"/>
                <a:gd name="T3" fmla="*/ 225 h 250"/>
                <a:gd name="T4" fmla="*/ 320 w 344"/>
                <a:gd name="T5" fmla="*/ 0 h 250"/>
                <a:gd name="T6" fmla="*/ 0 w 344"/>
                <a:gd name="T7" fmla="*/ 0 h 250"/>
                <a:gd name="T8" fmla="*/ 12 w 344"/>
                <a:gd name="T9" fmla="*/ 250 h 250"/>
                <a:gd name="T10" fmla="*/ 12 w 344"/>
                <a:gd name="T11" fmla="*/ 250 h 250"/>
                <a:gd name="T12" fmla="*/ 12 w 344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250">
                  <a:moveTo>
                    <a:pt x="12" y="250"/>
                  </a:moveTo>
                  <a:cubicBezTo>
                    <a:pt x="123" y="245"/>
                    <a:pt x="233" y="237"/>
                    <a:pt x="344" y="225"/>
                  </a:cubicBezTo>
                  <a:cubicBezTo>
                    <a:pt x="325" y="138"/>
                    <a:pt x="325" y="72"/>
                    <a:pt x="3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8"/>
                    <a:pt x="7" y="184"/>
                    <a:pt x="12" y="250"/>
                  </a:cubicBezTo>
                  <a:close/>
                  <a:moveTo>
                    <a:pt x="12" y="250"/>
                  </a:moveTo>
                  <a:cubicBezTo>
                    <a:pt x="12" y="250"/>
                    <a:pt x="12" y="250"/>
                    <a:pt x="12" y="25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Group 33"/>
          <p:cNvGrpSpPr>
            <a:grpSpLocks noChangeAspect="1"/>
          </p:cNvGrpSpPr>
          <p:nvPr/>
        </p:nvGrpSpPr>
        <p:grpSpPr bwMode="auto">
          <a:xfrm>
            <a:off x="486067" y="1564482"/>
            <a:ext cx="1097864" cy="821531"/>
            <a:chOff x="589" y="1375"/>
            <a:chExt cx="1176" cy="880"/>
          </a:xfrm>
        </p:grpSpPr>
        <p:sp>
          <p:nvSpPr>
            <p:cNvPr id="36" name="AutoShape 32"/>
            <p:cNvSpPr>
              <a:spLocks noChangeAspect="1" noChangeArrowheads="1" noTextEdit="1"/>
            </p:cNvSpPr>
            <p:nvPr/>
          </p:nvSpPr>
          <p:spPr bwMode="auto">
            <a:xfrm>
              <a:off x="589" y="1375"/>
              <a:ext cx="117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589" y="1375"/>
              <a:ext cx="1176" cy="885"/>
            </a:xfrm>
            <a:custGeom>
              <a:avLst/>
              <a:gdLst>
                <a:gd name="T0" fmla="*/ 3025 w 3277"/>
                <a:gd name="T1" fmla="*/ 2448 h 2470"/>
                <a:gd name="T2" fmla="*/ 2899 w 3277"/>
                <a:gd name="T3" fmla="*/ 2319 h 2470"/>
                <a:gd name="T4" fmla="*/ 3151 w 3277"/>
                <a:gd name="T5" fmla="*/ 1997 h 2470"/>
                <a:gd name="T6" fmla="*/ 3151 w 3277"/>
                <a:gd name="T7" fmla="*/ 64 h 2470"/>
                <a:gd name="T8" fmla="*/ 3151 w 3277"/>
                <a:gd name="T9" fmla="*/ 0 h 2470"/>
                <a:gd name="T10" fmla="*/ 3277 w 3277"/>
                <a:gd name="T11" fmla="*/ 0 h 2470"/>
                <a:gd name="T12" fmla="*/ 3277 w 3277"/>
                <a:gd name="T13" fmla="*/ 2190 h 2470"/>
                <a:gd name="T14" fmla="*/ 3025 w 3277"/>
                <a:gd name="T15" fmla="*/ 2448 h 2470"/>
                <a:gd name="T16" fmla="*/ 378 w 3277"/>
                <a:gd name="T17" fmla="*/ 2448 h 2470"/>
                <a:gd name="T18" fmla="*/ 0 w 3277"/>
                <a:gd name="T19" fmla="*/ 2061 h 2470"/>
                <a:gd name="T20" fmla="*/ 0 w 3277"/>
                <a:gd name="T21" fmla="*/ 773 h 2470"/>
                <a:gd name="T22" fmla="*/ 756 w 3277"/>
                <a:gd name="T23" fmla="*/ 773 h 2470"/>
                <a:gd name="T24" fmla="*/ 756 w 3277"/>
                <a:gd name="T25" fmla="*/ 0 h 2470"/>
                <a:gd name="T26" fmla="*/ 2646 w 3277"/>
                <a:gd name="T27" fmla="*/ 0 h 2470"/>
                <a:gd name="T28" fmla="*/ 2773 w 3277"/>
                <a:gd name="T29" fmla="*/ 129 h 2470"/>
                <a:gd name="T30" fmla="*/ 2773 w 3277"/>
                <a:gd name="T31" fmla="*/ 2062 h 2470"/>
                <a:gd name="T32" fmla="*/ 3024 w 3277"/>
                <a:gd name="T33" fmla="*/ 2448 h 2470"/>
                <a:gd name="T34" fmla="*/ 378 w 3277"/>
                <a:gd name="T35" fmla="*/ 2448 h 2470"/>
                <a:gd name="T36" fmla="*/ 2395 w 3277"/>
                <a:gd name="T37" fmla="*/ 386 h 2470"/>
                <a:gd name="T38" fmla="*/ 819 w 3277"/>
                <a:gd name="T39" fmla="*/ 386 h 2470"/>
                <a:gd name="T40" fmla="*/ 819 w 3277"/>
                <a:gd name="T41" fmla="*/ 709 h 2470"/>
                <a:gd name="T42" fmla="*/ 2395 w 3277"/>
                <a:gd name="T43" fmla="*/ 709 h 2470"/>
                <a:gd name="T44" fmla="*/ 2395 w 3277"/>
                <a:gd name="T45" fmla="*/ 386 h 2470"/>
                <a:gd name="T46" fmla="*/ 1638 w 3277"/>
                <a:gd name="T47" fmla="*/ 1933 h 2470"/>
                <a:gd name="T48" fmla="*/ 2395 w 3277"/>
                <a:gd name="T49" fmla="*/ 1933 h 2470"/>
                <a:gd name="T50" fmla="*/ 2395 w 3277"/>
                <a:gd name="T51" fmla="*/ 1804 h 2470"/>
                <a:gd name="T52" fmla="*/ 1638 w 3277"/>
                <a:gd name="T53" fmla="*/ 1804 h 2470"/>
                <a:gd name="T54" fmla="*/ 1638 w 3277"/>
                <a:gd name="T55" fmla="*/ 1933 h 2470"/>
                <a:gd name="T56" fmla="*/ 1638 w 3277"/>
                <a:gd name="T57" fmla="*/ 1675 h 2470"/>
                <a:gd name="T58" fmla="*/ 2395 w 3277"/>
                <a:gd name="T59" fmla="*/ 1675 h 2470"/>
                <a:gd name="T60" fmla="*/ 2395 w 3277"/>
                <a:gd name="T61" fmla="*/ 1546 h 2470"/>
                <a:gd name="T62" fmla="*/ 1638 w 3277"/>
                <a:gd name="T63" fmla="*/ 1546 h 2470"/>
                <a:gd name="T64" fmla="*/ 1638 w 3277"/>
                <a:gd name="T65" fmla="*/ 1675 h 2470"/>
                <a:gd name="T66" fmla="*/ 1638 w 3277"/>
                <a:gd name="T67" fmla="*/ 1417 h 2470"/>
                <a:gd name="T68" fmla="*/ 2395 w 3277"/>
                <a:gd name="T69" fmla="*/ 1417 h 2470"/>
                <a:gd name="T70" fmla="*/ 2395 w 3277"/>
                <a:gd name="T71" fmla="*/ 1288 h 2470"/>
                <a:gd name="T72" fmla="*/ 1638 w 3277"/>
                <a:gd name="T73" fmla="*/ 1288 h 2470"/>
                <a:gd name="T74" fmla="*/ 1638 w 3277"/>
                <a:gd name="T75" fmla="*/ 1417 h 2470"/>
                <a:gd name="T76" fmla="*/ 1638 w 3277"/>
                <a:gd name="T77" fmla="*/ 1160 h 2470"/>
                <a:gd name="T78" fmla="*/ 2395 w 3277"/>
                <a:gd name="T79" fmla="*/ 1160 h 2470"/>
                <a:gd name="T80" fmla="*/ 2395 w 3277"/>
                <a:gd name="T81" fmla="*/ 1031 h 2470"/>
                <a:gd name="T82" fmla="*/ 1638 w 3277"/>
                <a:gd name="T83" fmla="*/ 1031 h 2470"/>
                <a:gd name="T84" fmla="*/ 1638 w 3277"/>
                <a:gd name="T85" fmla="*/ 1160 h 2470"/>
                <a:gd name="T86" fmla="*/ 1197 w 3277"/>
                <a:gd name="T87" fmla="*/ 1031 h 2470"/>
                <a:gd name="T88" fmla="*/ 315 w 3277"/>
                <a:gd name="T89" fmla="*/ 1031 h 2470"/>
                <a:gd name="T90" fmla="*/ 315 w 3277"/>
                <a:gd name="T91" fmla="*/ 1932 h 2470"/>
                <a:gd name="T92" fmla="*/ 1197 w 3277"/>
                <a:gd name="T93" fmla="*/ 1932 h 2470"/>
                <a:gd name="T94" fmla="*/ 1197 w 3277"/>
                <a:gd name="T95" fmla="*/ 1031 h 2470"/>
                <a:gd name="T96" fmla="*/ 2899 w 3277"/>
                <a:gd name="T97" fmla="*/ 0 h 2470"/>
                <a:gd name="T98" fmla="*/ 3025 w 3277"/>
                <a:gd name="T99" fmla="*/ 0 h 2470"/>
                <a:gd name="T100" fmla="*/ 3025 w 3277"/>
                <a:gd name="T101" fmla="*/ 2126 h 2470"/>
                <a:gd name="T102" fmla="*/ 2899 w 3277"/>
                <a:gd name="T103" fmla="*/ 2126 h 2470"/>
                <a:gd name="T104" fmla="*/ 2899 w 3277"/>
                <a:gd name="T105" fmla="*/ 0 h 2470"/>
                <a:gd name="T106" fmla="*/ 630 w 3277"/>
                <a:gd name="T107" fmla="*/ 0 h 2470"/>
                <a:gd name="T108" fmla="*/ 630 w 3277"/>
                <a:gd name="T109" fmla="*/ 644 h 2470"/>
                <a:gd name="T110" fmla="*/ 0 w 3277"/>
                <a:gd name="T111" fmla="*/ 644 h 2470"/>
                <a:gd name="T112" fmla="*/ 630 w 3277"/>
                <a:gd name="T113" fmla="*/ 0 h 2470"/>
                <a:gd name="T114" fmla="*/ 630 w 3277"/>
                <a:gd name="T115" fmla="*/ 0 h 2470"/>
                <a:gd name="T116" fmla="*/ 630 w 3277"/>
                <a:gd name="T11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77" h="2470">
                  <a:moveTo>
                    <a:pt x="3025" y="2448"/>
                  </a:moveTo>
                  <a:cubicBezTo>
                    <a:pt x="3035" y="2459"/>
                    <a:pt x="2899" y="2319"/>
                    <a:pt x="2899" y="2319"/>
                  </a:cubicBezTo>
                  <a:cubicBezTo>
                    <a:pt x="2899" y="2319"/>
                    <a:pt x="3109" y="2244"/>
                    <a:pt x="3151" y="1997"/>
                  </a:cubicBezTo>
                  <a:cubicBezTo>
                    <a:pt x="3161" y="1997"/>
                    <a:pt x="3151" y="64"/>
                    <a:pt x="3151" y="64"/>
                  </a:cubicBezTo>
                  <a:cubicBezTo>
                    <a:pt x="3151" y="0"/>
                    <a:pt x="3151" y="0"/>
                    <a:pt x="3151" y="0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77" y="2190"/>
                    <a:pt x="3277" y="2190"/>
                    <a:pt x="3277" y="2190"/>
                  </a:cubicBezTo>
                  <a:cubicBezTo>
                    <a:pt x="3277" y="2190"/>
                    <a:pt x="3214" y="2362"/>
                    <a:pt x="3025" y="2448"/>
                  </a:cubicBezTo>
                  <a:close/>
                  <a:moveTo>
                    <a:pt x="378" y="2448"/>
                  </a:moveTo>
                  <a:cubicBezTo>
                    <a:pt x="84" y="2319"/>
                    <a:pt x="0" y="2061"/>
                    <a:pt x="0" y="2061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756" y="773"/>
                    <a:pt x="756" y="773"/>
                    <a:pt x="756" y="773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56" y="0"/>
                    <a:pt x="2646" y="11"/>
                    <a:pt x="2646" y="0"/>
                  </a:cubicBezTo>
                  <a:cubicBezTo>
                    <a:pt x="2731" y="11"/>
                    <a:pt x="2773" y="129"/>
                    <a:pt x="2773" y="129"/>
                  </a:cubicBezTo>
                  <a:cubicBezTo>
                    <a:pt x="2773" y="2062"/>
                    <a:pt x="2773" y="2062"/>
                    <a:pt x="2773" y="2062"/>
                  </a:cubicBezTo>
                  <a:cubicBezTo>
                    <a:pt x="2825" y="2352"/>
                    <a:pt x="3024" y="2448"/>
                    <a:pt x="3024" y="2448"/>
                  </a:cubicBezTo>
                  <a:cubicBezTo>
                    <a:pt x="3024" y="2448"/>
                    <a:pt x="388" y="2470"/>
                    <a:pt x="378" y="2448"/>
                  </a:cubicBezTo>
                  <a:close/>
                  <a:moveTo>
                    <a:pt x="2395" y="386"/>
                  </a:moveTo>
                  <a:cubicBezTo>
                    <a:pt x="819" y="386"/>
                    <a:pt x="819" y="386"/>
                    <a:pt x="819" y="386"/>
                  </a:cubicBezTo>
                  <a:cubicBezTo>
                    <a:pt x="819" y="709"/>
                    <a:pt x="819" y="709"/>
                    <a:pt x="819" y="709"/>
                  </a:cubicBezTo>
                  <a:cubicBezTo>
                    <a:pt x="2395" y="709"/>
                    <a:pt x="2395" y="709"/>
                    <a:pt x="2395" y="709"/>
                  </a:cubicBezTo>
                  <a:cubicBezTo>
                    <a:pt x="2395" y="386"/>
                    <a:pt x="2395" y="386"/>
                    <a:pt x="2395" y="386"/>
                  </a:cubicBezTo>
                  <a:close/>
                  <a:moveTo>
                    <a:pt x="1638" y="1933"/>
                  </a:moveTo>
                  <a:cubicBezTo>
                    <a:pt x="2395" y="1933"/>
                    <a:pt x="2395" y="1933"/>
                    <a:pt x="2395" y="1933"/>
                  </a:cubicBezTo>
                  <a:cubicBezTo>
                    <a:pt x="2395" y="1804"/>
                    <a:pt x="2395" y="1804"/>
                    <a:pt x="2395" y="1804"/>
                  </a:cubicBezTo>
                  <a:cubicBezTo>
                    <a:pt x="1638" y="1804"/>
                    <a:pt x="1638" y="1804"/>
                    <a:pt x="1638" y="1804"/>
                  </a:cubicBezTo>
                  <a:cubicBezTo>
                    <a:pt x="1638" y="1933"/>
                    <a:pt x="1638" y="1933"/>
                    <a:pt x="1638" y="1933"/>
                  </a:cubicBezTo>
                  <a:close/>
                  <a:moveTo>
                    <a:pt x="1638" y="1675"/>
                  </a:moveTo>
                  <a:cubicBezTo>
                    <a:pt x="2395" y="1675"/>
                    <a:pt x="2395" y="1675"/>
                    <a:pt x="2395" y="1675"/>
                  </a:cubicBezTo>
                  <a:cubicBezTo>
                    <a:pt x="2395" y="1546"/>
                    <a:pt x="2395" y="1546"/>
                    <a:pt x="2395" y="1546"/>
                  </a:cubicBezTo>
                  <a:cubicBezTo>
                    <a:pt x="1638" y="1546"/>
                    <a:pt x="1638" y="1546"/>
                    <a:pt x="1638" y="1546"/>
                  </a:cubicBezTo>
                  <a:cubicBezTo>
                    <a:pt x="1638" y="1675"/>
                    <a:pt x="1638" y="1675"/>
                    <a:pt x="1638" y="1675"/>
                  </a:cubicBezTo>
                  <a:close/>
                  <a:moveTo>
                    <a:pt x="1638" y="1417"/>
                  </a:moveTo>
                  <a:cubicBezTo>
                    <a:pt x="2395" y="1417"/>
                    <a:pt x="2395" y="1417"/>
                    <a:pt x="2395" y="1417"/>
                  </a:cubicBezTo>
                  <a:cubicBezTo>
                    <a:pt x="2395" y="1288"/>
                    <a:pt x="2395" y="1288"/>
                    <a:pt x="2395" y="1288"/>
                  </a:cubicBezTo>
                  <a:cubicBezTo>
                    <a:pt x="1638" y="1288"/>
                    <a:pt x="1638" y="1288"/>
                    <a:pt x="1638" y="1288"/>
                  </a:cubicBezTo>
                  <a:cubicBezTo>
                    <a:pt x="1638" y="1417"/>
                    <a:pt x="1638" y="1417"/>
                    <a:pt x="1638" y="1417"/>
                  </a:cubicBezTo>
                  <a:close/>
                  <a:moveTo>
                    <a:pt x="1638" y="1160"/>
                  </a:moveTo>
                  <a:cubicBezTo>
                    <a:pt x="2395" y="1160"/>
                    <a:pt x="2395" y="1160"/>
                    <a:pt x="2395" y="1160"/>
                  </a:cubicBezTo>
                  <a:cubicBezTo>
                    <a:pt x="2395" y="1031"/>
                    <a:pt x="2395" y="1031"/>
                    <a:pt x="2395" y="1031"/>
                  </a:cubicBezTo>
                  <a:cubicBezTo>
                    <a:pt x="1638" y="1031"/>
                    <a:pt x="1638" y="1031"/>
                    <a:pt x="1638" y="1031"/>
                  </a:cubicBezTo>
                  <a:cubicBezTo>
                    <a:pt x="1638" y="1160"/>
                    <a:pt x="1638" y="1160"/>
                    <a:pt x="1638" y="1160"/>
                  </a:cubicBezTo>
                  <a:close/>
                  <a:moveTo>
                    <a:pt x="1197" y="1031"/>
                  </a:moveTo>
                  <a:cubicBezTo>
                    <a:pt x="315" y="1031"/>
                    <a:pt x="315" y="1031"/>
                    <a:pt x="315" y="1031"/>
                  </a:cubicBezTo>
                  <a:cubicBezTo>
                    <a:pt x="315" y="1932"/>
                    <a:pt x="315" y="1932"/>
                    <a:pt x="315" y="1932"/>
                  </a:cubicBezTo>
                  <a:cubicBezTo>
                    <a:pt x="1197" y="1932"/>
                    <a:pt x="1197" y="1932"/>
                    <a:pt x="1197" y="1932"/>
                  </a:cubicBezTo>
                  <a:cubicBezTo>
                    <a:pt x="1197" y="1031"/>
                    <a:pt x="1197" y="1031"/>
                    <a:pt x="1197" y="1031"/>
                  </a:cubicBezTo>
                  <a:close/>
                  <a:moveTo>
                    <a:pt x="2899" y="0"/>
                  </a:moveTo>
                  <a:cubicBezTo>
                    <a:pt x="3025" y="0"/>
                    <a:pt x="3025" y="0"/>
                    <a:pt x="3025" y="0"/>
                  </a:cubicBezTo>
                  <a:cubicBezTo>
                    <a:pt x="3025" y="2126"/>
                    <a:pt x="3025" y="2126"/>
                    <a:pt x="3025" y="2126"/>
                  </a:cubicBezTo>
                  <a:cubicBezTo>
                    <a:pt x="2899" y="2126"/>
                    <a:pt x="2899" y="2126"/>
                    <a:pt x="2899" y="2126"/>
                  </a:cubicBezTo>
                  <a:cubicBezTo>
                    <a:pt x="2899" y="0"/>
                    <a:pt x="2899" y="0"/>
                    <a:pt x="2899" y="0"/>
                  </a:cubicBezTo>
                  <a:close/>
                  <a:moveTo>
                    <a:pt x="630" y="0"/>
                  </a:moveTo>
                  <a:cubicBezTo>
                    <a:pt x="630" y="644"/>
                    <a:pt x="630" y="644"/>
                    <a:pt x="630" y="644"/>
                  </a:cubicBezTo>
                  <a:cubicBezTo>
                    <a:pt x="0" y="644"/>
                    <a:pt x="0" y="644"/>
                    <a:pt x="0" y="644"/>
                  </a:cubicBezTo>
                  <a:cubicBezTo>
                    <a:pt x="630" y="0"/>
                    <a:pt x="630" y="0"/>
                    <a:pt x="630" y="0"/>
                  </a:cubicBezTo>
                  <a:close/>
                  <a:moveTo>
                    <a:pt x="630" y="0"/>
                  </a:moveTo>
                  <a:cubicBezTo>
                    <a:pt x="630" y="0"/>
                    <a:pt x="630" y="0"/>
                    <a:pt x="630" y="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" name="Group 37"/>
          <p:cNvGrpSpPr>
            <a:grpSpLocks noChangeAspect="1"/>
          </p:cNvGrpSpPr>
          <p:nvPr/>
        </p:nvGrpSpPr>
        <p:grpSpPr bwMode="auto">
          <a:xfrm>
            <a:off x="1025280" y="2849253"/>
            <a:ext cx="685800" cy="685800"/>
            <a:chOff x="3552" y="1872"/>
            <a:chExt cx="576" cy="576"/>
          </a:xfrm>
        </p:grpSpPr>
        <p:sp>
          <p:nvSpPr>
            <p:cNvPr id="40" name="AutoShape 36"/>
            <p:cNvSpPr>
              <a:spLocks noChangeAspect="1" noChangeArrowheads="1" noTextEdit="1"/>
            </p:cNvSpPr>
            <p:nvPr/>
          </p:nvSpPr>
          <p:spPr bwMode="auto">
            <a:xfrm>
              <a:off x="3552" y="1872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552" y="1872"/>
              <a:ext cx="578" cy="578"/>
            </a:xfrm>
            <a:custGeom>
              <a:avLst/>
              <a:gdLst>
                <a:gd name="T0" fmla="*/ 1378 w 3287"/>
                <a:gd name="T1" fmla="*/ 2504 h 3287"/>
                <a:gd name="T2" fmla="*/ 212 w 3287"/>
                <a:gd name="T3" fmla="*/ 1357 h 3287"/>
                <a:gd name="T4" fmla="*/ 1378 w 3287"/>
                <a:gd name="T5" fmla="*/ 209 h 3287"/>
                <a:gd name="T6" fmla="*/ 2545 w 3287"/>
                <a:gd name="T7" fmla="*/ 1357 h 3287"/>
                <a:gd name="T8" fmla="*/ 1378 w 3287"/>
                <a:gd name="T9" fmla="*/ 2504 h 3287"/>
                <a:gd name="T10" fmla="*/ 1378 w 3287"/>
                <a:gd name="T11" fmla="*/ 2504 h 3287"/>
                <a:gd name="T12" fmla="*/ 3245 w 3287"/>
                <a:gd name="T13" fmla="*/ 3098 h 3287"/>
                <a:gd name="T14" fmla="*/ 2400 w 3287"/>
                <a:gd name="T15" fmla="*/ 2266 h 3287"/>
                <a:gd name="T16" fmla="*/ 2757 w 3287"/>
                <a:gd name="T17" fmla="*/ 1357 h 3287"/>
                <a:gd name="T18" fmla="*/ 1378 w 3287"/>
                <a:gd name="T19" fmla="*/ 0 h 3287"/>
                <a:gd name="T20" fmla="*/ 0 w 3287"/>
                <a:gd name="T21" fmla="*/ 1357 h 3287"/>
                <a:gd name="T22" fmla="*/ 1378 w 3287"/>
                <a:gd name="T23" fmla="*/ 2713 h 3287"/>
                <a:gd name="T24" fmla="*/ 2246 w 3287"/>
                <a:gd name="T25" fmla="*/ 2410 h 3287"/>
                <a:gd name="T26" fmla="*/ 3095 w 3287"/>
                <a:gd name="T27" fmla="*/ 3246 h 3287"/>
                <a:gd name="T28" fmla="*/ 3245 w 3287"/>
                <a:gd name="T29" fmla="*/ 3246 h 3287"/>
                <a:gd name="T30" fmla="*/ 3245 w 3287"/>
                <a:gd name="T31" fmla="*/ 3098 h 3287"/>
                <a:gd name="T32" fmla="*/ 3245 w 3287"/>
                <a:gd name="T33" fmla="*/ 3098 h 3287"/>
                <a:gd name="T34" fmla="*/ 3245 w 3287"/>
                <a:gd name="T35" fmla="*/ 3098 h 3287"/>
                <a:gd name="T36" fmla="*/ 3245 w 3287"/>
                <a:gd name="T37" fmla="*/ 3098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7" h="3287">
                  <a:moveTo>
                    <a:pt x="1378" y="2504"/>
                  </a:moveTo>
                  <a:cubicBezTo>
                    <a:pt x="734" y="2504"/>
                    <a:pt x="212" y="1991"/>
                    <a:pt x="212" y="1357"/>
                  </a:cubicBezTo>
                  <a:cubicBezTo>
                    <a:pt x="212" y="723"/>
                    <a:pt x="734" y="209"/>
                    <a:pt x="1378" y="209"/>
                  </a:cubicBezTo>
                  <a:cubicBezTo>
                    <a:pt x="2023" y="209"/>
                    <a:pt x="2545" y="723"/>
                    <a:pt x="2545" y="1357"/>
                  </a:cubicBezTo>
                  <a:cubicBezTo>
                    <a:pt x="2545" y="1991"/>
                    <a:pt x="2023" y="2504"/>
                    <a:pt x="1378" y="2504"/>
                  </a:cubicBezTo>
                  <a:cubicBezTo>
                    <a:pt x="1378" y="2504"/>
                    <a:pt x="1378" y="2504"/>
                    <a:pt x="1378" y="2504"/>
                  </a:cubicBezTo>
                  <a:close/>
                  <a:moveTo>
                    <a:pt x="3245" y="3098"/>
                  </a:moveTo>
                  <a:cubicBezTo>
                    <a:pt x="2400" y="2266"/>
                    <a:pt x="2400" y="2266"/>
                    <a:pt x="2400" y="2266"/>
                  </a:cubicBezTo>
                  <a:cubicBezTo>
                    <a:pt x="2621" y="2025"/>
                    <a:pt x="2757" y="1707"/>
                    <a:pt x="2757" y="1357"/>
                  </a:cubicBezTo>
                  <a:cubicBezTo>
                    <a:pt x="2757" y="607"/>
                    <a:pt x="2140" y="0"/>
                    <a:pt x="1378" y="0"/>
                  </a:cubicBezTo>
                  <a:cubicBezTo>
                    <a:pt x="617" y="0"/>
                    <a:pt x="0" y="608"/>
                    <a:pt x="0" y="1357"/>
                  </a:cubicBezTo>
                  <a:cubicBezTo>
                    <a:pt x="0" y="2106"/>
                    <a:pt x="617" y="2713"/>
                    <a:pt x="1378" y="2713"/>
                  </a:cubicBezTo>
                  <a:cubicBezTo>
                    <a:pt x="1707" y="2713"/>
                    <a:pt x="2009" y="2599"/>
                    <a:pt x="2246" y="2410"/>
                  </a:cubicBezTo>
                  <a:cubicBezTo>
                    <a:pt x="3095" y="3246"/>
                    <a:pt x="3095" y="3246"/>
                    <a:pt x="3095" y="3246"/>
                  </a:cubicBezTo>
                  <a:cubicBezTo>
                    <a:pt x="3137" y="3287"/>
                    <a:pt x="3204" y="3287"/>
                    <a:pt x="3245" y="3246"/>
                  </a:cubicBezTo>
                  <a:cubicBezTo>
                    <a:pt x="3287" y="3206"/>
                    <a:pt x="3287" y="3139"/>
                    <a:pt x="3245" y="3098"/>
                  </a:cubicBezTo>
                  <a:cubicBezTo>
                    <a:pt x="3245" y="3098"/>
                    <a:pt x="3245" y="3098"/>
                    <a:pt x="3245" y="3098"/>
                  </a:cubicBezTo>
                  <a:close/>
                  <a:moveTo>
                    <a:pt x="3245" y="3098"/>
                  </a:moveTo>
                  <a:cubicBezTo>
                    <a:pt x="3245" y="3098"/>
                    <a:pt x="3245" y="3098"/>
                    <a:pt x="3245" y="3098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" name="Group 41"/>
          <p:cNvGrpSpPr>
            <a:grpSpLocks noChangeAspect="1"/>
          </p:cNvGrpSpPr>
          <p:nvPr/>
        </p:nvGrpSpPr>
        <p:grpSpPr bwMode="auto">
          <a:xfrm>
            <a:off x="1152429" y="3794557"/>
            <a:ext cx="1314450" cy="983387"/>
            <a:chOff x="1025" y="54"/>
            <a:chExt cx="5630" cy="4212"/>
          </a:xfrm>
        </p:grpSpPr>
        <p:sp>
          <p:nvSpPr>
            <p:cNvPr id="44" name="AutoShape 40"/>
            <p:cNvSpPr>
              <a:spLocks noChangeAspect="1" noChangeArrowheads="1" noTextEdit="1"/>
            </p:cNvSpPr>
            <p:nvPr/>
          </p:nvSpPr>
          <p:spPr bwMode="auto">
            <a:xfrm>
              <a:off x="1025" y="54"/>
              <a:ext cx="5630" cy="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027" y="54"/>
              <a:ext cx="5843" cy="4214"/>
            </a:xfrm>
            <a:custGeom>
              <a:avLst/>
              <a:gdLst>
                <a:gd name="T0" fmla="*/ 3217 w 3403"/>
                <a:gd name="T1" fmla="*/ 1833 h 2458"/>
                <a:gd name="T2" fmla="*/ 2726 w 3403"/>
                <a:gd name="T3" fmla="*/ 2392 h 2458"/>
                <a:gd name="T4" fmla="*/ 1724 w 3403"/>
                <a:gd name="T5" fmla="*/ 2392 h 2458"/>
                <a:gd name="T6" fmla="*/ 540 w 3403"/>
                <a:gd name="T7" fmla="*/ 2458 h 2458"/>
                <a:gd name="T8" fmla="*/ 0 w 3403"/>
                <a:gd name="T9" fmla="*/ 1898 h 2458"/>
                <a:gd name="T10" fmla="*/ 964 w 3403"/>
                <a:gd name="T11" fmla="*/ 1321 h 2458"/>
                <a:gd name="T12" fmla="*/ 1707 w 3403"/>
                <a:gd name="T13" fmla="*/ 1424 h 2458"/>
                <a:gd name="T14" fmla="*/ 2486 w 3403"/>
                <a:gd name="T15" fmla="*/ 1424 h 2458"/>
                <a:gd name="T16" fmla="*/ 2486 w 3403"/>
                <a:gd name="T17" fmla="*/ 1744 h 2458"/>
                <a:gd name="T18" fmla="*/ 1839 w 3403"/>
                <a:gd name="T19" fmla="*/ 1744 h 2458"/>
                <a:gd name="T20" fmla="*/ 1977 w 3403"/>
                <a:gd name="T21" fmla="*/ 1875 h 2458"/>
                <a:gd name="T22" fmla="*/ 2604 w 3403"/>
                <a:gd name="T23" fmla="*/ 1875 h 2458"/>
                <a:gd name="T24" fmla="*/ 2907 w 3403"/>
                <a:gd name="T25" fmla="*/ 1574 h 2458"/>
                <a:gd name="T26" fmla="*/ 3095 w 3403"/>
                <a:gd name="T27" fmla="*/ 1564 h 2458"/>
                <a:gd name="T28" fmla="*/ 3217 w 3403"/>
                <a:gd name="T29" fmla="*/ 1833 h 2458"/>
                <a:gd name="T30" fmla="*/ 2814 w 3403"/>
                <a:gd name="T31" fmla="*/ 194 h 2458"/>
                <a:gd name="T32" fmla="*/ 2285 w 3403"/>
                <a:gd name="T33" fmla="*/ 194 h 2458"/>
                <a:gd name="T34" fmla="*/ 2285 w 3403"/>
                <a:gd name="T35" fmla="*/ 777 h 2458"/>
                <a:gd name="T36" fmla="*/ 1558 w 3403"/>
                <a:gd name="T37" fmla="*/ 777 h 2458"/>
                <a:gd name="T38" fmla="*/ 1558 w 3403"/>
                <a:gd name="T39" fmla="*/ 194 h 2458"/>
                <a:gd name="T40" fmla="*/ 1030 w 3403"/>
                <a:gd name="T41" fmla="*/ 194 h 2458"/>
                <a:gd name="T42" fmla="*/ 1030 w 3403"/>
                <a:gd name="T43" fmla="*/ 1124 h 2458"/>
                <a:gd name="T44" fmla="*/ 832 w 3403"/>
                <a:gd name="T45" fmla="*/ 1153 h 2458"/>
                <a:gd name="T46" fmla="*/ 832 w 3403"/>
                <a:gd name="T47" fmla="*/ 194 h 2458"/>
                <a:gd name="T48" fmla="*/ 832 w 3403"/>
                <a:gd name="T49" fmla="*/ 129 h 2458"/>
                <a:gd name="T50" fmla="*/ 832 w 3403"/>
                <a:gd name="T51" fmla="*/ 0 h 2458"/>
                <a:gd name="T52" fmla="*/ 3012 w 3403"/>
                <a:gd name="T53" fmla="*/ 0 h 2458"/>
                <a:gd name="T54" fmla="*/ 3012 w 3403"/>
                <a:gd name="T55" fmla="*/ 129 h 2458"/>
                <a:gd name="T56" fmla="*/ 3012 w 3403"/>
                <a:gd name="T57" fmla="*/ 194 h 2458"/>
                <a:gd name="T58" fmla="*/ 3012 w 3403"/>
                <a:gd name="T59" fmla="*/ 1361 h 2458"/>
                <a:gd name="T60" fmla="*/ 2814 w 3403"/>
                <a:gd name="T61" fmla="*/ 1361 h 2458"/>
                <a:gd name="T62" fmla="*/ 2814 w 3403"/>
                <a:gd name="T63" fmla="*/ 194 h 2458"/>
                <a:gd name="T64" fmla="*/ 2814 w 3403"/>
                <a:gd name="T65" fmla="*/ 194 h 2458"/>
                <a:gd name="T66" fmla="*/ 2814 w 3403"/>
                <a:gd name="T67" fmla="*/ 194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03" h="2458">
                  <a:moveTo>
                    <a:pt x="3217" y="1833"/>
                  </a:moveTo>
                  <a:cubicBezTo>
                    <a:pt x="3259" y="1793"/>
                    <a:pt x="2726" y="2392"/>
                    <a:pt x="2726" y="2392"/>
                  </a:cubicBezTo>
                  <a:cubicBezTo>
                    <a:pt x="1724" y="2392"/>
                    <a:pt x="1724" y="2392"/>
                    <a:pt x="1724" y="2392"/>
                  </a:cubicBezTo>
                  <a:cubicBezTo>
                    <a:pt x="1484" y="2392"/>
                    <a:pt x="1035" y="2090"/>
                    <a:pt x="540" y="2458"/>
                  </a:cubicBezTo>
                  <a:cubicBezTo>
                    <a:pt x="503" y="2417"/>
                    <a:pt x="0" y="1898"/>
                    <a:pt x="0" y="1898"/>
                  </a:cubicBezTo>
                  <a:cubicBezTo>
                    <a:pt x="0" y="1898"/>
                    <a:pt x="914" y="1349"/>
                    <a:pt x="964" y="1321"/>
                  </a:cubicBezTo>
                  <a:cubicBezTo>
                    <a:pt x="1336" y="1143"/>
                    <a:pt x="1608" y="1424"/>
                    <a:pt x="1707" y="1424"/>
                  </a:cubicBezTo>
                  <a:cubicBezTo>
                    <a:pt x="2486" y="1424"/>
                    <a:pt x="2486" y="1424"/>
                    <a:pt x="2486" y="1424"/>
                  </a:cubicBezTo>
                  <a:cubicBezTo>
                    <a:pt x="2610" y="1424"/>
                    <a:pt x="2750" y="1664"/>
                    <a:pt x="2486" y="1744"/>
                  </a:cubicBezTo>
                  <a:cubicBezTo>
                    <a:pt x="1839" y="1744"/>
                    <a:pt x="1839" y="1744"/>
                    <a:pt x="1839" y="1744"/>
                  </a:cubicBezTo>
                  <a:cubicBezTo>
                    <a:pt x="1839" y="1744"/>
                    <a:pt x="1849" y="1875"/>
                    <a:pt x="1977" y="1875"/>
                  </a:cubicBezTo>
                  <a:cubicBezTo>
                    <a:pt x="2604" y="1875"/>
                    <a:pt x="2604" y="1875"/>
                    <a:pt x="2604" y="1875"/>
                  </a:cubicBezTo>
                  <a:cubicBezTo>
                    <a:pt x="2604" y="1875"/>
                    <a:pt x="2866" y="1619"/>
                    <a:pt x="2907" y="1574"/>
                  </a:cubicBezTo>
                  <a:cubicBezTo>
                    <a:pt x="3011" y="1441"/>
                    <a:pt x="3095" y="1564"/>
                    <a:pt x="3095" y="1564"/>
                  </a:cubicBezTo>
                  <a:cubicBezTo>
                    <a:pt x="3095" y="1564"/>
                    <a:pt x="3403" y="1546"/>
                    <a:pt x="3217" y="1833"/>
                  </a:cubicBezTo>
                  <a:close/>
                  <a:moveTo>
                    <a:pt x="2814" y="194"/>
                  </a:moveTo>
                  <a:cubicBezTo>
                    <a:pt x="2285" y="194"/>
                    <a:pt x="2285" y="194"/>
                    <a:pt x="2285" y="194"/>
                  </a:cubicBezTo>
                  <a:cubicBezTo>
                    <a:pt x="2285" y="777"/>
                    <a:pt x="2285" y="777"/>
                    <a:pt x="2285" y="777"/>
                  </a:cubicBezTo>
                  <a:cubicBezTo>
                    <a:pt x="1558" y="777"/>
                    <a:pt x="1558" y="777"/>
                    <a:pt x="1558" y="777"/>
                  </a:cubicBezTo>
                  <a:cubicBezTo>
                    <a:pt x="1558" y="194"/>
                    <a:pt x="1558" y="194"/>
                    <a:pt x="1558" y="194"/>
                  </a:cubicBezTo>
                  <a:cubicBezTo>
                    <a:pt x="1030" y="194"/>
                    <a:pt x="1030" y="194"/>
                    <a:pt x="1030" y="194"/>
                  </a:cubicBezTo>
                  <a:cubicBezTo>
                    <a:pt x="1030" y="1124"/>
                    <a:pt x="1030" y="1124"/>
                    <a:pt x="1030" y="1124"/>
                  </a:cubicBezTo>
                  <a:cubicBezTo>
                    <a:pt x="967" y="1123"/>
                    <a:pt x="901" y="1131"/>
                    <a:pt x="832" y="1153"/>
                  </a:cubicBezTo>
                  <a:cubicBezTo>
                    <a:pt x="832" y="194"/>
                    <a:pt x="832" y="194"/>
                    <a:pt x="832" y="194"/>
                  </a:cubicBezTo>
                  <a:cubicBezTo>
                    <a:pt x="832" y="129"/>
                    <a:pt x="832" y="129"/>
                    <a:pt x="832" y="129"/>
                  </a:cubicBezTo>
                  <a:cubicBezTo>
                    <a:pt x="832" y="0"/>
                    <a:pt x="832" y="0"/>
                    <a:pt x="832" y="0"/>
                  </a:cubicBezTo>
                  <a:cubicBezTo>
                    <a:pt x="3012" y="0"/>
                    <a:pt x="3012" y="0"/>
                    <a:pt x="3012" y="0"/>
                  </a:cubicBezTo>
                  <a:cubicBezTo>
                    <a:pt x="3012" y="129"/>
                    <a:pt x="3012" y="129"/>
                    <a:pt x="3012" y="129"/>
                  </a:cubicBezTo>
                  <a:cubicBezTo>
                    <a:pt x="3012" y="194"/>
                    <a:pt x="3012" y="194"/>
                    <a:pt x="3012" y="194"/>
                  </a:cubicBezTo>
                  <a:cubicBezTo>
                    <a:pt x="3012" y="1361"/>
                    <a:pt x="3012" y="1361"/>
                    <a:pt x="3012" y="1361"/>
                  </a:cubicBezTo>
                  <a:cubicBezTo>
                    <a:pt x="2814" y="1361"/>
                    <a:pt x="2814" y="1361"/>
                    <a:pt x="2814" y="1361"/>
                  </a:cubicBezTo>
                  <a:cubicBezTo>
                    <a:pt x="2814" y="194"/>
                    <a:pt x="2814" y="194"/>
                    <a:pt x="2814" y="194"/>
                  </a:cubicBezTo>
                  <a:close/>
                  <a:moveTo>
                    <a:pt x="2814" y="194"/>
                  </a:moveTo>
                  <a:cubicBezTo>
                    <a:pt x="2814" y="194"/>
                    <a:pt x="2814" y="194"/>
                    <a:pt x="2814" y="194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629478" y="422066"/>
            <a:ext cx="1085850" cy="610236"/>
            <a:chOff x="1025" y="578"/>
            <a:chExt cx="5630" cy="316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25" y="578"/>
              <a:ext cx="5630" cy="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5692" y="2674"/>
              <a:ext cx="961" cy="987"/>
            </a:xfrm>
            <a:custGeom>
              <a:avLst/>
              <a:gdLst>
                <a:gd name="T0" fmla="*/ 961 w 961"/>
                <a:gd name="T1" fmla="*/ 576 h 987"/>
                <a:gd name="T2" fmla="*/ 573 w 961"/>
                <a:gd name="T3" fmla="*/ 987 h 987"/>
                <a:gd name="T4" fmla="*/ 0 w 961"/>
                <a:gd name="T5" fmla="*/ 411 h 987"/>
                <a:gd name="T6" fmla="*/ 388 w 961"/>
                <a:gd name="T7" fmla="*/ 0 h 987"/>
                <a:gd name="T8" fmla="*/ 961 w 961"/>
                <a:gd name="T9" fmla="*/ 576 h 987"/>
                <a:gd name="T10" fmla="*/ 961 w 961"/>
                <a:gd name="T11" fmla="*/ 576 h 987"/>
                <a:gd name="T12" fmla="*/ 961 w 961"/>
                <a:gd name="T13" fmla="*/ 57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987">
                  <a:moveTo>
                    <a:pt x="961" y="576"/>
                  </a:moveTo>
                  <a:lnTo>
                    <a:pt x="573" y="987"/>
                  </a:lnTo>
                  <a:lnTo>
                    <a:pt x="0" y="411"/>
                  </a:lnTo>
                  <a:lnTo>
                    <a:pt x="388" y="0"/>
                  </a:lnTo>
                  <a:lnTo>
                    <a:pt x="961" y="576"/>
                  </a:lnTo>
                  <a:close/>
                  <a:moveTo>
                    <a:pt x="961" y="576"/>
                  </a:moveTo>
                  <a:lnTo>
                    <a:pt x="961" y="576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692" y="2674"/>
              <a:ext cx="961" cy="987"/>
            </a:xfrm>
            <a:custGeom>
              <a:avLst/>
              <a:gdLst>
                <a:gd name="T0" fmla="*/ 961 w 961"/>
                <a:gd name="T1" fmla="*/ 576 h 987"/>
                <a:gd name="T2" fmla="*/ 573 w 961"/>
                <a:gd name="T3" fmla="*/ 987 h 987"/>
                <a:gd name="T4" fmla="*/ 0 w 961"/>
                <a:gd name="T5" fmla="*/ 411 h 987"/>
                <a:gd name="T6" fmla="*/ 388 w 961"/>
                <a:gd name="T7" fmla="*/ 0 h 987"/>
                <a:gd name="T8" fmla="*/ 961 w 961"/>
                <a:gd name="T9" fmla="*/ 576 h 987"/>
                <a:gd name="T10" fmla="*/ 961 w 961"/>
                <a:gd name="T11" fmla="*/ 576 h 987"/>
                <a:gd name="T12" fmla="*/ 961 w 961"/>
                <a:gd name="T13" fmla="*/ 57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987">
                  <a:moveTo>
                    <a:pt x="961" y="576"/>
                  </a:moveTo>
                  <a:lnTo>
                    <a:pt x="573" y="987"/>
                  </a:lnTo>
                  <a:lnTo>
                    <a:pt x="0" y="411"/>
                  </a:lnTo>
                  <a:lnTo>
                    <a:pt x="388" y="0"/>
                  </a:lnTo>
                  <a:lnTo>
                    <a:pt x="961" y="576"/>
                  </a:lnTo>
                  <a:moveTo>
                    <a:pt x="961" y="576"/>
                  </a:moveTo>
                  <a:lnTo>
                    <a:pt x="961" y="5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057" y="1027"/>
              <a:ext cx="1939" cy="1990"/>
            </a:xfrm>
            <a:custGeom>
              <a:avLst/>
              <a:gdLst>
                <a:gd name="T0" fmla="*/ 192 w 1129"/>
                <a:gd name="T1" fmla="*/ 208 h 1160"/>
                <a:gd name="T2" fmla="*/ 898 w 1129"/>
                <a:gd name="T3" fmla="*/ 200 h 1160"/>
                <a:gd name="T4" fmla="*/ 997 w 1129"/>
                <a:gd name="T5" fmla="*/ 796 h 1160"/>
                <a:gd name="T6" fmla="*/ 1129 w 1129"/>
                <a:gd name="T7" fmla="*/ 929 h 1160"/>
                <a:gd name="T8" fmla="*/ 912 w 1129"/>
                <a:gd name="T9" fmla="*/ 1160 h 1160"/>
                <a:gd name="T10" fmla="*/ 779 w 1129"/>
                <a:gd name="T11" fmla="*/ 1026 h 1160"/>
                <a:gd name="T12" fmla="*/ 200 w 1129"/>
                <a:gd name="T13" fmla="*/ 937 h 1160"/>
                <a:gd name="T14" fmla="*/ 192 w 1129"/>
                <a:gd name="T15" fmla="*/ 208 h 1160"/>
                <a:gd name="T16" fmla="*/ 756 w 1129"/>
                <a:gd name="T17" fmla="*/ 350 h 1160"/>
                <a:gd name="T18" fmla="*/ 338 w 1129"/>
                <a:gd name="T19" fmla="*/ 355 h 1160"/>
                <a:gd name="T20" fmla="*/ 343 w 1129"/>
                <a:gd name="T21" fmla="*/ 787 h 1160"/>
                <a:gd name="T22" fmla="*/ 761 w 1129"/>
                <a:gd name="T23" fmla="*/ 782 h 1160"/>
                <a:gd name="T24" fmla="*/ 756 w 1129"/>
                <a:gd name="T25" fmla="*/ 350 h 1160"/>
                <a:gd name="T26" fmla="*/ 756 w 1129"/>
                <a:gd name="T27" fmla="*/ 350 h 1160"/>
                <a:gd name="T28" fmla="*/ 756 w 1129"/>
                <a:gd name="T29" fmla="*/ 35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9" h="1160">
                  <a:moveTo>
                    <a:pt x="192" y="208"/>
                  </a:moveTo>
                  <a:cubicBezTo>
                    <a:pt x="385" y="4"/>
                    <a:pt x="701" y="0"/>
                    <a:pt x="898" y="200"/>
                  </a:cubicBezTo>
                  <a:cubicBezTo>
                    <a:pt x="1056" y="359"/>
                    <a:pt x="1090" y="601"/>
                    <a:pt x="997" y="796"/>
                  </a:cubicBezTo>
                  <a:cubicBezTo>
                    <a:pt x="1129" y="929"/>
                    <a:pt x="1129" y="929"/>
                    <a:pt x="1129" y="929"/>
                  </a:cubicBezTo>
                  <a:cubicBezTo>
                    <a:pt x="912" y="1160"/>
                    <a:pt x="912" y="1160"/>
                    <a:pt x="912" y="1160"/>
                  </a:cubicBezTo>
                  <a:cubicBezTo>
                    <a:pt x="779" y="1026"/>
                    <a:pt x="779" y="1026"/>
                    <a:pt x="779" y="1026"/>
                  </a:cubicBezTo>
                  <a:cubicBezTo>
                    <a:pt x="593" y="1126"/>
                    <a:pt x="359" y="1097"/>
                    <a:pt x="200" y="937"/>
                  </a:cubicBezTo>
                  <a:cubicBezTo>
                    <a:pt x="3" y="739"/>
                    <a:pt x="0" y="412"/>
                    <a:pt x="192" y="208"/>
                  </a:cubicBezTo>
                  <a:close/>
                  <a:moveTo>
                    <a:pt x="756" y="350"/>
                  </a:moveTo>
                  <a:cubicBezTo>
                    <a:pt x="639" y="232"/>
                    <a:pt x="452" y="234"/>
                    <a:pt x="338" y="355"/>
                  </a:cubicBezTo>
                  <a:cubicBezTo>
                    <a:pt x="223" y="476"/>
                    <a:pt x="226" y="669"/>
                    <a:pt x="343" y="787"/>
                  </a:cubicBezTo>
                  <a:cubicBezTo>
                    <a:pt x="459" y="904"/>
                    <a:pt x="647" y="902"/>
                    <a:pt x="761" y="782"/>
                  </a:cubicBezTo>
                  <a:cubicBezTo>
                    <a:pt x="875" y="661"/>
                    <a:pt x="873" y="468"/>
                    <a:pt x="756" y="350"/>
                  </a:cubicBezTo>
                  <a:close/>
                  <a:moveTo>
                    <a:pt x="756" y="350"/>
                  </a:moveTo>
                  <a:cubicBezTo>
                    <a:pt x="756" y="350"/>
                    <a:pt x="756" y="350"/>
                    <a:pt x="756" y="35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269" y="3622"/>
              <a:ext cx="2148" cy="118"/>
            </a:xfrm>
            <a:custGeom>
              <a:avLst/>
              <a:gdLst>
                <a:gd name="T0" fmla="*/ 0 w 2148"/>
                <a:gd name="T1" fmla="*/ 0 h 118"/>
                <a:gd name="T2" fmla="*/ 2148 w 2148"/>
                <a:gd name="T3" fmla="*/ 0 h 118"/>
                <a:gd name="T4" fmla="*/ 2148 w 2148"/>
                <a:gd name="T5" fmla="*/ 118 h 118"/>
                <a:gd name="T6" fmla="*/ 0 w 2148"/>
                <a:gd name="T7" fmla="*/ 118 h 118"/>
                <a:gd name="T8" fmla="*/ 0 w 2148"/>
                <a:gd name="T9" fmla="*/ 0 h 118"/>
                <a:gd name="T10" fmla="*/ 0 w 2148"/>
                <a:gd name="T11" fmla="*/ 0 h 118"/>
                <a:gd name="T12" fmla="*/ 0 w 2148"/>
                <a:gd name="T13" fmla="*/ 0 h 118"/>
                <a:gd name="T14" fmla="*/ 0 w 2148"/>
                <a:gd name="T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8" h="118">
                  <a:moveTo>
                    <a:pt x="0" y="0"/>
                  </a:moveTo>
                  <a:lnTo>
                    <a:pt x="2148" y="0"/>
                  </a:lnTo>
                  <a:lnTo>
                    <a:pt x="2148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269" y="3622"/>
              <a:ext cx="2148" cy="118"/>
            </a:xfrm>
            <a:custGeom>
              <a:avLst/>
              <a:gdLst>
                <a:gd name="T0" fmla="*/ 0 w 2148"/>
                <a:gd name="T1" fmla="*/ 0 h 118"/>
                <a:gd name="T2" fmla="*/ 2148 w 2148"/>
                <a:gd name="T3" fmla="*/ 0 h 118"/>
                <a:gd name="T4" fmla="*/ 2148 w 2148"/>
                <a:gd name="T5" fmla="*/ 118 h 118"/>
                <a:gd name="T6" fmla="*/ 0 w 2148"/>
                <a:gd name="T7" fmla="*/ 118 h 118"/>
                <a:gd name="T8" fmla="*/ 0 w 2148"/>
                <a:gd name="T9" fmla="*/ 0 h 118"/>
                <a:gd name="T10" fmla="*/ 0 w 2148"/>
                <a:gd name="T11" fmla="*/ 0 h 118"/>
                <a:gd name="T12" fmla="*/ 0 w 2148"/>
                <a:gd name="T13" fmla="*/ 0 h 118"/>
                <a:gd name="T14" fmla="*/ 0 w 2148"/>
                <a:gd name="T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8" h="118">
                  <a:moveTo>
                    <a:pt x="0" y="0"/>
                  </a:moveTo>
                  <a:lnTo>
                    <a:pt x="2148" y="0"/>
                  </a:lnTo>
                  <a:lnTo>
                    <a:pt x="2148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3269" y="273"/>
              <a:ext cx="2148" cy="3178"/>
            </a:xfrm>
            <a:custGeom>
              <a:avLst/>
              <a:gdLst>
                <a:gd name="T0" fmla="*/ 434 w 1251"/>
                <a:gd name="T1" fmla="*/ 1016 h 1853"/>
                <a:gd name="T2" fmla="*/ 1013 w 1251"/>
                <a:gd name="T3" fmla="*/ 1614 h 1853"/>
                <a:gd name="T4" fmla="*/ 1251 w 1251"/>
                <a:gd name="T5" fmla="*/ 1561 h 1853"/>
                <a:gd name="T6" fmla="*/ 1251 w 1251"/>
                <a:gd name="T7" fmla="*/ 1853 h 1853"/>
                <a:gd name="T8" fmla="*/ 188 w 1251"/>
                <a:gd name="T9" fmla="*/ 1853 h 1853"/>
                <a:gd name="T10" fmla="*/ 0 w 1251"/>
                <a:gd name="T11" fmla="*/ 1853 h 1853"/>
                <a:gd name="T12" fmla="*/ 0 w 1251"/>
                <a:gd name="T13" fmla="*/ 323 h 1853"/>
                <a:gd name="T14" fmla="*/ 188 w 1251"/>
                <a:gd name="T15" fmla="*/ 323 h 1853"/>
                <a:gd name="T16" fmla="*/ 1251 w 1251"/>
                <a:gd name="T17" fmla="*/ 323 h 1853"/>
                <a:gd name="T18" fmla="*/ 1251 w 1251"/>
                <a:gd name="T19" fmla="*/ 471 h 1853"/>
                <a:gd name="T20" fmla="*/ 1013 w 1251"/>
                <a:gd name="T21" fmla="*/ 418 h 1853"/>
                <a:gd name="T22" fmla="*/ 434 w 1251"/>
                <a:gd name="T23" fmla="*/ 1016 h 1853"/>
                <a:gd name="T24" fmla="*/ 434 w 1251"/>
                <a:gd name="T25" fmla="*/ 1016 h 1853"/>
                <a:gd name="T26" fmla="*/ 434 w 1251"/>
                <a:gd name="T27" fmla="*/ 1016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1" h="1853">
                  <a:moveTo>
                    <a:pt x="434" y="1016"/>
                  </a:moveTo>
                  <a:cubicBezTo>
                    <a:pt x="434" y="1347"/>
                    <a:pt x="693" y="1614"/>
                    <a:pt x="1013" y="1614"/>
                  </a:cubicBezTo>
                  <a:cubicBezTo>
                    <a:pt x="1098" y="1614"/>
                    <a:pt x="1179" y="1595"/>
                    <a:pt x="1251" y="1561"/>
                  </a:cubicBezTo>
                  <a:cubicBezTo>
                    <a:pt x="1251" y="1853"/>
                    <a:pt x="1251" y="1853"/>
                    <a:pt x="1251" y="1853"/>
                  </a:cubicBezTo>
                  <a:cubicBezTo>
                    <a:pt x="1251" y="1853"/>
                    <a:pt x="700" y="1531"/>
                    <a:pt x="188" y="1853"/>
                  </a:cubicBezTo>
                  <a:cubicBezTo>
                    <a:pt x="0" y="1853"/>
                    <a:pt x="0" y="1853"/>
                    <a:pt x="0" y="185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88" y="323"/>
                    <a:pt x="188" y="323"/>
                    <a:pt x="188" y="323"/>
                  </a:cubicBezTo>
                  <a:cubicBezTo>
                    <a:pt x="700" y="0"/>
                    <a:pt x="1251" y="323"/>
                    <a:pt x="1251" y="323"/>
                  </a:cubicBezTo>
                  <a:cubicBezTo>
                    <a:pt x="1251" y="471"/>
                    <a:pt x="1251" y="471"/>
                    <a:pt x="1251" y="471"/>
                  </a:cubicBezTo>
                  <a:cubicBezTo>
                    <a:pt x="1179" y="437"/>
                    <a:pt x="1098" y="418"/>
                    <a:pt x="1013" y="418"/>
                  </a:cubicBezTo>
                  <a:cubicBezTo>
                    <a:pt x="693" y="418"/>
                    <a:pt x="434" y="686"/>
                    <a:pt x="434" y="1016"/>
                  </a:cubicBezTo>
                  <a:close/>
                  <a:moveTo>
                    <a:pt x="434" y="1016"/>
                  </a:moveTo>
                  <a:cubicBezTo>
                    <a:pt x="434" y="1016"/>
                    <a:pt x="434" y="1016"/>
                    <a:pt x="434" y="1016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1027" y="3622"/>
              <a:ext cx="2149" cy="118"/>
            </a:xfrm>
            <a:custGeom>
              <a:avLst/>
              <a:gdLst>
                <a:gd name="T0" fmla="*/ 0 w 2149"/>
                <a:gd name="T1" fmla="*/ 0 h 118"/>
                <a:gd name="T2" fmla="*/ 2149 w 2149"/>
                <a:gd name="T3" fmla="*/ 0 h 118"/>
                <a:gd name="T4" fmla="*/ 2149 w 2149"/>
                <a:gd name="T5" fmla="*/ 118 h 118"/>
                <a:gd name="T6" fmla="*/ 0 w 2149"/>
                <a:gd name="T7" fmla="*/ 118 h 118"/>
                <a:gd name="T8" fmla="*/ 0 w 2149"/>
                <a:gd name="T9" fmla="*/ 0 h 118"/>
                <a:gd name="T10" fmla="*/ 0 w 2149"/>
                <a:gd name="T11" fmla="*/ 0 h 118"/>
                <a:gd name="T12" fmla="*/ 0 w 2149"/>
                <a:gd name="T13" fmla="*/ 0 h 118"/>
                <a:gd name="T14" fmla="*/ 0 w 2149"/>
                <a:gd name="T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118">
                  <a:moveTo>
                    <a:pt x="0" y="0"/>
                  </a:moveTo>
                  <a:lnTo>
                    <a:pt x="2149" y="0"/>
                  </a:lnTo>
                  <a:lnTo>
                    <a:pt x="2149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1027" y="3622"/>
              <a:ext cx="2149" cy="118"/>
            </a:xfrm>
            <a:custGeom>
              <a:avLst/>
              <a:gdLst>
                <a:gd name="T0" fmla="*/ 0 w 2149"/>
                <a:gd name="T1" fmla="*/ 0 h 118"/>
                <a:gd name="T2" fmla="*/ 2149 w 2149"/>
                <a:gd name="T3" fmla="*/ 0 h 118"/>
                <a:gd name="T4" fmla="*/ 2149 w 2149"/>
                <a:gd name="T5" fmla="*/ 118 h 118"/>
                <a:gd name="T6" fmla="*/ 0 w 2149"/>
                <a:gd name="T7" fmla="*/ 118 h 118"/>
                <a:gd name="T8" fmla="*/ 0 w 2149"/>
                <a:gd name="T9" fmla="*/ 0 h 118"/>
                <a:gd name="T10" fmla="*/ 0 w 2149"/>
                <a:gd name="T11" fmla="*/ 0 h 118"/>
                <a:gd name="T12" fmla="*/ 0 w 2149"/>
                <a:gd name="T13" fmla="*/ 0 h 118"/>
                <a:gd name="T14" fmla="*/ 0 w 2149"/>
                <a:gd name="T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9" h="118">
                  <a:moveTo>
                    <a:pt x="0" y="0"/>
                  </a:moveTo>
                  <a:lnTo>
                    <a:pt x="2149" y="0"/>
                  </a:lnTo>
                  <a:lnTo>
                    <a:pt x="2149" y="118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1027" y="273"/>
              <a:ext cx="2149" cy="3178"/>
            </a:xfrm>
            <a:custGeom>
              <a:avLst/>
              <a:gdLst>
                <a:gd name="T0" fmla="*/ 1063 w 1252"/>
                <a:gd name="T1" fmla="*/ 1853 h 1853"/>
                <a:gd name="T2" fmla="*/ 0 w 1252"/>
                <a:gd name="T3" fmla="*/ 1853 h 1853"/>
                <a:gd name="T4" fmla="*/ 0 w 1252"/>
                <a:gd name="T5" fmla="*/ 323 h 1853"/>
                <a:gd name="T6" fmla="*/ 1063 w 1252"/>
                <a:gd name="T7" fmla="*/ 323 h 1853"/>
                <a:gd name="T8" fmla="*/ 1252 w 1252"/>
                <a:gd name="T9" fmla="*/ 323 h 1853"/>
                <a:gd name="T10" fmla="*/ 1252 w 1252"/>
                <a:gd name="T11" fmla="*/ 1853 h 1853"/>
                <a:gd name="T12" fmla="*/ 1063 w 1252"/>
                <a:gd name="T13" fmla="*/ 1853 h 1853"/>
                <a:gd name="T14" fmla="*/ 1063 w 1252"/>
                <a:gd name="T15" fmla="*/ 1853 h 1853"/>
                <a:gd name="T16" fmla="*/ 1063 w 1252"/>
                <a:gd name="T17" fmla="*/ 1853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2" h="1853">
                  <a:moveTo>
                    <a:pt x="1063" y="1853"/>
                  </a:moveTo>
                  <a:cubicBezTo>
                    <a:pt x="552" y="1531"/>
                    <a:pt x="0" y="1853"/>
                    <a:pt x="0" y="185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552" y="0"/>
                    <a:pt x="1063" y="323"/>
                  </a:cubicBezTo>
                  <a:cubicBezTo>
                    <a:pt x="1252" y="323"/>
                    <a:pt x="1252" y="323"/>
                    <a:pt x="1252" y="323"/>
                  </a:cubicBezTo>
                  <a:cubicBezTo>
                    <a:pt x="1252" y="1853"/>
                    <a:pt x="1252" y="1853"/>
                    <a:pt x="1252" y="1853"/>
                  </a:cubicBezTo>
                  <a:cubicBezTo>
                    <a:pt x="1063" y="1853"/>
                    <a:pt x="1063" y="1853"/>
                    <a:pt x="1063" y="1853"/>
                  </a:cubicBezTo>
                  <a:close/>
                  <a:moveTo>
                    <a:pt x="1063" y="1853"/>
                  </a:moveTo>
                  <a:cubicBezTo>
                    <a:pt x="1063" y="1853"/>
                    <a:pt x="1063" y="1853"/>
                    <a:pt x="1063" y="1853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2435427" y="1494209"/>
            <a:ext cx="1052874" cy="918600"/>
            <a:chOff x="1025" y="-296"/>
            <a:chExt cx="5630" cy="4912"/>
          </a:xfrm>
        </p:grpSpPr>
        <p:sp>
          <p:nvSpPr>
            <p:cNvPr id="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25" y="-296"/>
              <a:ext cx="5630" cy="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23" y="2255"/>
              <a:ext cx="1130" cy="724"/>
            </a:xfrm>
            <a:custGeom>
              <a:avLst/>
              <a:gdLst>
                <a:gd name="T0" fmla="*/ 1120 w 1130"/>
                <a:gd name="T1" fmla="*/ 0 h 724"/>
                <a:gd name="T2" fmla="*/ 1130 w 1130"/>
                <a:gd name="T3" fmla="*/ 724 h 724"/>
                <a:gd name="T4" fmla="*/ 4 w 1130"/>
                <a:gd name="T5" fmla="*/ 468 h 724"/>
                <a:gd name="T6" fmla="*/ 0 w 1130"/>
                <a:gd name="T7" fmla="*/ 211 h 724"/>
                <a:gd name="T8" fmla="*/ 1120 w 1130"/>
                <a:gd name="T9" fmla="*/ 0 h 724"/>
                <a:gd name="T10" fmla="*/ 1120 w 1130"/>
                <a:gd name="T11" fmla="*/ 0 h 724"/>
                <a:gd name="T12" fmla="*/ 1120 w 1130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0" h="724">
                  <a:moveTo>
                    <a:pt x="1120" y="0"/>
                  </a:moveTo>
                  <a:lnTo>
                    <a:pt x="1130" y="724"/>
                  </a:lnTo>
                  <a:lnTo>
                    <a:pt x="4" y="468"/>
                  </a:lnTo>
                  <a:lnTo>
                    <a:pt x="0" y="211"/>
                  </a:lnTo>
                  <a:lnTo>
                    <a:pt x="1120" y="0"/>
                  </a:lnTo>
                  <a:close/>
                  <a:moveTo>
                    <a:pt x="1120" y="0"/>
                  </a:moveTo>
                  <a:lnTo>
                    <a:pt x="112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23" y="2255"/>
              <a:ext cx="1130" cy="724"/>
            </a:xfrm>
            <a:custGeom>
              <a:avLst/>
              <a:gdLst>
                <a:gd name="T0" fmla="*/ 1120 w 1130"/>
                <a:gd name="T1" fmla="*/ 0 h 724"/>
                <a:gd name="T2" fmla="*/ 1130 w 1130"/>
                <a:gd name="T3" fmla="*/ 724 h 724"/>
                <a:gd name="T4" fmla="*/ 4 w 1130"/>
                <a:gd name="T5" fmla="*/ 468 h 724"/>
                <a:gd name="T6" fmla="*/ 0 w 1130"/>
                <a:gd name="T7" fmla="*/ 211 h 724"/>
                <a:gd name="T8" fmla="*/ 1120 w 1130"/>
                <a:gd name="T9" fmla="*/ 0 h 724"/>
                <a:gd name="T10" fmla="*/ 1120 w 1130"/>
                <a:gd name="T11" fmla="*/ 0 h 724"/>
                <a:gd name="T12" fmla="*/ 1120 w 1130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0" h="724">
                  <a:moveTo>
                    <a:pt x="1120" y="0"/>
                  </a:moveTo>
                  <a:lnTo>
                    <a:pt x="1130" y="724"/>
                  </a:lnTo>
                  <a:lnTo>
                    <a:pt x="4" y="468"/>
                  </a:lnTo>
                  <a:lnTo>
                    <a:pt x="0" y="211"/>
                  </a:lnTo>
                  <a:lnTo>
                    <a:pt x="1120" y="0"/>
                  </a:lnTo>
                  <a:moveTo>
                    <a:pt x="1120" y="0"/>
                  </a:moveTo>
                  <a:lnTo>
                    <a:pt x="1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044" y="930"/>
              <a:ext cx="1189" cy="1039"/>
            </a:xfrm>
            <a:custGeom>
              <a:avLst/>
              <a:gdLst>
                <a:gd name="T0" fmla="*/ 850 w 1189"/>
                <a:gd name="T1" fmla="*/ 0 h 1039"/>
                <a:gd name="T2" fmla="*/ 1189 w 1189"/>
                <a:gd name="T3" fmla="*/ 629 h 1039"/>
                <a:gd name="T4" fmla="*/ 119 w 1189"/>
                <a:gd name="T5" fmla="*/ 1039 h 1039"/>
                <a:gd name="T6" fmla="*/ 0 w 1189"/>
                <a:gd name="T7" fmla="*/ 813 h 1039"/>
                <a:gd name="T8" fmla="*/ 850 w 1189"/>
                <a:gd name="T9" fmla="*/ 0 h 1039"/>
                <a:gd name="T10" fmla="*/ 850 w 1189"/>
                <a:gd name="T11" fmla="*/ 0 h 1039"/>
                <a:gd name="T12" fmla="*/ 850 w 1189"/>
                <a:gd name="T13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9" h="1039">
                  <a:moveTo>
                    <a:pt x="850" y="0"/>
                  </a:moveTo>
                  <a:lnTo>
                    <a:pt x="1189" y="629"/>
                  </a:lnTo>
                  <a:lnTo>
                    <a:pt x="119" y="1039"/>
                  </a:lnTo>
                  <a:lnTo>
                    <a:pt x="0" y="813"/>
                  </a:lnTo>
                  <a:lnTo>
                    <a:pt x="850" y="0"/>
                  </a:lnTo>
                  <a:close/>
                  <a:moveTo>
                    <a:pt x="850" y="0"/>
                  </a:moveTo>
                  <a:lnTo>
                    <a:pt x="85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/>
          </p:nvSpPr>
          <p:spPr bwMode="auto">
            <a:xfrm>
              <a:off x="5044" y="930"/>
              <a:ext cx="1189" cy="1039"/>
            </a:xfrm>
            <a:custGeom>
              <a:avLst/>
              <a:gdLst>
                <a:gd name="T0" fmla="*/ 850 w 1189"/>
                <a:gd name="T1" fmla="*/ 0 h 1039"/>
                <a:gd name="T2" fmla="*/ 1189 w 1189"/>
                <a:gd name="T3" fmla="*/ 629 h 1039"/>
                <a:gd name="T4" fmla="*/ 119 w 1189"/>
                <a:gd name="T5" fmla="*/ 1039 h 1039"/>
                <a:gd name="T6" fmla="*/ 0 w 1189"/>
                <a:gd name="T7" fmla="*/ 813 h 1039"/>
                <a:gd name="T8" fmla="*/ 850 w 1189"/>
                <a:gd name="T9" fmla="*/ 0 h 1039"/>
                <a:gd name="T10" fmla="*/ 850 w 1189"/>
                <a:gd name="T11" fmla="*/ 0 h 1039"/>
                <a:gd name="T12" fmla="*/ 850 w 1189"/>
                <a:gd name="T13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9" h="1039">
                  <a:moveTo>
                    <a:pt x="850" y="0"/>
                  </a:moveTo>
                  <a:lnTo>
                    <a:pt x="1189" y="629"/>
                  </a:lnTo>
                  <a:lnTo>
                    <a:pt x="119" y="1039"/>
                  </a:lnTo>
                  <a:lnTo>
                    <a:pt x="0" y="813"/>
                  </a:lnTo>
                  <a:lnTo>
                    <a:pt x="850" y="0"/>
                  </a:lnTo>
                  <a:moveTo>
                    <a:pt x="850" y="0"/>
                  </a:moveTo>
                  <a:lnTo>
                    <a:pt x="8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4522" y="-298"/>
              <a:ext cx="962" cy="1279"/>
            </a:xfrm>
            <a:custGeom>
              <a:avLst/>
              <a:gdLst>
                <a:gd name="T0" fmla="*/ 0 w 962"/>
                <a:gd name="T1" fmla="*/ 1144 h 1279"/>
                <a:gd name="T2" fmla="*/ 380 w 962"/>
                <a:gd name="T3" fmla="*/ 0 h 1279"/>
                <a:gd name="T4" fmla="*/ 962 w 962"/>
                <a:gd name="T5" fmla="*/ 384 h 1279"/>
                <a:gd name="T6" fmla="*/ 208 w 962"/>
                <a:gd name="T7" fmla="*/ 1279 h 1279"/>
                <a:gd name="T8" fmla="*/ 0 w 962"/>
                <a:gd name="T9" fmla="*/ 1144 h 1279"/>
                <a:gd name="T10" fmla="*/ 0 w 962"/>
                <a:gd name="T11" fmla="*/ 1144 h 1279"/>
                <a:gd name="T12" fmla="*/ 0 w 962"/>
                <a:gd name="T13" fmla="*/ 114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1279">
                  <a:moveTo>
                    <a:pt x="0" y="1144"/>
                  </a:moveTo>
                  <a:lnTo>
                    <a:pt x="380" y="0"/>
                  </a:lnTo>
                  <a:lnTo>
                    <a:pt x="962" y="384"/>
                  </a:lnTo>
                  <a:lnTo>
                    <a:pt x="208" y="1279"/>
                  </a:lnTo>
                  <a:lnTo>
                    <a:pt x="0" y="1144"/>
                  </a:lnTo>
                  <a:close/>
                  <a:moveTo>
                    <a:pt x="0" y="1144"/>
                  </a:moveTo>
                  <a:lnTo>
                    <a:pt x="0" y="1144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4522" y="-298"/>
              <a:ext cx="962" cy="1279"/>
            </a:xfrm>
            <a:custGeom>
              <a:avLst/>
              <a:gdLst>
                <a:gd name="T0" fmla="*/ 0 w 962"/>
                <a:gd name="T1" fmla="*/ 1144 h 1279"/>
                <a:gd name="T2" fmla="*/ 380 w 962"/>
                <a:gd name="T3" fmla="*/ 0 h 1279"/>
                <a:gd name="T4" fmla="*/ 962 w 962"/>
                <a:gd name="T5" fmla="*/ 384 h 1279"/>
                <a:gd name="T6" fmla="*/ 208 w 962"/>
                <a:gd name="T7" fmla="*/ 1279 h 1279"/>
                <a:gd name="T8" fmla="*/ 0 w 962"/>
                <a:gd name="T9" fmla="*/ 1144 h 1279"/>
                <a:gd name="T10" fmla="*/ 0 w 962"/>
                <a:gd name="T11" fmla="*/ 1144 h 1279"/>
                <a:gd name="T12" fmla="*/ 0 w 962"/>
                <a:gd name="T13" fmla="*/ 114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1279">
                  <a:moveTo>
                    <a:pt x="0" y="1144"/>
                  </a:moveTo>
                  <a:lnTo>
                    <a:pt x="380" y="0"/>
                  </a:lnTo>
                  <a:lnTo>
                    <a:pt x="962" y="384"/>
                  </a:lnTo>
                  <a:lnTo>
                    <a:pt x="208" y="1279"/>
                  </a:lnTo>
                  <a:lnTo>
                    <a:pt x="0" y="1144"/>
                  </a:lnTo>
                  <a:moveTo>
                    <a:pt x="0" y="1144"/>
                  </a:moveTo>
                  <a:lnTo>
                    <a:pt x="0" y="1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/>
          </p:nvSpPr>
          <p:spPr bwMode="auto">
            <a:xfrm>
              <a:off x="3746" y="493"/>
              <a:ext cx="1813" cy="3190"/>
            </a:xfrm>
            <a:custGeom>
              <a:avLst/>
              <a:gdLst>
                <a:gd name="T0" fmla="*/ 1022 w 1056"/>
                <a:gd name="T1" fmla="*/ 1680 h 1861"/>
                <a:gd name="T2" fmla="*/ 974 w 1056"/>
                <a:gd name="T3" fmla="*/ 1861 h 1861"/>
                <a:gd name="T4" fmla="*/ 0 w 1056"/>
                <a:gd name="T5" fmla="*/ 36 h 1861"/>
                <a:gd name="T6" fmla="*/ 172 w 1056"/>
                <a:gd name="T7" fmla="*/ 87 h 1861"/>
                <a:gd name="T8" fmla="*/ 1022 w 1056"/>
                <a:gd name="T9" fmla="*/ 1680 h 1861"/>
                <a:gd name="T10" fmla="*/ 1022 w 1056"/>
                <a:gd name="T11" fmla="*/ 1680 h 1861"/>
                <a:gd name="T12" fmla="*/ 1022 w 1056"/>
                <a:gd name="T13" fmla="*/ 168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1861">
                  <a:moveTo>
                    <a:pt x="1022" y="1680"/>
                  </a:moveTo>
                  <a:cubicBezTo>
                    <a:pt x="1056" y="1744"/>
                    <a:pt x="1035" y="1825"/>
                    <a:pt x="974" y="186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0" y="0"/>
                    <a:pt x="137" y="23"/>
                    <a:pt x="172" y="87"/>
                  </a:cubicBezTo>
                  <a:cubicBezTo>
                    <a:pt x="1022" y="1680"/>
                    <a:pt x="1022" y="1680"/>
                    <a:pt x="1022" y="1680"/>
                  </a:cubicBezTo>
                  <a:close/>
                  <a:moveTo>
                    <a:pt x="1022" y="1680"/>
                  </a:moveTo>
                  <a:cubicBezTo>
                    <a:pt x="1022" y="1680"/>
                    <a:pt x="1022" y="1680"/>
                    <a:pt x="1022" y="168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/>
          </p:nvSpPr>
          <p:spPr bwMode="auto">
            <a:xfrm>
              <a:off x="1540" y="767"/>
              <a:ext cx="3686" cy="3580"/>
            </a:xfrm>
            <a:custGeom>
              <a:avLst/>
              <a:gdLst>
                <a:gd name="T0" fmla="*/ 0 w 3686"/>
                <a:gd name="T1" fmla="*/ 2318 h 3580"/>
                <a:gd name="T2" fmla="*/ 2169 w 3686"/>
                <a:gd name="T3" fmla="*/ 0 h 3580"/>
                <a:gd name="T4" fmla="*/ 2840 w 3686"/>
                <a:gd name="T5" fmla="*/ 1257 h 3580"/>
                <a:gd name="T6" fmla="*/ 3015 w 3686"/>
                <a:gd name="T7" fmla="*/ 1583 h 3580"/>
                <a:gd name="T8" fmla="*/ 3686 w 3686"/>
                <a:gd name="T9" fmla="*/ 2839 h 3580"/>
                <a:gd name="T10" fmla="*/ 675 w 3686"/>
                <a:gd name="T11" fmla="*/ 3580 h 3580"/>
                <a:gd name="T12" fmla="*/ 338 w 3686"/>
                <a:gd name="T13" fmla="*/ 2949 h 3580"/>
                <a:gd name="T14" fmla="*/ 0 w 3686"/>
                <a:gd name="T15" fmla="*/ 2318 h 3580"/>
                <a:gd name="T16" fmla="*/ 0 w 3686"/>
                <a:gd name="T17" fmla="*/ 2318 h 3580"/>
                <a:gd name="T18" fmla="*/ 0 w 3686"/>
                <a:gd name="T19" fmla="*/ 2318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6" h="3580">
                  <a:moveTo>
                    <a:pt x="0" y="2318"/>
                  </a:moveTo>
                  <a:lnTo>
                    <a:pt x="2169" y="0"/>
                  </a:lnTo>
                  <a:lnTo>
                    <a:pt x="2840" y="1257"/>
                  </a:lnTo>
                  <a:lnTo>
                    <a:pt x="3015" y="1583"/>
                  </a:lnTo>
                  <a:lnTo>
                    <a:pt x="3686" y="2839"/>
                  </a:lnTo>
                  <a:lnTo>
                    <a:pt x="675" y="3580"/>
                  </a:lnTo>
                  <a:lnTo>
                    <a:pt x="338" y="2949"/>
                  </a:lnTo>
                  <a:lnTo>
                    <a:pt x="0" y="2318"/>
                  </a:lnTo>
                  <a:close/>
                  <a:moveTo>
                    <a:pt x="0" y="2318"/>
                  </a:moveTo>
                  <a:lnTo>
                    <a:pt x="0" y="2318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3"/>
            <p:cNvSpPr>
              <a:spLocks noEditPoints="1"/>
            </p:cNvSpPr>
            <p:nvPr/>
          </p:nvSpPr>
          <p:spPr bwMode="auto">
            <a:xfrm>
              <a:off x="1540" y="767"/>
              <a:ext cx="3686" cy="3580"/>
            </a:xfrm>
            <a:custGeom>
              <a:avLst/>
              <a:gdLst>
                <a:gd name="T0" fmla="*/ 0 w 3686"/>
                <a:gd name="T1" fmla="*/ 2318 h 3580"/>
                <a:gd name="T2" fmla="*/ 2169 w 3686"/>
                <a:gd name="T3" fmla="*/ 0 h 3580"/>
                <a:gd name="T4" fmla="*/ 2840 w 3686"/>
                <a:gd name="T5" fmla="*/ 1257 h 3580"/>
                <a:gd name="T6" fmla="*/ 3015 w 3686"/>
                <a:gd name="T7" fmla="*/ 1583 h 3580"/>
                <a:gd name="T8" fmla="*/ 3686 w 3686"/>
                <a:gd name="T9" fmla="*/ 2839 h 3580"/>
                <a:gd name="T10" fmla="*/ 675 w 3686"/>
                <a:gd name="T11" fmla="*/ 3580 h 3580"/>
                <a:gd name="T12" fmla="*/ 338 w 3686"/>
                <a:gd name="T13" fmla="*/ 2949 h 3580"/>
                <a:gd name="T14" fmla="*/ 0 w 3686"/>
                <a:gd name="T15" fmla="*/ 2318 h 3580"/>
                <a:gd name="T16" fmla="*/ 0 w 3686"/>
                <a:gd name="T17" fmla="*/ 2318 h 3580"/>
                <a:gd name="T18" fmla="*/ 0 w 3686"/>
                <a:gd name="T19" fmla="*/ 2318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6" h="3580">
                  <a:moveTo>
                    <a:pt x="0" y="2318"/>
                  </a:moveTo>
                  <a:lnTo>
                    <a:pt x="2169" y="0"/>
                  </a:lnTo>
                  <a:lnTo>
                    <a:pt x="2840" y="1257"/>
                  </a:lnTo>
                  <a:lnTo>
                    <a:pt x="3015" y="1583"/>
                  </a:lnTo>
                  <a:lnTo>
                    <a:pt x="3686" y="2839"/>
                  </a:lnTo>
                  <a:lnTo>
                    <a:pt x="675" y="3580"/>
                  </a:lnTo>
                  <a:lnTo>
                    <a:pt x="338" y="2949"/>
                  </a:lnTo>
                  <a:lnTo>
                    <a:pt x="0" y="2318"/>
                  </a:lnTo>
                  <a:moveTo>
                    <a:pt x="0" y="2318"/>
                  </a:moveTo>
                  <a:lnTo>
                    <a:pt x="0" y="23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963" y="3099"/>
              <a:ext cx="1157" cy="1586"/>
            </a:xfrm>
            <a:custGeom>
              <a:avLst/>
              <a:gdLst>
                <a:gd name="T0" fmla="*/ 674 w 674"/>
                <a:gd name="T1" fmla="*/ 807 h 925"/>
                <a:gd name="T2" fmla="*/ 599 w 674"/>
                <a:gd name="T3" fmla="*/ 851 h 925"/>
                <a:gd name="T4" fmla="*/ 247 w 674"/>
                <a:gd name="T5" fmla="*/ 747 h 925"/>
                <a:gd name="T6" fmla="*/ 70 w 674"/>
                <a:gd name="T7" fmla="*/ 415 h 925"/>
                <a:gd name="T8" fmla="*/ 169 w 674"/>
                <a:gd name="T9" fmla="*/ 44 h 925"/>
                <a:gd name="T10" fmla="*/ 243 w 674"/>
                <a:gd name="T11" fmla="*/ 0 h 925"/>
                <a:gd name="T12" fmla="*/ 674 w 674"/>
                <a:gd name="T13" fmla="*/ 807 h 925"/>
                <a:gd name="T14" fmla="*/ 674 w 674"/>
                <a:gd name="T15" fmla="*/ 807 h 925"/>
                <a:gd name="T16" fmla="*/ 674 w 674"/>
                <a:gd name="T17" fmla="*/ 807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925">
                  <a:moveTo>
                    <a:pt x="674" y="807"/>
                  </a:moveTo>
                  <a:cubicBezTo>
                    <a:pt x="599" y="851"/>
                    <a:pt x="599" y="851"/>
                    <a:pt x="599" y="851"/>
                  </a:cubicBezTo>
                  <a:cubicBezTo>
                    <a:pt x="475" y="925"/>
                    <a:pt x="318" y="878"/>
                    <a:pt x="247" y="747"/>
                  </a:cubicBezTo>
                  <a:cubicBezTo>
                    <a:pt x="70" y="415"/>
                    <a:pt x="70" y="415"/>
                    <a:pt x="70" y="415"/>
                  </a:cubicBezTo>
                  <a:cubicBezTo>
                    <a:pt x="0" y="284"/>
                    <a:pt x="44" y="118"/>
                    <a:pt x="169" y="44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674" y="807"/>
                    <a:pt x="674" y="807"/>
                    <a:pt x="674" y="807"/>
                  </a:cubicBezTo>
                  <a:close/>
                  <a:moveTo>
                    <a:pt x="674" y="807"/>
                  </a:moveTo>
                  <a:cubicBezTo>
                    <a:pt x="674" y="807"/>
                    <a:pt x="674" y="807"/>
                    <a:pt x="674" y="807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1" name="Group 17"/>
          <p:cNvGrpSpPr>
            <a:grpSpLocks noChangeAspect="1"/>
          </p:cNvGrpSpPr>
          <p:nvPr/>
        </p:nvGrpSpPr>
        <p:grpSpPr bwMode="auto">
          <a:xfrm flipH="1">
            <a:off x="2929650" y="2664066"/>
            <a:ext cx="887481" cy="885275"/>
            <a:chOff x="1025" y="-648"/>
            <a:chExt cx="5630" cy="5616"/>
          </a:xfrm>
        </p:grpSpPr>
        <p:sp>
          <p:nvSpPr>
            <p:cNvPr id="6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025" y="-648"/>
              <a:ext cx="5630" cy="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8"/>
            <p:cNvSpPr>
              <a:spLocks noEditPoints="1"/>
            </p:cNvSpPr>
            <p:nvPr/>
          </p:nvSpPr>
          <p:spPr bwMode="auto">
            <a:xfrm>
              <a:off x="1027" y="-650"/>
              <a:ext cx="5626" cy="4451"/>
            </a:xfrm>
            <a:custGeom>
              <a:avLst/>
              <a:gdLst>
                <a:gd name="T0" fmla="*/ 3114 w 3277"/>
                <a:gd name="T1" fmla="*/ 0 h 2596"/>
                <a:gd name="T2" fmla="*/ 163 w 3277"/>
                <a:gd name="T3" fmla="*/ 0 h 2596"/>
                <a:gd name="T4" fmla="*/ 0 w 3277"/>
                <a:gd name="T5" fmla="*/ 165 h 2596"/>
                <a:gd name="T6" fmla="*/ 0 w 3277"/>
                <a:gd name="T7" fmla="*/ 2431 h 2596"/>
                <a:gd name="T8" fmla="*/ 163 w 3277"/>
                <a:gd name="T9" fmla="*/ 2596 h 2596"/>
                <a:gd name="T10" fmla="*/ 934 w 3277"/>
                <a:gd name="T11" fmla="*/ 2596 h 2596"/>
                <a:gd name="T12" fmla="*/ 762 w 3277"/>
                <a:gd name="T13" fmla="*/ 2302 h 2596"/>
                <a:gd name="T14" fmla="*/ 317 w 3277"/>
                <a:gd name="T15" fmla="*/ 2302 h 2596"/>
                <a:gd name="T16" fmla="*/ 317 w 3277"/>
                <a:gd name="T17" fmla="*/ 294 h 2596"/>
                <a:gd name="T18" fmla="*/ 2960 w 3277"/>
                <a:gd name="T19" fmla="*/ 294 h 2596"/>
                <a:gd name="T20" fmla="*/ 2960 w 3277"/>
                <a:gd name="T21" fmla="*/ 2302 h 2596"/>
                <a:gd name="T22" fmla="*/ 2504 w 3277"/>
                <a:gd name="T23" fmla="*/ 2302 h 2596"/>
                <a:gd name="T24" fmla="*/ 2500 w 3277"/>
                <a:gd name="T25" fmla="*/ 2420 h 2596"/>
                <a:gd name="T26" fmla="*/ 2471 w 3277"/>
                <a:gd name="T27" fmla="*/ 2596 h 2596"/>
                <a:gd name="T28" fmla="*/ 3113 w 3277"/>
                <a:gd name="T29" fmla="*/ 2596 h 2596"/>
                <a:gd name="T30" fmla="*/ 3277 w 3277"/>
                <a:gd name="T31" fmla="*/ 2431 h 2596"/>
                <a:gd name="T32" fmla="*/ 3277 w 3277"/>
                <a:gd name="T33" fmla="*/ 165 h 2596"/>
                <a:gd name="T34" fmla="*/ 3114 w 3277"/>
                <a:gd name="T35" fmla="*/ 0 h 2596"/>
                <a:gd name="T36" fmla="*/ 149 w 3277"/>
                <a:gd name="T37" fmla="*/ 1398 h 2596"/>
                <a:gd name="T38" fmla="*/ 51 w 3277"/>
                <a:gd name="T39" fmla="*/ 1298 h 2596"/>
                <a:gd name="T40" fmla="*/ 149 w 3277"/>
                <a:gd name="T41" fmla="*/ 1198 h 2596"/>
                <a:gd name="T42" fmla="*/ 247 w 3277"/>
                <a:gd name="T43" fmla="*/ 1298 h 2596"/>
                <a:gd name="T44" fmla="*/ 149 w 3277"/>
                <a:gd name="T45" fmla="*/ 1398 h 2596"/>
                <a:gd name="T46" fmla="*/ 149 w 3277"/>
                <a:gd name="T47" fmla="*/ 1398 h 2596"/>
                <a:gd name="T48" fmla="*/ 149 w 3277"/>
                <a:gd name="T49" fmla="*/ 1398 h 2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77" h="2596">
                  <a:moveTo>
                    <a:pt x="3114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73" y="0"/>
                    <a:pt x="0" y="74"/>
                    <a:pt x="0" y="165"/>
                  </a:cubicBezTo>
                  <a:cubicBezTo>
                    <a:pt x="0" y="2431"/>
                    <a:pt x="0" y="2431"/>
                    <a:pt x="0" y="2431"/>
                  </a:cubicBezTo>
                  <a:cubicBezTo>
                    <a:pt x="0" y="2522"/>
                    <a:pt x="73" y="2596"/>
                    <a:pt x="163" y="2596"/>
                  </a:cubicBezTo>
                  <a:cubicBezTo>
                    <a:pt x="934" y="2596"/>
                    <a:pt x="934" y="2596"/>
                    <a:pt x="934" y="2596"/>
                  </a:cubicBezTo>
                  <a:cubicBezTo>
                    <a:pt x="857" y="2495"/>
                    <a:pt x="799" y="2397"/>
                    <a:pt x="762" y="2302"/>
                  </a:cubicBezTo>
                  <a:cubicBezTo>
                    <a:pt x="317" y="2302"/>
                    <a:pt x="317" y="2302"/>
                    <a:pt x="317" y="2302"/>
                  </a:cubicBezTo>
                  <a:cubicBezTo>
                    <a:pt x="317" y="294"/>
                    <a:pt x="317" y="294"/>
                    <a:pt x="317" y="294"/>
                  </a:cubicBezTo>
                  <a:cubicBezTo>
                    <a:pt x="2960" y="294"/>
                    <a:pt x="2960" y="294"/>
                    <a:pt x="2960" y="294"/>
                  </a:cubicBezTo>
                  <a:cubicBezTo>
                    <a:pt x="2960" y="2302"/>
                    <a:pt x="2960" y="2302"/>
                    <a:pt x="2960" y="2302"/>
                  </a:cubicBezTo>
                  <a:cubicBezTo>
                    <a:pt x="2504" y="2302"/>
                    <a:pt x="2504" y="2302"/>
                    <a:pt x="2504" y="2302"/>
                  </a:cubicBezTo>
                  <a:cubicBezTo>
                    <a:pt x="2500" y="2420"/>
                    <a:pt x="2500" y="2420"/>
                    <a:pt x="2500" y="2420"/>
                  </a:cubicBezTo>
                  <a:cubicBezTo>
                    <a:pt x="2497" y="2477"/>
                    <a:pt x="2487" y="2537"/>
                    <a:pt x="2471" y="2596"/>
                  </a:cubicBezTo>
                  <a:cubicBezTo>
                    <a:pt x="3113" y="2596"/>
                    <a:pt x="3113" y="2596"/>
                    <a:pt x="3113" y="2596"/>
                  </a:cubicBezTo>
                  <a:cubicBezTo>
                    <a:pt x="3203" y="2596"/>
                    <a:pt x="3277" y="2522"/>
                    <a:pt x="3277" y="2431"/>
                  </a:cubicBezTo>
                  <a:cubicBezTo>
                    <a:pt x="3277" y="165"/>
                    <a:pt x="3277" y="165"/>
                    <a:pt x="3277" y="165"/>
                  </a:cubicBezTo>
                  <a:cubicBezTo>
                    <a:pt x="3277" y="74"/>
                    <a:pt x="3204" y="0"/>
                    <a:pt x="3114" y="0"/>
                  </a:cubicBezTo>
                  <a:close/>
                  <a:moveTo>
                    <a:pt x="149" y="1398"/>
                  </a:moveTo>
                  <a:cubicBezTo>
                    <a:pt x="95" y="1398"/>
                    <a:pt x="51" y="1354"/>
                    <a:pt x="51" y="1298"/>
                  </a:cubicBezTo>
                  <a:cubicBezTo>
                    <a:pt x="51" y="1243"/>
                    <a:pt x="95" y="1198"/>
                    <a:pt x="149" y="1198"/>
                  </a:cubicBezTo>
                  <a:cubicBezTo>
                    <a:pt x="204" y="1198"/>
                    <a:pt x="247" y="1243"/>
                    <a:pt x="247" y="1298"/>
                  </a:cubicBezTo>
                  <a:cubicBezTo>
                    <a:pt x="247" y="1354"/>
                    <a:pt x="204" y="1398"/>
                    <a:pt x="149" y="1398"/>
                  </a:cubicBezTo>
                  <a:close/>
                  <a:moveTo>
                    <a:pt x="149" y="1398"/>
                  </a:moveTo>
                  <a:cubicBezTo>
                    <a:pt x="149" y="1398"/>
                    <a:pt x="149" y="1398"/>
                    <a:pt x="149" y="1398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9"/>
            <p:cNvSpPr>
              <a:spLocks noEditPoints="1"/>
            </p:cNvSpPr>
            <p:nvPr/>
          </p:nvSpPr>
          <p:spPr bwMode="auto">
            <a:xfrm>
              <a:off x="2227" y="504"/>
              <a:ext cx="2872" cy="4464"/>
            </a:xfrm>
            <a:custGeom>
              <a:avLst/>
              <a:gdLst>
                <a:gd name="T0" fmla="*/ 1672 w 1673"/>
                <a:gd name="T1" fmla="*/ 1377 h 2604"/>
                <a:gd name="T2" fmla="*/ 1670 w 1673"/>
                <a:gd name="T3" fmla="*/ 1320 h 2604"/>
                <a:gd name="T4" fmla="*/ 1670 w 1673"/>
                <a:gd name="T5" fmla="*/ 907 h 2604"/>
                <a:gd name="T6" fmla="*/ 1533 w 1673"/>
                <a:gd name="T7" fmla="*/ 768 h 2604"/>
                <a:gd name="T8" fmla="*/ 1396 w 1673"/>
                <a:gd name="T9" fmla="*/ 907 h 2604"/>
                <a:gd name="T10" fmla="*/ 1396 w 1673"/>
                <a:gd name="T11" fmla="*/ 939 h 2604"/>
                <a:gd name="T12" fmla="*/ 1359 w 1673"/>
                <a:gd name="T13" fmla="*/ 926 h 2604"/>
                <a:gd name="T14" fmla="*/ 1359 w 1673"/>
                <a:gd name="T15" fmla="*/ 718 h 2604"/>
                <a:gd name="T16" fmla="*/ 1221 w 1673"/>
                <a:gd name="T17" fmla="*/ 579 h 2604"/>
                <a:gd name="T18" fmla="*/ 1084 w 1673"/>
                <a:gd name="T19" fmla="*/ 718 h 2604"/>
                <a:gd name="T20" fmla="*/ 1084 w 1673"/>
                <a:gd name="T21" fmla="*/ 838 h 2604"/>
                <a:gd name="T22" fmla="*/ 1048 w 1673"/>
                <a:gd name="T23" fmla="*/ 825 h 2604"/>
                <a:gd name="T24" fmla="*/ 1048 w 1673"/>
                <a:gd name="T25" fmla="*/ 596 h 2604"/>
                <a:gd name="T26" fmla="*/ 910 w 1673"/>
                <a:gd name="T27" fmla="*/ 457 h 2604"/>
                <a:gd name="T28" fmla="*/ 773 w 1673"/>
                <a:gd name="T29" fmla="*/ 596 h 2604"/>
                <a:gd name="T30" fmla="*/ 773 w 1673"/>
                <a:gd name="T31" fmla="*/ 773 h 2604"/>
                <a:gd name="T32" fmla="*/ 736 w 1673"/>
                <a:gd name="T33" fmla="*/ 782 h 2604"/>
                <a:gd name="T34" fmla="*/ 736 w 1673"/>
                <a:gd name="T35" fmla="*/ 138 h 2604"/>
                <a:gd name="T36" fmla="*/ 598 w 1673"/>
                <a:gd name="T37" fmla="*/ 0 h 2604"/>
                <a:gd name="T38" fmla="*/ 461 w 1673"/>
                <a:gd name="T39" fmla="*/ 138 h 2604"/>
                <a:gd name="T40" fmla="*/ 461 w 1673"/>
                <a:gd name="T41" fmla="*/ 1285 h 2604"/>
                <a:gd name="T42" fmla="*/ 417 w 1673"/>
                <a:gd name="T43" fmla="*/ 1074 h 2604"/>
                <a:gd name="T44" fmla="*/ 159 w 1673"/>
                <a:gd name="T45" fmla="*/ 769 h 2604"/>
                <a:gd name="T46" fmla="*/ 30 w 1673"/>
                <a:gd name="T47" fmla="*/ 893 h 2604"/>
                <a:gd name="T48" fmla="*/ 154 w 1673"/>
                <a:gd name="T49" fmla="*/ 1398 h 2604"/>
                <a:gd name="T50" fmla="*/ 379 w 1673"/>
                <a:gd name="T51" fmla="*/ 1875 h 2604"/>
                <a:gd name="T52" fmla="*/ 417 w 1673"/>
                <a:gd name="T53" fmla="*/ 1928 h 2604"/>
                <a:gd name="T54" fmla="*/ 613 w 1673"/>
                <a:gd name="T55" fmla="*/ 2123 h 2604"/>
                <a:gd name="T56" fmla="*/ 613 w 1673"/>
                <a:gd name="T57" fmla="*/ 2604 h 2604"/>
                <a:gd name="T58" fmla="*/ 1537 w 1673"/>
                <a:gd name="T59" fmla="*/ 2604 h 2604"/>
                <a:gd name="T60" fmla="*/ 1537 w 1673"/>
                <a:gd name="T61" fmla="*/ 2111 h 2604"/>
                <a:gd name="T62" fmla="*/ 1659 w 1673"/>
                <a:gd name="T63" fmla="*/ 1742 h 2604"/>
                <a:gd name="T64" fmla="*/ 1672 w 1673"/>
                <a:gd name="T65" fmla="*/ 1383 h 2604"/>
                <a:gd name="T66" fmla="*/ 1672 w 1673"/>
                <a:gd name="T67" fmla="*/ 1379 h 2604"/>
                <a:gd name="T68" fmla="*/ 1672 w 1673"/>
                <a:gd name="T69" fmla="*/ 1377 h 2604"/>
                <a:gd name="T70" fmla="*/ 1672 w 1673"/>
                <a:gd name="T71" fmla="*/ 1377 h 2604"/>
                <a:gd name="T72" fmla="*/ 1672 w 1673"/>
                <a:gd name="T73" fmla="*/ 1377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73" h="2604">
                  <a:moveTo>
                    <a:pt x="1672" y="1377"/>
                  </a:moveTo>
                  <a:cubicBezTo>
                    <a:pt x="1673" y="1358"/>
                    <a:pt x="1672" y="1339"/>
                    <a:pt x="1670" y="1320"/>
                  </a:cubicBezTo>
                  <a:cubicBezTo>
                    <a:pt x="1670" y="907"/>
                    <a:pt x="1670" y="907"/>
                    <a:pt x="1670" y="907"/>
                  </a:cubicBezTo>
                  <a:cubicBezTo>
                    <a:pt x="1670" y="830"/>
                    <a:pt x="1609" y="768"/>
                    <a:pt x="1533" y="768"/>
                  </a:cubicBezTo>
                  <a:cubicBezTo>
                    <a:pt x="1458" y="768"/>
                    <a:pt x="1396" y="830"/>
                    <a:pt x="1396" y="907"/>
                  </a:cubicBezTo>
                  <a:cubicBezTo>
                    <a:pt x="1396" y="939"/>
                    <a:pt x="1396" y="939"/>
                    <a:pt x="1396" y="939"/>
                  </a:cubicBezTo>
                  <a:cubicBezTo>
                    <a:pt x="1384" y="934"/>
                    <a:pt x="1372" y="930"/>
                    <a:pt x="1359" y="926"/>
                  </a:cubicBezTo>
                  <a:cubicBezTo>
                    <a:pt x="1359" y="718"/>
                    <a:pt x="1359" y="718"/>
                    <a:pt x="1359" y="718"/>
                  </a:cubicBezTo>
                  <a:cubicBezTo>
                    <a:pt x="1359" y="641"/>
                    <a:pt x="1297" y="579"/>
                    <a:pt x="1221" y="579"/>
                  </a:cubicBezTo>
                  <a:cubicBezTo>
                    <a:pt x="1146" y="579"/>
                    <a:pt x="1084" y="641"/>
                    <a:pt x="1084" y="718"/>
                  </a:cubicBezTo>
                  <a:cubicBezTo>
                    <a:pt x="1084" y="838"/>
                    <a:pt x="1084" y="838"/>
                    <a:pt x="1084" y="838"/>
                  </a:cubicBezTo>
                  <a:cubicBezTo>
                    <a:pt x="1072" y="833"/>
                    <a:pt x="1060" y="829"/>
                    <a:pt x="1048" y="825"/>
                  </a:cubicBezTo>
                  <a:cubicBezTo>
                    <a:pt x="1048" y="596"/>
                    <a:pt x="1048" y="596"/>
                    <a:pt x="1048" y="596"/>
                  </a:cubicBezTo>
                  <a:cubicBezTo>
                    <a:pt x="1048" y="519"/>
                    <a:pt x="986" y="457"/>
                    <a:pt x="910" y="457"/>
                  </a:cubicBezTo>
                  <a:cubicBezTo>
                    <a:pt x="835" y="457"/>
                    <a:pt x="773" y="519"/>
                    <a:pt x="773" y="596"/>
                  </a:cubicBezTo>
                  <a:cubicBezTo>
                    <a:pt x="773" y="773"/>
                    <a:pt x="773" y="773"/>
                    <a:pt x="773" y="773"/>
                  </a:cubicBezTo>
                  <a:cubicBezTo>
                    <a:pt x="760" y="775"/>
                    <a:pt x="748" y="778"/>
                    <a:pt x="736" y="782"/>
                  </a:cubicBezTo>
                  <a:cubicBezTo>
                    <a:pt x="736" y="138"/>
                    <a:pt x="736" y="138"/>
                    <a:pt x="736" y="138"/>
                  </a:cubicBezTo>
                  <a:cubicBezTo>
                    <a:pt x="736" y="62"/>
                    <a:pt x="674" y="0"/>
                    <a:pt x="598" y="0"/>
                  </a:cubicBezTo>
                  <a:cubicBezTo>
                    <a:pt x="522" y="0"/>
                    <a:pt x="461" y="62"/>
                    <a:pt x="461" y="138"/>
                  </a:cubicBezTo>
                  <a:cubicBezTo>
                    <a:pt x="461" y="1285"/>
                    <a:pt x="461" y="1285"/>
                    <a:pt x="461" y="1285"/>
                  </a:cubicBezTo>
                  <a:cubicBezTo>
                    <a:pt x="431" y="1220"/>
                    <a:pt x="430" y="1136"/>
                    <a:pt x="417" y="1074"/>
                  </a:cubicBezTo>
                  <a:cubicBezTo>
                    <a:pt x="366" y="839"/>
                    <a:pt x="238" y="744"/>
                    <a:pt x="159" y="769"/>
                  </a:cubicBezTo>
                  <a:cubicBezTo>
                    <a:pt x="140" y="774"/>
                    <a:pt x="0" y="828"/>
                    <a:pt x="30" y="893"/>
                  </a:cubicBezTo>
                  <a:cubicBezTo>
                    <a:pt x="48" y="932"/>
                    <a:pt x="143" y="1155"/>
                    <a:pt x="154" y="1398"/>
                  </a:cubicBezTo>
                  <a:cubicBezTo>
                    <a:pt x="163" y="1571"/>
                    <a:pt x="270" y="1743"/>
                    <a:pt x="379" y="1875"/>
                  </a:cubicBezTo>
                  <a:cubicBezTo>
                    <a:pt x="389" y="1895"/>
                    <a:pt x="401" y="1913"/>
                    <a:pt x="417" y="1928"/>
                  </a:cubicBezTo>
                  <a:cubicBezTo>
                    <a:pt x="613" y="2123"/>
                    <a:pt x="613" y="2123"/>
                    <a:pt x="613" y="2123"/>
                  </a:cubicBezTo>
                  <a:cubicBezTo>
                    <a:pt x="613" y="2604"/>
                    <a:pt x="613" y="2604"/>
                    <a:pt x="613" y="2604"/>
                  </a:cubicBezTo>
                  <a:cubicBezTo>
                    <a:pt x="1537" y="2604"/>
                    <a:pt x="1537" y="2604"/>
                    <a:pt x="1537" y="2604"/>
                  </a:cubicBezTo>
                  <a:cubicBezTo>
                    <a:pt x="1537" y="2111"/>
                    <a:pt x="1537" y="2111"/>
                    <a:pt x="1537" y="2111"/>
                  </a:cubicBezTo>
                  <a:cubicBezTo>
                    <a:pt x="1608" y="2001"/>
                    <a:pt x="1653" y="1865"/>
                    <a:pt x="1659" y="1742"/>
                  </a:cubicBezTo>
                  <a:cubicBezTo>
                    <a:pt x="1664" y="1622"/>
                    <a:pt x="1668" y="1503"/>
                    <a:pt x="1672" y="1383"/>
                  </a:cubicBezTo>
                  <a:cubicBezTo>
                    <a:pt x="1673" y="1381"/>
                    <a:pt x="1672" y="1381"/>
                    <a:pt x="1672" y="1379"/>
                  </a:cubicBezTo>
                  <a:cubicBezTo>
                    <a:pt x="1672" y="1379"/>
                    <a:pt x="1672" y="1378"/>
                    <a:pt x="1672" y="1377"/>
                  </a:cubicBezTo>
                  <a:close/>
                  <a:moveTo>
                    <a:pt x="1672" y="1377"/>
                  </a:moveTo>
                  <a:cubicBezTo>
                    <a:pt x="1672" y="1377"/>
                    <a:pt x="1672" y="1377"/>
                    <a:pt x="1672" y="1377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6" name="Group 22"/>
          <p:cNvGrpSpPr>
            <a:grpSpLocks noChangeAspect="1"/>
          </p:cNvGrpSpPr>
          <p:nvPr/>
        </p:nvGrpSpPr>
        <p:grpSpPr bwMode="auto">
          <a:xfrm>
            <a:off x="5331225" y="317975"/>
            <a:ext cx="1420416" cy="885825"/>
            <a:chOff x="3320" y="1508"/>
            <a:chExt cx="1193" cy="744"/>
          </a:xfrm>
        </p:grpSpPr>
        <p:sp>
          <p:nvSpPr>
            <p:cNvPr id="67" name="AutoShape 21"/>
            <p:cNvSpPr>
              <a:spLocks noChangeAspect="1" noChangeArrowheads="1" noTextEdit="1"/>
            </p:cNvSpPr>
            <p:nvPr/>
          </p:nvSpPr>
          <p:spPr bwMode="auto">
            <a:xfrm>
              <a:off x="3320" y="1508"/>
              <a:ext cx="1193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23"/>
            <p:cNvSpPr>
              <a:spLocks noEditPoints="1"/>
            </p:cNvSpPr>
            <p:nvPr/>
          </p:nvSpPr>
          <p:spPr bwMode="auto">
            <a:xfrm>
              <a:off x="3913" y="1508"/>
              <a:ext cx="600" cy="744"/>
            </a:xfrm>
            <a:custGeom>
              <a:avLst/>
              <a:gdLst>
                <a:gd name="T0" fmla="*/ 741 w 1647"/>
                <a:gd name="T1" fmla="*/ 267 h 2048"/>
                <a:gd name="T2" fmla="*/ 704 w 1647"/>
                <a:gd name="T3" fmla="*/ 203 h 2048"/>
                <a:gd name="T4" fmla="*/ 163 w 1647"/>
                <a:gd name="T5" fmla="*/ 512 h 2048"/>
                <a:gd name="T6" fmla="*/ 201 w 1647"/>
                <a:gd name="T7" fmla="*/ 576 h 2048"/>
                <a:gd name="T8" fmla="*/ 741 w 1647"/>
                <a:gd name="T9" fmla="*/ 267 h 2048"/>
                <a:gd name="T10" fmla="*/ 1647 w 1647"/>
                <a:gd name="T11" fmla="*/ 1664 h 2048"/>
                <a:gd name="T12" fmla="*/ 974 w 1647"/>
                <a:gd name="T13" fmla="*/ 2048 h 2048"/>
                <a:gd name="T14" fmla="*/ 0 w 1647"/>
                <a:gd name="T15" fmla="*/ 384 h 2048"/>
                <a:gd name="T16" fmla="*/ 673 w 1647"/>
                <a:gd name="T17" fmla="*/ 0 h 2048"/>
                <a:gd name="T18" fmla="*/ 1647 w 1647"/>
                <a:gd name="T19" fmla="*/ 1664 h 2048"/>
                <a:gd name="T20" fmla="*/ 1093 w 1647"/>
                <a:gd name="T21" fmla="*/ 1280 h 2048"/>
                <a:gd name="T22" fmla="*/ 1151 w 1647"/>
                <a:gd name="T23" fmla="*/ 1067 h 2048"/>
                <a:gd name="T24" fmla="*/ 950 w 1647"/>
                <a:gd name="T25" fmla="*/ 723 h 2048"/>
                <a:gd name="T26" fmla="*/ 734 w 1647"/>
                <a:gd name="T27" fmla="*/ 665 h 2048"/>
                <a:gd name="T28" fmla="*/ 554 w 1647"/>
                <a:gd name="T29" fmla="*/ 768 h 2048"/>
                <a:gd name="T30" fmla="*/ 496 w 1647"/>
                <a:gd name="T31" fmla="*/ 981 h 2048"/>
                <a:gd name="T32" fmla="*/ 698 w 1647"/>
                <a:gd name="T33" fmla="*/ 1326 h 2048"/>
                <a:gd name="T34" fmla="*/ 914 w 1647"/>
                <a:gd name="T35" fmla="*/ 1383 h 2048"/>
                <a:gd name="T36" fmla="*/ 1093 w 1647"/>
                <a:gd name="T37" fmla="*/ 1280 h 2048"/>
                <a:gd name="T38" fmla="*/ 1382 w 1647"/>
                <a:gd name="T39" fmla="*/ 1361 h 2048"/>
                <a:gd name="T40" fmla="*/ 841 w 1647"/>
                <a:gd name="T41" fmla="*/ 1670 h 2048"/>
                <a:gd name="T42" fmla="*/ 879 w 1647"/>
                <a:gd name="T43" fmla="*/ 1734 h 2048"/>
                <a:gd name="T44" fmla="*/ 1419 w 1647"/>
                <a:gd name="T45" fmla="*/ 1425 h 2048"/>
                <a:gd name="T46" fmla="*/ 1382 w 1647"/>
                <a:gd name="T47" fmla="*/ 1361 h 2048"/>
                <a:gd name="T48" fmla="*/ 1516 w 1647"/>
                <a:gd name="T49" fmla="*/ 1590 h 2048"/>
                <a:gd name="T50" fmla="*/ 1478 w 1647"/>
                <a:gd name="T51" fmla="*/ 1526 h 2048"/>
                <a:gd name="T52" fmla="*/ 937 w 1647"/>
                <a:gd name="T53" fmla="*/ 1835 h 2048"/>
                <a:gd name="T54" fmla="*/ 975 w 1647"/>
                <a:gd name="T55" fmla="*/ 1899 h 2048"/>
                <a:gd name="T56" fmla="*/ 1516 w 1647"/>
                <a:gd name="T57" fmla="*/ 1590 h 2048"/>
                <a:gd name="T58" fmla="*/ 838 w 1647"/>
                <a:gd name="T59" fmla="*/ 432 h 2048"/>
                <a:gd name="T60" fmla="*/ 800 w 1647"/>
                <a:gd name="T61" fmla="*/ 368 h 2048"/>
                <a:gd name="T62" fmla="*/ 260 w 1647"/>
                <a:gd name="T63" fmla="*/ 677 h 2048"/>
                <a:gd name="T64" fmla="*/ 297 w 1647"/>
                <a:gd name="T65" fmla="*/ 741 h 2048"/>
                <a:gd name="T66" fmla="*/ 838 w 1647"/>
                <a:gd name="T67" fmla="*/ 432 h 2048"/>
                <a:gd name="T68" fmla="*/ 838 w 1647"/>
                <a:gd name="T69" fmla="*/ 432 h 2048"/>
                <a:gd name="T70" fmla="*/ 838 w 1647"/>
                <a:gd name="T71" fmla="*/ 432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7" h="2048">
                  <a:moveTo>
                    <a:pt x="741" y="267"/>
                  </a:moveTo>
                  <a:cubicBezTo>
                    <a:pt x="704" y="203"/>
                    <a:pt x="704" y="203"/>
                    <a:pt x="704" y="203"/>
                  </a:cubicBezTo>
                  <a:cubicBezTo>
                    <a:pt x="163" y="512"/>
                    <a:pt x="163" y="512"/>
                    <a:pt x="163" y="512"/>
                  </a:cubicBezTo>
                  <a:cubicBezTo>
                    <a:pt x="201" y="576"/>
                    <a:pt x="201" y="576"/>
                    <a:pt x="201" y="576"/>
                  </a:cubicBezTo>
                  <a:cubicBezTo>
                    <a:pt x="741" y="267"/>
                    <a:pt x="741" y="267"/>
                    <a:pt x="741" y="267"/>
                  </a:cubicBezTo>
                  <a:close/>
                  <a:moveTo>
                    <a:pt x="1647" y="1664"/>
                  </a:moveTo>
                  <a:cubicBezTo>
                    <a:pt x="974" y="2048"/>
                    <a:pt x="974" y="2048"/>
                    <a:pt x="974" y="2048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1647" y="1664"/>
                    <a:pt x="1647" y="1664"/>
                    <a:pt x="1647" y="1664"/>
                  </a:cubicBezTo>
                  <a:close/>
                  <a:moveTo>
                    <a:pt x="1093" y="1280"/>
                  </a:moveTo>
                  <a:cubicBezTo>
                    <a:pt x="1169" y="1237"/>
                    <a:pt x="1195" y="1142"/>
                    <a:pt x="1151" y="1067"/>
                  </a:cubicBezTo>
                  <a:cubicBezTo>
                    <a:pt x="950" y="723"/>
                    <a:pt x="950" y="723"/>
                    <a:pt x="950" y="723"/>
                  </a:cubicBezTo>
                  <a:cubicBezTo>
                    <a:pt x="906" y="648"/>
                    <a:pt x="809" y="622"/>
                    <a:pt x="734" y="665"/>
                  </a:cubicBezTo>
                  <a:cubicBezTo>
                    <a:pt x="554" y="768"/>
                    <a:pt x="554" y="768"/>
                    <a:pt x="554" y="768"/>
                  </a:cubicBezTo>
                  <a:cubicBezTo>
                    <a:pt x="478" y="811"/>
                    <a:pt x="452" y="907"/>
                    <a:pt x="496" y="981"/>
                  </a:cubicBezTo>
                  <a:cubicBezTo>
                    <a:pt x="698" y="1326"/>
                    <a:pt x="698" y="1326"/>
                    <a:pt x="698" y="1326"/>
                  </a:cubicBezTo>
                  <a:cubicBezTo>
                    <a:pt x="741" y="1400"/>
                    <a:pt x="838" y="1426"/>
                    <a:pt x="914" y="1383"/>
                  </a:cubicBezTo>
                  <a:cubicBezTo>
                    <a:pt x="1093" y="1280"/>
                    <a:pt x="1093" y="1280"/>
                    <a:pt x="1093" y="1280"/>
                  </a:cubicBezTo>
                  <a:close/>
                  <a:moveTo>
                    <a:pt x="1382" y="1361"/>
                  </a:moveTo>
                  <a:cubicBezTo>
                    <a:pt x="841" y="1670"/>
                    <a:pt x="841" y="1670"/>
                    <a:pt x="841" y="1670"/>
                  </a:cubicBezTo>
                  <a:cubicBezTo>
                    <a:pt x="879" y="1734"/>
                    <a:pt x="879" y="1734"/>
                    <a:pt x="879" y="1734"/>
                  </a:cubicBezTo>
                  <a:cubicBezTo>
                    <a:pt x="1419" y="1425"/>
                    <a:pt x="1419" y="1425"/>
                    <a:pt x="1419" y="1425"/>
                  </a:cubicBezTo>
                  <a:cubicBezTo>
                    <a:pt x="1382" y="1361"/>
                    <a:pt x="1382" y="1361"/>
                    <a:pt x="1382" y="1361"/>
                  </a:cubicBezTo>
                  <a:close/>
                  <a:moveTo>
                    <a:pt x="1516" y="1590"/>
                  </a:moveTo>
                  <a:cubicBezTo>
                    <a:pt x="1478" y="1526"/>
                    <a:pt x="1478" y="1526"/>
                    <a:pt x="1478" y="1526"/>
                  </a:cubicBezTo>
                  <a:cubicBezTo>
                    <a:pt x="937" y="1835"/>
                    <a:pt x="937" y="1835"/>
                    <a:pt x="937" y="1835"/>
                  </a:cubicBezTo>
                  <a:cubicBezTo>
                    <a:pt x="975" y="1899"/>
                    <a:pt x="975" y="1899"/>
                    <a:pt x="975" y="1899"/>
                  </a:cubicBezTo>
                  <a:cubicBezTo>
                    <a:pt x="1516" y="1590"/>
                    <a:pt x="1516" y="1590"/>
                    <a:pt x="1516" y="1590"/>
                  </a:cubicBezTo>
                  <a:close/>
                  <a:moveTo>
                    <a:pt x="838" y="432"/>
                  </a:moveTo>
                  <a:cubicBezTo>
                    <a:pt x="800" y="368"/>
                    <a:pt x="800" y="368"/>
                    <a:pt x="800" y="368"/>
                  </a:cubicBezTo>
                  <a:cubicBezTo>
                    <a:pt x="260" y="677"/>
                    <a:pt x="260" y="677"/>
                    <a:pt x="260" y="677"/>
                  </a:cubicBezTo>
                  <a:cubicBezTo>
                    <a:pt x="297" y="741"/>
                    <a:pt x="297" y="741"/>
                    <a:pt x="297" y="741"/>
                  </a:cubicBezTo>
                  <a:cubicBezTo>
                    <a:pt x="838" y="432"/>
                    <a:pt x="838" y="432"/>
                    <a:pt x="838" y="432"/>
                  </a:cubicBezTo>
                  <a:close/>
                  <a:moveTo>
                    <a:pt x="838" y="432"/>
                  </a:moveTo>
                  <a:cubicBezTo>
                    <a:pt x="838" y="432"/>
                    <a:pt x="838" y="432"/>
                    <a:pt x="838" y="432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24"/>
            <p:cNvSpPr>
              <a:spLocks noEditPoints="1"/>
            </p:cNvSpPr>
            <p:nvPr/>
          </p:nvSpPr>
          <p:spPr bwMode="auto">
            <a:xfrm>
              <a:off x="4121" y="1777"/>
              <a:ext cx="184" cy="206"/>
            </a:xfrm>
            <a:custGeom>
              <a:avLst/>
              <a:gdLst>
                <a:gd name="T0" fmla="*/ 324 w 507"/>
                <a:gd name="T1" fmla="*/ 539 h 568"/>
                <a:gd name="T2" fmla="*/ 176 w 507"/>
                <a:gd name="T3" fmla="*/ 493 h 568"/>
                <a:gd name="T4" fmla="*/ 31 w 507"/>
                <a:gd name="T5" fmla="*/ 246 h 568"/>
                <a:gd name="T6" fmla="*/ 65 w 507"/>
                <a:gd name="T7" fmla="*/ 97 h 568"/>
                <a:gd name="T8" fmla="*/ 183 w 507"/>
                <a:gd name="T9" fmla="*/ 29 h 568"/>
                <a:gd name="T10" fmla="*/ 331 w 507"/>
                <a:gd name="T11" fmla="*/ 74 h 568"/>
                <a:gd name="T12" fmla="*/ 476 w 507"/>
                <a:gd name="T13" fmla="*/ 322 h 568"/>
                <a:gd name="T14" fmla="*/ 442 w 507"/>
                <a:gd name="T15" fmla="*/ 471 h 568"/>
                <a:gd name="T16" fmla="*/ 324 w 507"/>
                <a:gd name="T17" fmla="*/ 539 h 568"/>
                <a:gd name="T18" fmla="*/ 324 w 507"/>
                <a:gd name="T19" fmla="*/ 539 h 568"/>
                <a:gd name="T20" fmla="*/ 324 w 507"/>
                <a:gd name="T21" fmla="*/ 53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7" h="568">
                  <a:moveTo>
                    <a:pt x="324" y="539"/>
                  </a:moveTo>
                  <a:cubicBezTo>
                    <a:pt x="274" y="568"/>
                    <a:pt x="208" y="547"/>
                    <a:pt x="176" y="493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0" y="192"/>
                    <a:pt x="15" y="125"/>
                    <a:pt x="65" y="97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233" y="0"/>
                    <a:pt x="299" y="21"/>
                    <a:pt x="331" y="74"/>
                  </a:cubicBezTo>
                  <a:cubicBezTo>
                    <a:pt x="476" y="322"/>
                    <a:pt x="476" y="322"/>
                    <a:pt x="476" y="322"/>
                  </a:cubicBezTo>
                  <a:cubicBezTo>
                    <a:pt x="507" y="376"/>
                    <a:pt x="492" y="442"/>
                    <a:pt x="442" y="471"/>
                  </a:cubicBezTo>
                  <a:cubicBezTo>
                    <a:pt x="324" y="539"/>
                    <a:pt x="324" y="539"/>
                    <a:pt x="324" y="539"/>
                  </a:cubicBezTo>
                  <a:close/>
                  <a:moveTo>
                    <a:pt x="324" y="539"/>
                  </a:moveTo>
                  <a:cubicBezTo>
                    <a:pt x="324" y="539"/>
                    <a:pt x="324" y="539"/>
                    <a:pt x="324" y="539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25"/>
            <p:cNvSpPr>
              <a:spLocks noEditPoints="1"/>
            </p:cNvSpPr>
            <p:nvPr/>
          </p:nvSpPr>
          <p:spPr bwMode="auto">
            <a:xfrm>
              <a:off x="3631" y="1551"/>
              <a:ext cx="282" cy="699"/>
            </a:xfrm>
            <a:custGeom>
              <a:avLst/>
              <a:gdLst>
                <a:gd name="T0" fmla="*/ 777 w 777"/>
                <a:gd name="T1" fmla="*/ 264 h 1922"/>
                <a:gd name="T2" fmla="*/ 777 w 777"/>
                <a:gd name="T3" fmla="*/ 1922 h 1922"/>
                <a:gd name="T4" fmla="*/ 0 w 777"/>
                <a:gd name="T5" fmla="*/ 1922 h 1922"/>
                <a:gd name="T6" fmla="*/ 0 w 777"/>
                <a:gd name="T7" fmla="*/ 0 h 1922"/>
                <a:gd name="T8" fmla="*/ 777 w 777"/>
                <a:gd name="T9" fmla="*/ 0 h 1922"/>
                <a:gd name="T10" fmla="*/ 777 w 777"/>
                <a:gd name="T11" fmla="*/ 264 h 1922"/>
                <a:gd name="T12" fmla="*/ 701 w 777"/>
                <a:gd name="T13" fmla="*/ 1794 h 1922"/>
                <a:gd name="T14" fmla="*/ 701 w 777"/>
                <a:gd name="T15" fmla="*/ 1720 h 1922"/>
                <a:gd name="T16" fmla="*/ 76 w 777"/>
                <a:gd name="T17" fmla="*/ 1720 h 1922"/>
                <a:gd name="T18" fmla="*/ 76 w 777"/>
                <a:gd name="T19" fmla="*/ 1794 h 1922"/>
                <a:gd name="T20" fmla="*/ 701 w 777"/>
                <a:gd name="T21" fmla="*/ 1794 h 1922"/>
                <a:gd name="T22" fmla="*/ 701 w 777"/>
                <a:gd name="T23" fmla="*/ 1603 h 1922"/>
                <a:gd name="T24" fmla="*/ 701 w 777"/>
                <a:gd name="T25" fmla="*/ 1529 h 1922"/>
                <a:gd name="T26" fmla="*/ 76 w 777"/>
                <a:gd name="T27" fmla="*/ 1529 h 1922"/>
                <a:gd name="T28" fmla="*/ 76 w 777"/>
                <a:gd name="T29" fmla="*/ 1603 h 1922"/>
                <a:gd name="T30" fmla="*/ 701 w 777"/>
                <a:gd name="T31" fmla="*/ 1603 h 1922"/>
                <a:gd name="T32" fmla="*/ 701 w 777"/>
                <a:gd name="T33" fmla="*/ 456 h 1922"/>
                <a:gd name="T34" fmla="*/ 701 w 777"/>
                <a:gd name="T35" fmla="*/ 382 h 1922"/>
                <a:gd name="T36" fmla="*/ 76 w 777"/>
                <a:gd name="T37" fmla="*/ 382 h 1922"/>
                <a:gd name="T38" fmla="*/ 76 w 777"/>
                <a:gd name="T39" fmla="*/ 456 h 1922"/>
                <a:gd name="T40" fmla="*/ 701 w 777"/>
                <a:gd name="T41" fmla="*/ 456 h 1922"/>
                <a:gd name="T42" fmla="*/ 701 w 777"/>
                <a:gd name="T43" fmla="*/ 265 h 1922"/>
                <a:gd name="T44" fmla="*/ 701 w 777"/>
                <a:gd name="T45" fmla="*/ 191 h 1922"/>
                <a:gd name="T46" fmla="*/ 76 w 777"/>
                <a:gd name="T47" fmla="*/ 191 h 1922"/>
                <a:gd name="T48" fmla="*/ 76 w 777"/>
                <a:gd name="T49" fmla="*/ 265 h 1922"/>
                <a:gd name="T50" fmla="*/ 701 w 777"/>
                <a:gd name="T51" fmla="*/ 265 h 1922"/>
                <a:gd name="T52" fmla="*/ 651 w 777"/>
                <a:gd name="T53" fmla="*/ 1160 h 1922"/>
                <a:gd name="T54" fmla="*/ 651 w 777"/>
                <a:gd name="T55" fmla="*/ 763 h 1922"/>
                <a:gd name="T56" fmla="*/ 493 w 777"/>
                <a:gd name="T57" fmla="*/ 607 h 1922"/>
                <a:gd name="T58" fmla="*/ 285 w 777"/>
                <a:gd name="T59" fmla="*/ 607 h 1922"/>
                <a:gd name="T60" fmla="*/ 127 w 777"/>
                <a:gd name="T61" fmla="*/ 763 h 1922"/>
                <a:gd name="T62" fmla="*/ 127 w 777"/>
                <a:gd name="T63" fmla="*/ 1160 h 1922"/>
                <a:gd name="T64" fmla="*/ 285 w 777"/>
                <a:gd name="T65" fmla="*/ 1316 h 1922"/>
                <a:gd name="T66" fmla="*/ 493 w 777"/>
                <a:gd name="T67" fmla="*/ 1316 h 1922"/>
                <a:gd name="T68" fmla="*/ 651 w 777"/>
                <a:gd name="T69" fmla="*/ 1160 h 1922"/>
                <a:gd name="T70" fmla="*/ 651 w 777"/>
                <a:gd name="T71" fmla="*/ 1160 h 1922"/>
                <a:gd name="T72" fmla="*/ 651 w 777"/>
                <a:gd name="T73" fmla="*/ 116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7" h="1922">
                  <a:moveTo>
                    <a:pt x="777" y="264"/>
                  </a:moveTo>
                  <a:cubicBezTo>
                    <a:pt x="777" y="1922"/>
                    <a:pt x="777" y="1922"/>
                    <a:pt x="777" y="1922"/>
                  </a:cubicBezTo>
                  <a:cubicBezTo>
                    <a:pt x="0" y="1922"/>
                    <a:pt x="0" y="1922"/>
                    <a:pt x="0" y="19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77" y="264"/>
                    <a:pt x="777" y="264"/>
                    <a:pt x="777" y="264"/>
                  </a:cubicBezTo>
                  <a:close/>
                  <a:moveTo>
                    <a:pt x="701" y="1794"/>
                  </a:moveTo>
                  <a:cubicBezTo>
                    <a:pt x="701" y="1720"/>
                    <a:pt x="701" y="1720"/>
                    <a:pt x="701" y="1720"/>
                  </a:cubicBezTo>
                  <a:cubicBezTo>
                    <a:pt x="76" y="1720"/>
                    <a:pt x="76" y="1720"/>
                    <a:pt x="76" y="1720"/>
                  </a:cubicBezTo>
                  <a:cubicBezTo>
                    <a:pt x="76" y="1794"/>
                    <a:pt x="76" y="1794"/>
                    <a:pt x="76" y="1794"/>
                  </a:cubicBezTo>
                  <a:cubicBezTo>
                    <a:pt x="701" y="1794"/>
                    <a:pt x="701" y="1794"/>
                    <a:pt x="701" y="1794"/>
                  </a:cubicBezTo>
                  <a:close/>
                  <a:moveTo>
                    <a:pt x="701" y="1603"/>
                  </a:moveTo>
                  <a:cubicBezTo>
                    <a:pt x="701" y="1529"/>
                    <a:pt x="701" y="1529"/>
                    <a:pt x="701" y="1529"/>
                  </a:cubicBezTo>
                  <a:cubicBezTo>
                    <a:pt x="76" y="1529"/>
                    <a:pt x="76" y="1529"/>
                    <a:pt x="76" y="1529"/>
                  </a:cubicBezTo>
                  <a:cubicBezTo>
                    <a:pt x="76" y="1603"/>
                    <a:pt x="76" y="1603"/>
                    <a:pt x="76" y="1603"/>
                  </a:cubicBezTo>
                  <a:cubicBezTo>
                    <a:pt x="701" y="1603"/>
                    <a:pt x="701" y="1603"/>
                    <a:pt x="701" y="1603"/>
                  </a:cubicBezTo>
                  <a:close/>
                  <a:moveTo>
                    <a:pt x="701" y="456"/>
                  </a:moveTo>
                  <a:cubicBezTo>
                    <a:pt x="701" y="382"/>
                    <a:pt x="701" y="382"/>
                    <a:pt x="701" y="382"/>
                  </a:cubicBezTo>
                  <a:cubicBezTo>
                    <a:pt x="76" y="382"/>
                    <a:pt x="76" y="382"/>
                    <a:pt x="76" y="382"/>
                  </a:cubicBezTo>
                  <a:cubicBezTo>
                    <a:pt x="76" y="456"/>
                    <a:pt x="76" y="456"/>
                    <a:pt x="76" y="456"/>
                  </a:cubicBezTo>
                  <a:cubicBezTo>
                    <a:pt x="701" y="456"/>
                    <a:pt x="701" y="456"/>
                    <a:pt x="701" y="456"/>
                  </a:cubicBezTo>
                  <a:close/>
                  <a:moveTo>
                    <a:pt x="701" y="265"/>
                  </a:moveTo>
                  <a:cubicBezTo>
                    <a:pt x="701" y="191"/>
                    <a:pt x="701" y="191"/>
                    <a:pt x="701" y="191"/>
                  </a:cubicBezTo>
                  <a:cubicBezTo>
                    <a:pt x="76" y="191"/>
                    <a:pt x="76" y="191"/>
                    <a:pt x="76" y="191"/>
                  </a:cubicBezTo>
                  <a:cubicBezTo>
                    <a:pt x="76" y="265"/>
                    <a:pt x="76" y="265"/>
                    <a:pt x="76" y="265"/>
                  </a:cubicBezTo>
                  <a:cubicBezTo>
                    <a:pt x="701" y="265"/>
                    <a:pt x="701" y="265"/>
                    <a:pt x="701" y="265"/>
                  </a:cubicBezTo>
                  <a:close/>
                  <a:moveTo>
                    <a:pt x="651" y="1160"/>
                  </a:moveTo>
                  <a:cubicBezTo>
                    <a:pt x="651" y="763"/>
                    <a:pt x="651" y="763"/>
                    <a:pt x="651" y="763"/>
                  </a:cubicBezTo>
                  <a:cubicBezTo>
                    <a:pt x="651" y="676"/>
                    <a:pt x="580" y="607"/>
                    <a:pt x="493" y="607"/>
                  </a:cubicBezTo>
                  <a:cubicBezTo>
                    <a:pt x="285" y="607"/>
                    <a:pt x="285" y="607"/>
                    <a:pt x="285" y="607"/>
                  </a:cubicBezTo>
                  <a:cubicBezTo>
                    <a:pt x="198" y="607"/>
                    <a:pt x="127" y="676"/>
                    <a:pt x="127" y="763"/>
                  </a:cubicBezTo>
                  <a:cubicBezTo>
                    <a:pt x="127" y="1160"/>
                    <a:pt x="127" y="1160"/>
                    <a:pt x="127" y="1160"/>
                  </a:cubicBezTo>
                  <a:cubicBezTo>
                    <a:pt x="127" y="1246"/>
                    <a:pt x="198" y="1316"/>
                    <a:pt x="285" y="1316"/>
                  </a:cubicBezTo>
                  <a:cubicBezTo>
                    <a:pt x="493" y="1316"/>
                    <a:pt x="493" y="1316"/>
                    <a:pt x="493" y="1316"/>
                  </a:cubicBezTo>
                  <a:cubicBezTo>
                    <a:pt x="580" y="1316"/>
                    <a:pt x="651" y="1246"/>
                    <a:pt x="651" y="1160"/>
                  </a:cubicBezTo>
                  <a:close/>
                  <a:moveTo>
                    <a:pt x="651" y="1160"/>
                  </a:moveTo>
                  <a:cubicBezTo>
                    <a:pt x="651" y="1160"/>
                    <a:pt x="651" y="1160"/>
                    <a:pt x="651" y="116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26"/>
            <p:cNvSpPr>
              <a:spLocks noEditPoints="1"/>
            </p:cNvSpPr>
            <p:nvPr/>
          </p:nvSpPr>
          <p:spPr bwMode="auto">
            <a:xfrm>
              <a:off x="3709" y="1808"/>
              <a:ext cx="126" cy="186"/>
            </a:xfrm>
            <a:custGeom>
              <a:avLst/>
              <a:gdLst>
                <a:gd name="T0" fmla="*/ 346 w 346"/>
                <a:gd name="T1" fmla="*/ 398 h 511"/>
                <a:gd name="T2" fmla="*/ 241 w 346"/>
                <a:gd name="T3" fmla="*/ 511 h 511"/>
                <a:gd name="T4" fmla="*/ 104 w 346"/>
                <a:gd name="T5" fmla="*/ 511 h 511"/>
                <a:gd name="T6" fmla="*/ 0 w 346"/>
                <a:gd name="T7" fmla="*/ 398 h 511"/>
                <a:gd name="T8" fmla="*/ 0 w 346"/>
                <a:gd name="T9" fmla="*/ 112 h 511"/>
                <a:gd name="T10" fmla="*/ 104 w 346"/>
                <a:gd name="T11" fmla="*/ 0 h 511"/>
                <a:gd name="T12" fmla="*/ 241 w 346"/>
                <a:gd name="T13" fmla="*/ 0 h 511"/>
                <a:gd name="T14" fmla="*/ 346 w 346"/>
                <a:gd name="T15" fmla="*/ 112 h 511"/>
                <a:gd name="T16" fmla="*/ 346 w 346"/>
                <a:gd name="T17" fmla="*/ 398 h 511"/>
                <a:gd name="T18" fmla="*/ 346 w 346"/>
                <a:gd name="T19" fmla="*/ 398 h 511"/>
                <a:gd name="T20" fmla="*/ 346 w 346"/>
                <a:gd name="T21" fmla="*/ 39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511">
                  <a:moveTo>
                    <a:pt x="346" y="398"/>
                  </a:moveTo>
                  <a:cubicBezTo>
                    <a:pt x="346" y="461"/>
                    <a:pt x="299" y="511"/>
                    <a:pt x="241" y="511"/>
                  </a:cubicBezTo>
                  <a:cubicBezTo>
                    <a:pt x="104" y="511"/>
                    <a:pt x="104" y="511"/>
                    <a:pt x="104" y="511"/>
                  </a:cubicBezTo>
                  <a:cubicBezTo>
                    <a:pt x="46" y="511"/>
                    <a:pt x="0" y="461"/>
                    <a:pt x="0" y="39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47" y="0"/>
                    <a:pt x="104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99" y="0"/>
                    <a:pt x="346" y="50"/>
                    <a:pt x="346" y="112"/>
                  </a:cubicBezTo>
                  <a:cubicBezTo>
                    <a:pt x="346" y="398"/>
                    <a:pt x="346" y="398"/>
                    <a:pt x="346" y="398"/>
                  </a:cubicBezTo>
                  <a:close/>
                  <a:moveTo>
                    <a:pt x="346" y="398"/>
                  </a:moveTo>
                  <a:cubicBezTo>
                    <a:pt x="346" y="398"/>
                    <a:pt x="346" y="398"/>
                    <a:pt x="346" y="398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27"/>
            <p:cNvSpPr>
              <a:spLocks noEditPoints="1"/>
            </p:cNvSpPr>
            <p:nvPr/>
          </p:nvSpPr>
          <p:spPr bwMode="auto">
            <a:xfrm>
              <a:off x="3320" y="1547"/>
              <a:ext cx="283" cy="699"/>
            </a:xfrm>
            <a:custGeom>
              <a:avLst/>
              <a:gdLst>
                <a:gd name="T0" fmla="*/ 777 w 777"/>
                <a:gd name="T1" fmla="*/ 0 h 1922"/>
                <a:gd name="T2" fmla="*/ 777 w 777"/>
                <a:gd name="T3" fmla="*/ 1922 h 1922"/>
                <a:gd name="T4" fmla="*/ 0 w 777"/>
                <a:gd name="T5" fmla="*/ 1922 h 1922"/>
                <a:gd name="T6" fmla="*/ 0 w 777"/>
                <a:gd name="T7" fmla="*/ 0 h 1922"/>
                <a:gd name="T8" fmla="*/ 777 w 777"/>
                <a:gd name="T9" fmla="*/ 0 h 1922"/>
                <a:gd name="T10" fmla="*/ 701 w 777"/>
                <a:gd name="T11" fmla="*/ 1793 h 1922"/>
                <a:gd name="T12" fmla="*/ 701 w 777"/>
                <a:gd name="T13" fmla="*/ 1719 h 1922"/>
                <a:gd name="T14" fmla="*/ 76 w 777"/>
                <a:gd name="T15" fmla="*/ 1719 h 1922"/>
                <a:gd name="T16" fmla="*/ 76 w 777"/>
                <a:gd name="T17" fmla="*/ 1793 h 1922"/>
                <a:gd name="T18" fmla="*/ 701 w 777"/>
                <a:gd name="T19" fmla="*/ 1793 h 1922"/>
                <a:gd name="T20" fmla="*/ 701 w 777"/>
                <a:gd name="T21" fmla="*/ 1603 h 1922"/>
                <a:gd name="T22" fmla="*/ 701 w 777"/>
                <a:gd name="T23" fmla="*/ 1529 h 1922"/>
                <a:gd name="T24" fmla="*/ 76 w 777"/>
                <a:gd name="T25" fmla="*/ 1529 h 1922"/>
                <a:gd name="T26" fmla="*/ 76 w 777"/>
                <a:gd name="T27" fmla="*/ 1603 h 1922"/>
                <a:gd name="T28" fmla="*/ 701 w 777"/>
                <a:gd name="T29" fmla="*/ 1603 h 1922"/>
                <a:gd name="T30" fmla="*/ 701 w 777"/>
                <a:gd name="T31" fmla="*/ 455 h 1922"/>
                <a:gd name="T32" fmla="*/ 701 w 777"/>
                <a:gd name="T33" fmla="*/ 381 h 1922"/>
                <a:gd name="T34" fmla="*/ 76 w 777"/>
                <a:gd name="T35" fmla="*/ 381 h 1922"/>
                <a:gd name="T36" fmla="*/ 76 w 777"/>
                <a:gd name="T37" fmla="*/ 455 h 1922"/>
                <a:gd name="T38" fmla="*/ 701 w 777"/>
                <a:gd name="T39" fmla="*/ 455 h 1922"/>
                <a:gd name="T40" fmla="*/ 701 w 777"/>
                <a:gd name="T41" fmla="*/ 265 h 1922"/>
                <a:gd name="T42" fmla="*/ 701 w 777"/>
                <a:gd name="T43" fmla="*/ 191 h 1922"/>
                <a:gd name="T44" fmla="*/ 76 w 777"/>
                <a:gd name="T45" fmla="*/ 191 h 1922"/>
                <a:gd name="T46" fmla="*/ 76 w 777"/>
                <a:gd name="T47" fmla="*/ 265 h 1922"/>
                <a:gd name="T48" fmla="*/ 701 w 777"/>
                <a:gd name="T49" fmla="*/ 265 h 1922"/>
                <a:gd name="T50" fmla="*/ 650 w 777"/>
                <a:gd name="T51" fmla="*/ 1160 h 1922"/>
                <a:gd name="T52" fmla="*/ 650 w 777"/>
                <a:gd name="T53" fmla="*/ 762 h 1922"/>
                <a:gd name="T54" fmla="*/ 492 w 777"/>
                <a:gd name="T55" fmla="*/ 606 h 1922"/>
                <a:gd name="T56" fmla="*/ 285 w 777"/>
                <a:gd name="T57" fmla="*/ 606 h 1922"/>
                <a:gd name="T58" fmla="*/ 127 w 777"/>
                <a:gd name="T59" fmla="*/ 762 h 1922"/>
                <a:gd name="T60" fmla="*/ 127 w 777"/>
                <a:gd name="T61" fmla="*/ 1160 h 1922"/>
                <a:gd name="T62" fmla="*/ 285 w 777"/>
                <a:gd name="T63" fmla="*/ 1316 h 1922"/>
                <a:gd name="T64" fmla="*/ 492 w 777"/>
                <a:gd name="T65" fmla="*/ 1316 h 1922"/>
                <a:gd name="T66" fmla="*/ 650 w 777"/>
                <a:gd name="T67" fmla="*/ 1160 h 1922"/>
                <a:gd name="T68" fmla="*/ 650 w 777"/>
                <a:gd name="T69" fmla="*/ 1160 h 1922"/>
                <a:gd name="T70" fmla="*/ 650 w 777"/>
                <a:gd name="T71" fmla="*/ 116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7" h="1922">
                  <a:moveTo>
                    <a:pt x="777" y="0"/>
                  </a:moveTo>
                  <a:cubicBezTo>
                    <a:pt x="777" y="1922"/>
                    <a:pt x="777" y="1922"/>
                    <a:pt x="777" y="1922"/>
                  </a:cubicBezTo>
                  <a:cubicBezTo>
                    <a:pt x="0" y="1922"/>
                    <a:pt x="0" y="1922"/>
                    <a:pt x="0" y="19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7" y="0"/>
                    <a:pt x="777" y="0"/>
                    <a:pt x="777" y="0"/>
                  </a:cubicBezTo>
                  <a:close/>
                  <a:moveTo>
                    <a:pt x="701" y="1793"/>
                  </a:moveTo>
                  <a:cubicBezTo>
                    <a:pt x="701" y="1719"/>
                    <a:pt x="701" y="1719"/>
                    <a:pt x="701" y="1719"/>
                  </a:cubicBezTo>
                  <a:cubicBezTo>
                    <a:pt x="76" y="1719"/>
                    <a:pt x="76" y="1719"/>
                    <a:pt x="76" y="1719"/>
                  </a:cubicBezTo>
                  <a:cubicBezTo>
                    <a:pt x="76" y="1793"/>
                    <a:pt x="76" y="1793"/>
                    <a:pt x="76" y="1793"/>
                  </a:cubicBezTo>
                  <a:cubicBezTo>
                    <a:pt x="701" y="1793"/>
                    <a:pt x="701" y="1793"/>
                    <a:pt x="701" y="1793"/>
                  </a:cubicBezTo>
                  <a:close/>
                  <a:moveTo>
                    <a:pt x="701" y="1603"/>
                  </a:moveTo>
                  <a:cubicBezTo>
                    <a:pt x="701" y="1529"/>
                    <a:pt x="701" y="1529"/>
                    <a:pt x="701" y="1529"/>
                  </a:cubicBezTo>
                  <a:cubicBezTo>
                    <a:pt x="76" y="1529"/>
                    <a:pt x="76" y="1529"/>
                    <a:pt x="76" y="1529"/>
                  </a:cubicBezTo>
                  <a:cubicBezTo>
                    <a:pt x="76" y="1603"/>
                    <a:pt x="76" y="1603"/>
                    <a:pt x="76" y="1603"/>
                  </a:cubicBezTo>
                  <a:cubicBezTo>
                    <a:pt x="701" y="1603"/>
                    <a:pt x="701" y="1603"/>
                    <a:pt x="701" y="1603"/>
                  </a:cubicBezTo>
                  <a:close/>
                  <a:moveTo>
                    <a:pt x="701" y="455"/>
                  </a:moveTo>
                  <a:cubicBezTo>
                    <a:pt x="701" y="381"/>
                    <a:pt x="701" y="381"/>
                    <a:pt x="701" y="381"/>
                  </a:cubicBezTo>
                  <a:cubicBezTo>
                    <a:pt x="76" y="381"/>
                    <a:pt x="76" y="381"/>
                    <a:pt x="76" y="381"/>
                  </a:cubicBezTo>
                  <a:cubicBezTo>
                    <a:pt x="76" y="455"/>
                    <a:pt x="76" y="455"/>
                    <a:pt x="76" y="455"/>
                  </a:cubicBezTo>
                  <a:cubicBezTo>
                    <a:pt x="701" y="455"/>
                    <a:pt x="701" y="455"/>
                    <a:pt x="701" y="455"/>
                  </a:cubicBezTo>
                  <a:close/>
                  <a:moveTo>
                    <a:pt x="701" y="265"/>
                  </a:moveTo>
                  <a:cubicBezTo>
                    <a:pt x="701" y="191"/>
                    <a:pt x="701" y="191"/>
                    <a:pt x="701" y="191"/>
                  </a:cubicBezTo>
                  <a:cubicBezTo>
                    <a:pt x="76" y="191"/>
                    <a:pt x="76" y="191"/>
                    <a:pt x="76" y="191"/>
                  </a:cubicBezTo>
                  <a:cubicBezTo>
                    <a:pt x="76" y="265"/>
                    <a:pt x="76" y="265"/>
                    <a:pt x="76" y="265"/>
                  </a:cubicBezTo>
                  <a:cubicBezTo>
                    <a:pt x="701" y="265"/>
                    <a:pt x="701" y="265"/>
                    <a:pt x="701" y="265"/>
                  </a:cubicBezTo>
                  <a:close/>
                  <a:moveTo>
                    <a:pt x="650" y="1160"/>
                  </a:moveTo>
                  <a:cubicBezTo>
                    <a:pt x="650" y="762"/>
                    <a:pt x="650" y="762"/>
                    <a:pt x="650" y="762"/>
                  </a:cubicBezTo>
                  <a:cubicBezTo>
                    <a:pt x="650" y="676"/>
                    <a:pt x="580" y="606"/>
                    <a:pt x="492" y="606"/>
                  </a:cubicBezTo>
                  <a:cubicBezTo>
                    <a:pt x="285" y="606"/>
                    <a:pt x="285" y="606"/>
                    <a:pt x="285" y="606"/>
                  </a:cubicBezTo>
                  <a:cubicBezTo>
                    <a:pt x="197" y="606"/>
                    <a:pt x="127" y="676"/>
                    <a:pt x="127" y="762"/>
                  </a:cubicBezTo>
                  <a:cubicBezTo>
                    <a:pt x="127" y="1160"/>
                    <a:pt x="127" y="1160"/>
                    <a:pt x="127" y="1160"/>
                  </a:cubicBezTo>
                  <a:cubicBezTo>
                    <a:pt x="127" y="1246"/>
                    <a:pt x="197" y="1316"/>
                    <a:pt x="285" y="1316"/>
                  </a:cubicBezTo>
                  <a:cubicBezTo>
                    <a:pt x="492" y="1316"/>
                    <a:pt x="492" y="1316"/>
                    <a:pt x="492" y="1316"/>
                  </a:cubicBezTo>
                  <a:cubicBezTo>
                    <a:pt x="580" y="1316"/>
                    <a:pt x="650" y="1246"/>
                    <a:pt x="650" y="1160"/>
                  </a:cubicBezTo>
                  <a:close/>
                  <a:moveTo>
                    <a:pt x="650" y="1160"/>
                  </a:moveTo>
                  <a:cubicBezTo>
                    <a:pt x="650" y="1160"/>
                    <a:pt x="650" y="1160"/>
                    <a:pt x="650" y="116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3399" y="1804"/>
              <a:ext cx="126" cy="186"/>
            </a:xfrm>
            <a:custGeom>
              <a:avLst/>
              <a:gdLst>
                <a:gd name="T0" fmla="*/ 347 w 347"/>
                <a:gd name="T1" fmla="*/ 112 h 510"/>
                <a:gd name="T2" fmla="*/ 347 w 347"/>
                <a:gd name="T3" fmla="*/ 398 h 510"/>
                <a:gd name="T4" fmla="*/ 242 w 347"/>
                <a:gd name="T5" fmla="*/ 510 h 510"/>
                <a:gd name="T6" fmla="*/ 105 w 347"/>
                <a:gd name="T7" fmla="*/ 510 h 510"/>
                <a:gd name="T8" fmla="*/ 0 w 347"/>
                <a:gd name="T9" fmla="*/ 398 h 510"/>
                <a:gd name="T10" fmla="*/ 0 w 347"/>
                <a:gd name="T11" fmla="*/ 112 h 510"/>
                <a:gd name="T12" fmla="*/ 105 w 347"/>
                <a:gd name="T13" fmla="*/ 0 h 510"/>
                <a:gd name="T14" fmla="*/ 242 w 347"/>
                <a:gd name="T15" fmla="*/ 0 h 510"/>
                <a:gd name="T16" fmla="*/ 347 w 347"/>
                <a:gd name="T17" fmla="*/ 112 h 510"/>
                <a:gd name="T18" fmla="*/ 347 w 347"/>
                <a:gd name="T19" fmla="*/ 112 h 510"/>
                <a:gd name="T20" fmla="*/ 347 w 347"/>
                <a:gd name="T21" fmla="*/ 11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510">
                  <a:moveTo>
                    <a:pt x="347" y="112"/>
                  </a:moveTo>
                  <a:cubicBezTo>
                    <a:pt x="347" y="398"/>
                    <a:pt x="347" y="398"/>
                    <a:pt x="347" y="398"/>
                  </a:cubicBezTo>
                  <a:cubicBezTo>
                    <a:pt x="347" y="460"/>
                    <a:pt x="300" y="510"/>
                    <a:pt x="242" y="510"/>
                  </a:cubicBezTo>
                  <a:cubicBezTo>
                    <a:pt x="105" y="510"/>
                    <a:pt x="105" y="510"/>
                    <a:pt x="105" y="510"/>
                  </a:cubicBezTo>
                  <a:cubicBezTo>
                    <a:pt x="47" y="510"/>
                    <a:pt x="0" y="460"/>
                    <a:pt x="0" y="39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47" y="0"/>
                    <a:pt x="105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300" y="0"/>
                    <a:pt x="347" y="50"/>
                    <a:pt x="347" y="112"/>
                  </a:cubicBezTo>
                  <a:close/>
                  <a:moveTo>
                    <a:pt x="347" y="112"/>
                  </a:moveTo>
                  <a:cubicBezTo>
                    <a:pt x="347" y="112"/>
                    <a:pt x="347" y="112"/>
                    <a:pt x="347" y="112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5" name="Group 31"/>
          <p:cNvGrpSpPr>
            <a:grpSpLocks noChangeAspect="1"/>
          </p:cNvGrpSpPr>
          <p:nvPr/>
        </p:nvGrpSpPr>
        <p:grpSpPr bwMode="auto">
          <a:xfrm>
            <a:off x="4156677" y="1315958"/>
            <a:ext cx="1057194" cy="922370"/>
            <a:chOff x="1025" y="-296"/>
            <a:chExt cx="5630" cy="4912"/>
          </a:xfrm>
        </p:grpSpPr>
        <p:sp>
          <p:nvSpPr>
            <p:cNvPr id="76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025" y="-296"/>
              <a:ext cx="5630" cy="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32"/>
            <p:cNvSpPr>
              <a:spLocks noEditPoints="1"/>
            </p:cNvSpPr>
            <p:nvPr/>
          </p:nvSpPr>
          <p:spPr bwMode="auto">
            <a:xfrm>
              <a:off x="1027" y="-305"/>
              <a:ext cx="5626" cy="4923"/>
            </a:xfrm>
            <a:custGeom>
              <a:avLst/>
              <a:gdLst>
                <a:gd name="T0" fmla="*/ 1792 w 3277"/>
                <a:gd name="T1" fmla="*/ 2645 h 2871"/>
                <a:gd name="T2" fmla="*/ 2010 w 3277"/>
                <a:gd name="T3" fmla="*/ 2470 h 2871"/>
                <a:gd name="T4" fmla="*/ 2020 w 3277"/>
                <a:gd name="T5" fmla="*/ 2479 h 2871"/>
                <a:gd name="T6" fmla="*/ 2142 w 3277"/>
                <a:gd name="T7" fmla="*/ 169 h 2871"/>
                <a:gd name="T8" fmla="*/ 1792 w 3277"/>
                <a:gd name="T9" fmla="*/ 260 h 2871"/>
                <a:gd name="T10" fmla="*/ 458 w 3277"/>
                <a:gd name="T11" fmla="*/ 1563 h 2871"/>
                <a:gd name="T12" fmla="*/ 915 w 3277"/>
                <a:gd name="T13" fmla="*/ 1428 h 2871"/>
                <a:gd name="T14" fmla="*/ 1412 w 3277"/>
                <a:gd name="T15" fmla="*/ 1561 h 2871"/>
                <a:gd name="T16" fmla="*/ 915 w 3277"/>
                <a:gd name="T17" fmla="*/ 1515 h 2871"/>
                <a:gd name="T18" fmla="*/ 514 w 3277"/>
                <a:gd name="T19" fmla="*/ 1588 h 2871"/>
                <a:gd name="T20" fmla="*/ 458 w 3277"/>
                <a:gd name="T21" fmla="*/ 1285 h 2871"/>
                <a:gd name="T22" fmla="*/ 915 w 3277"/>
                <a:gd name="T23" fmla="*/ 1149 h 2871"/>
                <a:gd name="T24" fmla="*/ 1412 w 3277"/>
                <a:gd name="T25" fmla="*/ 1283 h 2871"/>
                <a:gd name="T26" fmla="*/ 915 w 3277"/>
                <a:gd name="T27" fmla="*/ 1237 h 2871"/>
                <a:gd name="T28" fmla="*/ 514 w 3277"/>
                <a:gd name="T29" fmla="*/ 1310 h 2871"/>
                <a:gd name="T30" fmla="*/ 458 w 3277"/>
                <a:gd name="T31" fmla="*/ 1033 h 2871"/>
                <a:gd name="T32" fmla="*/ 915 w 3277"/>
                <a:gd name="T33" fmla="*/ 897 h 2871"/>
                <a:gd name="T34" fmla="*/ 1412 w 3277"/>
                <a:gd name="T35" fmla="*/ 1031 h 2871"/>
                <a:gd name="T36" fmla="*/ 915 w 3277"/>
                <a:gd name="T37" fmla="*/ 984 h 2871"/>
                <a:gd name="T38" fmla="*/ 514 w 3277"/>
                <a:gd name="T39" fmla="*/ 1057 h 2871"/>
                <a:gd name="T40" fmla="*/ 458 w 3277"/>
                <a:gd name="T41" fmla="*/ 767 h 2871"/>
                <a:gd name="T42" fmla="*/ 915 w 3277"/>
                <a:gd name="T43" fmla="*/ 631 h 2871"/>
                <a:gd name="T44" fmla="*/ 1412 w 3277"/>
                <a:gd name="T45" fmla="*/ 765 h 2871"/>
                <a:gd name="T46" fmla="*/ 915 w 3277"/>
                <a:gd name="T47" fmla="*/ 719 h 2871"/>
                <a:gd name="T48" fmla="*/ 514 w 3277"/>
                <a:gd name="T49" fmla="*/ 792 h 2871"/>
                <a:gd name="T50" fmla="*/ 458 w 3277"/>
                <a:gd name="T51" fmla="*/ 526 h 2871"/>
                <a:gd name="T52" fmla="*/ 915 w 3277"/>
                <a:gd name="T53" fmla="*/ 390 h 2871"/>
                <a:gd name="T54" fmla="*/ 1412 w 3277"/>
                <a:gd name="T55" fmla="*/ 524 h 2871"/>
                <a:gd name="T56" fmla="*/ 915 w 3277"/>
                <a:gd name="T57" fmla="*/ 478 h 2871"/>
                <a:gd name="T58" fmla="*/ 514 w 3277"/>
                <a:gd name="T59" fmla="*/ 551 h 2871"/>
                <a:gd name="T60" fmla="*/ 3277 w 3277"/>
                <a:gd name="T61" fmla="*/ 581 h 2871"/>
                <a:gd name="T62" fmla="*/ 3139 w 3277"/>
                <a:gd name="T63" fmla="*/ 2539 h 2871"/>
                <a:gd name="T64" fmla="*/ 2262 w 3277"/>
                <a:gd name="T65" fmla="*/ 2795 h 2871"/>
                <a:gd name="T66" fmla="*/ 2239 w 3277"/>
                <a:gd name="T67" fmla="*/ 2841 h 2871"/>
                <a:gd name="T68" fmla="*/ 1973 w 3277"/>
                <a:gd name="T69" fmla="*/ 2609 h 2871"/>
                <a:gd name="T70" fmla="*/ 1732 w 3277"/>
                <a:gd name="T71" fmla="*/ 2871 h 2871"/>
                <a:gd name="T72" fmla="*/ 1672 w 3277"/>
                <a:gd name="T73" fmla="*/ 2539 h 2871"/>
                <a:gd name="T74" fmla="*/ 0 w 3277"/>
                <a:gd name="T75" fmla="*/ 2405 h 2871"/>
                <a:gd name="T76" fmla="*/ 118 w 3277"/>
                <a:gd name="T77" fmla="*/ 449 h 2871"/>
                <a:gd name="T78" fmla="*/ 174 w 3277"/>
                <a:gd name="T79" fmla="*/ 184 h 2871"/>
                <a:gd name="T80" fmla="*/ 1631 w 3277"/>
                <a:gd name="T81" fmla="*/ 167 h 2871"/>
                <a:gd name="T82" fmla="*/ 3092 w 3277"/>
                <a:gd name="T83" fmla="*/ 185 h 2871"/>
                <a:gd name="T84" fmla="*/ 3147 w 3277"/>
                <a:gd name="T85" fmla="*/ 270 h 2871"/>
                <a:gd name="T86" fmla="*/ 3147 w 3277"/>
                <a:gd name="T87" fmla="*/ 448 h 2871"/>
                <a:gd name="T88" fmla="*/ 2359 w 3277"/>
                <a:gd name="T89" fmla="*/ 1962 h 2871"/>
                <a:gd name="T90" fmla="*/ 2954 w 3277"/>
                <a:gd name="T91" fmla="*/ 329 h 2871"/>
                <a:gd name="T92" fmla="*/ 2262 w 3277"/>
                <a:gd name="T93" fmla="*/ 193 h 2871"/>
                <a:gd name="T94" fmla="*/ 2262 w 3277"/>
                <a:gd name="T95" fmla="*/ 1963 h 2871"/>
                <a:gd name="T96" fmla="*/ 311 w 3277"/>
                <a:gd name="T97" fmla="*/ 328 h 2871"/>
                <a:gd name="T98" fmla="*/ 938 w 3277"/>
                <a:gd name="T99" fmla="*/ 1962 h 2871"/>
                <a:gd name="T100" fmla="*/ 1533 w 3277"/>
                <a:gd name="T101" fmla="*/ 329 h 2871"/>
                <a:gd name="T102" fmla="*/ 935 w 3277"/>
                <a:gd name="T103" fmla="*/ 191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77" h="2871">
                  <a:moveTo>
                    <a:pt x="1792" y="260"/>
                  </a:moveTo>
                  <a:cubicBezTo>
                    <a:pt x="1792" y="2645"/>
                    <a:pt x="1792" y="2645"/>
                    <a:pt x="1792" y="2645"/>
                  </a:cubicBezTo>
                  <a:cubicBezTo>
                    <a:pt x="1927" y="2480"/>
                    <a:pt x="1927" y="2480"/>
                    <a:pt x="1927" y="2480"/>
                  </a:cubicBezTo>
                  <a:cubicBezTo>
                    <a:pt x="1947" y="2454"/>
                    <a:pt x="1985" y="2450"/>
                    <a:pt x="2010" y="2470"/>
                  </a:cubicBezTo>
                  <a:cubicBezTo>
                    <a:pt x="2014" y="2473"/>
                    <a:pt x="2017" y="2476"/>
                    <a:pt x="2020" y="2480"/>
                  </a:cubicBezTo>
                  <a:cubicBezTo>
                    <a:pt x="2020" y="2479"/>
                    <a:pt x="2020" y="2479"/>
                    <a:pt x="2020" y="2479"/>
                  </a:cubicBezTo>
                  <a:cubicBezTo>
                    <a:pt x="2142" y="2628"/>
                    <a:pt x="2142" y="2628"/>
                    <a:pt x="2142" y="2628"/>
                  </a:cubicBezTo>
                  <a:cubicBezTo>
                    <a:pt x="2142" y="169"/>
                    <a:pt x="2142" y="169"/>
                    <a:pt x="2142" y="169"/>
                  </a:cubicBezTo>
                  <a:cubicBezTo>
                    <a:pt x="1792" y="260"/>
                    <a:pt x="1792" y="260"/>
                    <a:pt x="1792" y="260"/>
                  </a:cubicBezTo>
                  <a:cubicBezTo>
                    <a:pt x="1792" y="260"/>
                    <a:pt x="1792" y="260"/>
                    <a:pt x="1792" y="260"/>
                  </a:cubicBezTo>
                  <a:close/>
                  <a:moveTo>
                    <a:pt x="514" y="1588"/>
                  </a:moveTo>
                  <a:cubicBezTo>
                    <a:pt x="491" y="1597"/>
                    <a:pt x="466" y="1586"/>
                    <a:pt x="458" y="1563"/>
                  </a:cubicBezTo>
                  <a:cubicBezTo>
                    <a:pt x="449" y="1541"/>
                    <a:pt x="460" y="1516"/>
                    <a:pt x="482" y="1507"/>
                  </a:cubicBezTo>
                  <a:cubicBezTo>
                    <a:pt x="618" y="1453"/>
                    <a:pt x="765" y="1428"/>
                    <a:pt x="915" y="1428"/>
                  </a:cubicBezTo>
                  <a:cubicBezTo>
                    <a:pt x="1070" y="1428"/>
                    <a:pt x="1229" y="1455"/>
                    <a:pt x="1384" y="1506"/>
                  </a:cubicBezTo>
                  <a:cubicBezTo>
                    <a:pt x="1407" y="1514"/>
                    <a:pt x="1419" y="1538"/>
                    <a:pt x="1412" y="1561"/>
                  </a:cubicBezTo>
                  <a:cubicBezTo>
                    <a:pt x="1404" y="1584"/>
                    <a:pt x="1380" y="1596"/>
                    <a:pt x="1357" y="1589"/>
                  </a:cubicBezTo>
                  <a:cubicBezTo>
                    <a:pt x="1211" y="1541"/>
                    <a:pt x="1061" y="1515"/>
                    <a:pt x="915" y="1515"/>
                  </a:cubicBezTo>
                  <a:cubicBezTo>
                    <a:pt x="775" y="1515"/>
                    <a:pt x="640" y="1538"/>
                    <a:pt x="514" y="1588"/>
                  </a:cubicBezTo>
                  <a:cubicBezTo>
                    <a:pt x="514" y="1588"/>
                    <a:pt x="514" y="1588"/>
                    <a:pt x="514" y="1588"/>
                  </a:cubicBezTo>
                  <a:close/>
                  <a:moveTo>
                    <a:pt x="514" y="1310"/>
                  </a:moveTo>
                  <a:cubicBezTo>
                    <a:pt x="491" y="1319"/>
                    <a:pt x="466" y="1308"/>
                    <a:pt x="458" y="1285"/>
                  </a:cubicBezTo>
                  <a:cubicBezTo>
                    <a:pt x="449" y="1263"/>
                    <a:pt x="460" y="1237"/>
                    <a:pt x="482" y="1229"/>
                  </a:cubicBezTo>
                  <a:cubicBezTo>
                    <a:pt x="618" y="1175"/>
                    <a:pt x="765" y="1149"/>
                    <a:pt x="915" y="1149"/>
                  </a:cubicBezTo>
                  <a:cubicBezTo>
                    <a:pt x="1070" y="1149"/>
                    <a:pt x="1229" y="1177"/>
                    <a:pt x="1384" y="1228"/>
                  </a:cubicBezTo>
                  <a:cubicBezTo>
                    <a:pt x="1407" y="1235"/>
                    <a:pt x="1419" y="1260"/>
                    <a:pt x="1412" y="1283"/>
                  </a:cubicBezTo>
                  <a:cubicBezTo>
                    <a:pt x="1404" y="1306"/>
                    <a:pt x="1380" y="1318"/>
                    <a:pt x="1357" y="1311"/>
                  </a:cubicBezTo>
                  <a:cubicBezTo>
                    <a:pt x="1211" y="1262"/>
                    <a:pt x="1061" y="1237"/>
                    <a:pt x="915" y="1237"/>
                  </a:cubicBezTo>
                  <a:cubicBezTo>
                    <a:pt x="775" y="1237"/>
                    <a:pt x="640" y="1260"/>
                    <a:pt x="514" y="1310"/>
                  </a:cubicBezTo>
                  <a:cubicBezTo>
                    <a:pt x="514" y="1310"/>
                    <a:pt x="514" y="1310"/>
                    <a:pt x="514" y="1310"/>
                  </a:cubicBezTo>
                  <a:close/>
                  <a:moveTo>
                    <a:pt x="514" y="1057"/>
                  </a:moveTo>
                  <a:cubicBezTo>
                    <a:pt x="491" y="1066"/>
                    <a:pt x="466" y="1055"/>
                    <a:pt x="458" y="1033"/>
                  </a:cubicBezTo>
                  <a:cubicBezTo>
                    <a:pt x="449" y="1010"/>
                    <a:pt x="460" y="985"/>
                    <a:pt x="482" y="976"/>
                  </a:cubicBezTo>
                  <a:cubicBezTo>
                    <a:pt x="618" y="922"/>
                    <a:pt x="765" y="897"/>
                    <a:pt x="915" y="897"/>
                  </a:cubicBezTo>
                  <a:cubicBezTo>
                    <a:pt x="1070" y="897"/>
                    <a:pt x="1229" y="924"/>
                    <a:pt x="1384" y="976"/>
                  </a:cubicBezTo>
                  <a:cubicBezTo>
                    <a:pt x="1407" y="983"/>
                    <a:pt x="1419" y="1008"/>
                    <a:pt x="1412" y="1031"/>
                  </a:cubicBezTo>
                  <a:cubicBezTo>
                    <a:pt x="1404" y="1053"/>
                    <a:pt x="1380" y="1066"/>
                    <a:pt x="1357" y="1058"/>
                  </a:cubicBezTo>
                  <a:cubicBezTo>
                    <a:pt x="1211" y="1010"/>
                    <a:pt x="1061" y="984"/>
                    <a:pt x="915" y="984"/>
                  </a:cubicBezTo>
                  <a:cubicBezTo>
                    <a:pt x="775" y="984"/>
                    <a:pt x="640" y="1007"/>
                    <a:pt x="514" y="1057"/>
                  </a:cubicBezTo>
                  <a:cubicBezTo>
                    <a:pt x="514" y="1057"/>
                    <a:pt x="514" y="1057"/>
                    <a:pt x="514" y="1057"/>
                  </a:cubicBezTo>
                  <a:close/>
                  <a:moveTo>
                    <a:pt x="514" y="792"/>
                  </a:moveTo>
                  <a:cubicBezTo>
                    <a:pt x="491" y="800"/>
                    <a:pt x="466" y="789"/>
                    <a:pt x="458" y="767"/>
                  </a:cubicBezTo>
                  <a:cubicBezTo>
                    <a:pt x="449" y="745"/>
                    <a:pt x="460" y="719"/>
                    <a:pt x="482" y="711"/>
                  </a:cubicBezTo>
                  <a:cubicBezTo>
                    <a:pt x="618" y="657"/>
                    <a:pt x="765" y="631"/>
                    <a:pt x="915" y="631"/>
                  </a:cubicBezTo>
                  <a:cubicBezTo>
                    <a:pt x="1070" y="631"/>
                    <a:pt x="1229" y="658"/>
                    <a:pt x="1384" y="710"/>
                  </a:cubicBezTo>
                  <a:cubicBezTo>
                    <a:pt x="1407" y="717"/>
                    <a:pt x="1419" y="742"/>
                    <a:pt x="1412" y="765"/>
                  </a:cubicBezTo>
                  <a:cubicBezTo>
                    <a:pt x="1404" y="788"/>
                    <a:pt x="1380" y="800"/>
                    <a:pt x="1357" y="792"/>
                  </a:cubicBezTo>
                  <a:cubicBezTo>
                    <a:pt x="1211" y="744"/>
                    <a:pt x="1061" y="719"/>
                    <a:pt x="915" y="719"/>
                  </a:cubicBezTo>
                  <a:cubicBezTo>
                    <a:pt x="775" y="719"/>
                    <a:pt x="640" y="742"/>
                    <a:pt x="514" y="792"/>
                  </a:cubicBezTo>
                  <a:cubicBezTo>
                    <a:pt x="514" y="792"/>
                    <a:pt x="514" y="792"/>
                    <a:pt x="514" y="792"/>
                  </a:cubicBezTo>
                  <a:close/>
                  <a:moveTo>
                    <a:pt x="514" y="551"/>
                  </a:moveTo>
                  <a:cubicBezTo>
                    <a:pt x="491" y="559"/>
                    <a:pt x="466" y="549"/>
                    <a:pt x="458" y="526"/>
                  </a:cubicBezTo>
                  <a:cubicBezTo>
                    <a:pt x="449" y="504"/>
                    <a:pt x="460" y="478"/>
                    <a:pt x="482" y="470"/>
                  </a:cubicBezTo>
                  <a:cubicBezTo>
                    <a:pt x="618" y="416"/>
                    <a:pt x="765" y="390"/>
                    <a:pt x="915" y="390"/>
                  </a:cubicBezTo>
                  <a:cubicBezTo>
                    <a:pt x="1070" y="390"/>
                    <a:pt x="1229" y="418"/>
                    <a:pt x="1384" y="469"/>
                  </a:cubicBezTo>
                  <a:cubicBezTo>
                    <a:pt x="1407" y="476"/>
                    <a:pt x="1419" y="501"/>
                    <a:pt x="1412" y="524"/>
                  </a:cubicBezTo>
                  <a:cubicBezTo>
                    <a:pt x="1404" y="547"/>
                    <a:pt x="1380" y="559"/>
                    <a:pt x="1357" y="552"/>
                  </a:cubicBezTo>
                  <a:cubicBezTo>
                    <a:pt x="1211" y="503"/>
                    <a:pt x="1061" y="478"/>
                    <a:pt x="915" y="478"/>
                  </a:cubicBezTo>
                  <a:cubicBezTo>
                    <a:pt x="775" y="478"/>
                    <a:pt x="640" y="501"/>
                    <a:pt x="514" y="551"/>
                  </a:cubicBezTo>
                  <a:cubicBezTo>
                    <a:pt x="514" y="551"/>
                    <a:pt x="514" y="551"/>
                    <a:pt x="514" y="551"/>
                  </a:cubicBezTo>
                  <a:close/>
                  <a:moveTo>
                    <a:pt x="3147" y="448"/>
                  </a:moveTo>
                  <a:cubicBezTo>
                    <a:pt x="3219" y="451"/>
                    <a:pt x="3277" y="510"/>
                    <a:pt x="3277" y="581"/>
                  </a:cubicBezTo>
                  <a:cubicBezTo>
                    <a:pt x="3277" y="2405"/>
                    <a:pt x="3277" y="2405"/>
                    <a:pt x="3277" y="2405"/>
                  </a:cubicBezTo>
                  <a:cubicBezTo>
                    <a:pt x="3277" y="2479"/>
                    <a:pt x="3215" y="2539"/>
                    <a:pt x="3139" y="2539"/>
                  </a:cubicBezTo>
                  <a:cubicBezTo>
                    <a:pt x="2262" y="2539"/>
                    <a:pt x="2262" y="2539"/>
                    <a:pt x="2262" y="2539"/>
                  </a:cubicBezTo>
                  <a:cubicBezTo>
                    <a:pt x="2262" y="2795"/>
                    <a:pt x="2262" y="2795"/>
                    <a:pt x="2262" y="2795"/>
                  </a:cubicBezTo>
                  <a:cubicBezTo>
                    <a:pt x="2261" y="2795"/>
                    <a:pt x="2261" y="2795"/>
                    <a:pt x="2261" y="2795"/>
                  </a:cubicBezTo>
                  <a:cubicBezTo>
                    <a:pt x="2261" y="2812"/>
                    <a:pt x="2254" y="2829"/>
                    <a:pt x="2239" y="2841"/>
                  </a:cubicBezTo>
                  <a:cubicBezTo>
                    <a:pt x="2213" y="2861"/>
                    <a:pt x="2175" y="2857"/>
                    <a:pt x="2155" y="2831"/>
                  </a:cubicBezTo>
                  <a:cubicBezTo>
                    <a:pt x="1973" y="2609"/>
                    <a:pt x="1973" y="2609"/>
                    <a:pt x="1973" y="2609"/>
                  </a:cubicBezTo>
                  <a:cubicBezTo>
                    <a:pt x="1782" y="2845"/>
                    <a:pt x="1782" y="2845"/>
                    <a:pt x="1782" y="2845"/>
                  </a:cubicBezTo>
                  <a:cubicBezTo>
                    <a:pt x="1771" y="2861"/>
                    <a:pt x="1753" y="2871"/>
                    <a:pt x="1732" y="2871"/>
                  </a:cubicBezTo>
                  <a:cubicBezTo>
                    <a:pt x="1699" y="2871"/>
                    <a:pt x="1672" y="2845"/>
                    <a:pt x="1672" y="2813"/>
                  </a:cubicBezTo>
                  <a:cubicBezTo>
                    <a:pt x="1672" y="2539"/>
                    <a:pt x="1672" y="2539"/>
                    <a:pt x="1672" y="2539"/>
                  </a:cubicBezTo>
                  <a:cubicBezTo>
                    <a:pt x="138" y="2539"/>
                    <a:pt x="138" y="2539"/>
                    <a:pt x="138" y="2539"/>
                  </a:cubicBezTo>
                  <a:cubicBezTo>
                    <a:pt x="62" y="2539"/>
                    <a:pt x="0" y="2479"/>
                    <a:pt x="0" y="2405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0" y="514"/>
                    <a:pt x="51" y="458"/>
                    <a:pt x="118" y="449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8" y="232"/>
                    <a:pt x="141" y="199"/>
                    <a:pt x="174" y="184"/>
                  </a:cubicBezTo>
                  <a:cubicBezTo>
                    <a:pt x="434" y="57"/>
                    <a:pt x="688" y="0"/>
                    <a:pt x="938" y="4"/>
                  </a:cubicBezTo>
                  <a:cubicBezTo>
                    <a:pt x="1175" y="8"/>
                    <a:pt x="1406" y="65"/>
                    <a:pt x="1631" y="167"/>
                  </a:cubicBezTo>
                  <a:cubicBezTo>
                    <a:pt x="1878" y="52"/>
                    <a:pt x="2121" y="1"/>
                    <a:pt x="2359" y="4"/>
                  </a:cubicBezTo>
                  <a:cubicBezTo>
                    <a:pt x="2610" y="8"/>
                    <a:pt x="2854" y="72"/>
                    <a:pt x="3092" y="185"/>
                  </a:cubicBezTo>
                  <a:cubicBezTo>
                    <a:pt x="3127" y="202"/>
                    <a:pt x="3147" y="235"/>
                    <a:pt x="3147" y="270"/>
                  </a:cubicBezTo>
                  <a:cubicBezTo>
                    <a:pt x="3147" y="270"/>
                    <a:pt x="3147" y="270"/>
                    <a:pt x="3147" y="270"/>
                  </a:cubicBezTo>
                  <a:cubicBezTo>
                    <a:pt x="3147" y="448"/>
                    <a:pt x="3147" y="448"/>
                    <a:pt x="3147" y="448"/>
                  </a:cubicBezTo>
                  <a:cubicBezTo>
                    <a:pt x="3147" y="448"/>
                    <a:pt x="3147" y="448"/>
                    <a:pt x="3147" y="448"/>
                  </a:cubicBezTo>
                  <a:close/>
                  <a:moveTo>
                    <a:pt x="2262" y="1963"/>
                  </a:moveTo>
                  <a:cubicBezTo>
                    <a:pt x="2294" y="1962"/>
                    <a:pt x="2327" y="1961"/>
                    <a:pt x="2359" y="1962"/>
                  </a:cubicBezTo>
                  <a:cubicBezTo>
                    <a:pt x="2562" y="1965"/>
                    <a:pt x="2760" y="2011"/>
                    <a:pt x="2954" y="2093"/>
                  </a:cubicBezTo>
                  <a:cubicBezTo>
                    <a:pt x="2954" y="329"/>
                    <a:pt x="2954" y="329"/>
                    <a:pt x="2954" y="329"/>
                  </a:cubicBezTo>
                  <a:cubicBezTo>
                    <a:pt x="2757" y="243"/>
                    <a:pt x="2558" y="194"/>
                    <a:pt x="2356" y="191"/>
                  </a:cubicBezTo>
                  <a:cubicBezTo>
                    <a:pt x="2325" y="191"/>
                    <a:pt x="2293" y="191"/>
                    <a:pt x="2262" y="193"/>
                  </a:cubicBezTo>
                  <a:cubicBezTo>
                    <a:pt x="2262" y="1963"/>
                    <a:pt x="2262" y="1963"/>
                    <a:pt x="2262" y="1963"/>
                  </a:cubicBezTo>
                  <a:cubicBezTo>
                    <a:pt x="2262" y="1963"/>
                    <a:pt x="2262" y="1963"/>
                    <a:pt x="2262" y="1963"/>
                  </a:cubicBezTo>
                  <a:close/>
                  <a:moveTo>
                    <a:pt x="935" y="191"/>
                  </a:moveTo>
                  <a:cubicBezTo>
                    <a:pt x="732" y="188"/>
                    <a:pt x="524" y="231"/>
                    <a:pt x="311" y="328"/>
                  </a:cubicBezTo>
                  <a:cubicBezTo>
                    <a:pt x="311" y="2090"/>
                    <a:pt x="311" y="2090"/>
                    <a:pt x="311" y="2090"/>
                  </a:cubicBezTo>
                  <a:cubicBezTo>
                    <a:pt x="523" y="1999"/>
                    <a:pt x="732" y="1958"/>
                    <a:pt x="938" y="1962"/>
                  </a:cubicBezTo>
                  <a:cubicBezTo>
                    <a:pt x="1141" y="1965"/>
                    <a:pt x="1339" y="2011"/>
                    <a:pt x="1533" y="2093"/>
                  </a:cubicBezTo>
                  <a:cubicBezTo>
                    <a:pt x="1533" y="329"/>
                    <a:pt x="1533" y="329"/>
                    <a:pt x="1533" y="329"/>
                  </a:cubicBezTo>
                  <a:cubicBezTo>
                    <a:pt x="1336" y="243"/>
                    <a:pt x="1137" y="194"/>
                    <a:pt x="935" y="191"/>
                  </a:cubicBezTo>
                  <a:close/>
                  <a:moveTo>
                    <a:pt x="935" y="191"/>
                  </a:moveTo>
                  <a:cubicBezTo>
                    <a:pt x="935" y="191"/>
                    <a:pt x="935" y="191"/>
                    <a:pt x="935" y="191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9" name="Group 35"/>
          <p:cNvGrpSpPr>
            <a:grpSpLocks noChangeAspect="1"/>
          </p:cNvGrpSpPr>
          <p:nvPr/>
        </p:nvGrpSpPr>
        <p:grpSpPr bwMode="auto">
          <a:xfrm flipH="1">
            <a:off x="4655220" y="3014566"/>
            <a:ext cx="814881" cy="930158"/>
            <a:chOff x="1380" y="-648"/>
            <a:chExt cx="4920" cy="5616"/>
          </a:xfrm>
        </p:grpSpPr>
        <p:sp>
          <p:nvSpPr>
            <p:cNvPr id="80" name="AutoShape 34"/>
            <p:cNvSpPr>
              <a:spLocks noChangeAspect="1" noChangeArrowheads="1" noTextEdit="1"/>
            </p:cNvSpPr>
            <p:nvPr/>
          </p:nvSpPr>
          <p:spPr bwMode="auto">
            <a:xfrm>
              <a:off x="1380" y="-648"/>
              <a:ext cx="4920" cy="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36"/>
            <p:cNvSpPr>
              <a:spLocks noEditPoints="1"/>
            </p:cNvSpPr>
            <p:nvPr/>
          </p:nvSpPr>
          <p:spPr bwMode="auto">
            <a:xfrm>
              <a:off x="1378" y="-650"/>
              <a:ext cx="4924" cy="5618"/>
            </a:xfrm>
            <a:custGeom>
              <a:avLst/>
              <a:gdLst>
                <a:gd name="T0" fmla="*/ 2570 w 2867"/>
                <a:gd name="T1" fmla="*/ 0 h 3277"/>
                <a:gd name="T2" fmla="*/ 297 w 2867"/>
                <a:gd name="T3" fmla="*/ 0 h 3277"/>
                <a:gd name="T4" fmla="*/ 0 w 2867"/>
                <a:gd name="T5" fmla="*/ 298 h 3277"/>
                <a:gd name="T6" fmla="*/ 0 w 2867"/>
                <a:gd name="T7" fmla="*/ 471 h 3277"/>
                <a:gd name="T8" fmla="*/ 162 w 2867"/>
                <a:gd name="T9" fmla="*/ 471 h 3277"/>
                <a:gd name="T10" fmla="*/ 393 w 2867"/>
                <a:gd name="T11" fmla="*/ 703 h 3277"/>
                <a:gd name="T12" fmla="*/ 162 w 2867"/>
                <a:gd name="T13" fmla="*/ 935 h 3277"/>
                <a:gd name="T14" fmla="*/ 0 w 2867"/>
                <a:gd name="T15" fmla="*/ 935 h 3277"/>
                <a:gd name="T16" fmla="*/ 0 w 2867"/>
                <a:gd name="T17" fmla="*/ 1095 h 3277"/>
                <a:gd name="T18" fmla="*/ 162 w 2867"/>
                <a:gd name="T19" fmla="*/ 1095 h 3277"/>
                <a:gd name="T20" fmla="*/ 393 w 2867"/>
                <a:gd name="T21" fmla="*/ 1327 h 3277"/>
                <a:gd name="T22" fmla="*/ 162 w 2867"/>
                <a:gd name="T23" fmla="*/ 1559 h 3277"/>
                <a:gd name="T24" fmla="*/ 0 w 2867"/>
                <a:gd name="T25" fmla="*/ 1559 h 3277"/>
                <a:gd name="T26" fmla="*/ 0 w 2867"/>
                <a:gd name="T27" fmla="*/ 1718 h 3277"/>
                <a:gd name="T28" fmla="*/ 162 w 2867"/>
                <a:gd name="T29" fmla="*/ 1718 h 3277"/>
                <a:gd name="T30" fmla="*/ 393 w 2867"/>
                <a:gd name="T31" fmla="*/ 1950 h 3277"/>
                <a:gd name="T32" fmla="*/ 162 w 2867"/>
                <a:gd name="T33" fmla="*/ 2182 h 3277"/>
                <a:gd name="T34" fmla="*/ 0 w 2867"/>
                <a:gd name="T35" fmla="*/ 2182 h 3277"/>
                <a:gd name="T36" fmla="*/ 0 w 2867"/>
                <a:gd name="T37" fmla="*/ 2341 h 3277"/>
                <a:gd name="T38" fmla="*/ 162 w 2867"/>
                <a:gd name="T39" fmla="*/ 2341 h 3277"/>
                <a:gd name="T40" fmla="*/ 393 w 2867"/>
                <a:gd name="T41" fmla="*/ 2574 h 3277"/>
                <a:gd name="T42" fmla="*/ 162 w 2867"/>
                <a:gd name="T43" fmla="*/ 2806 h 3277"/>
                <a:gd name="T44" fmla="*/ 0 w 2867"/>
                <a:gd name="T45" fmla="*/ 2806 h 3277"/>
                <a:gd name="T46" fmla="*/ 0 w 2867"/>
                <a:gd name="T47" fmla="*/ 2979 h 3277"/>
                <a:gd name="T48" fmla="*/ 297 w 2867"/>
                <a:gd name="T49" fmla="*/ 3277 h 3277"/>
                <a:gd name="T50" fmla="*/ 2570 w 2867"/>
                <a:gd name="T51" fmla="*/ 3277 h 3277"/>
                <a:gd name="T52" fmla="*/ 2867 w 2867"/>
                <a:gd name="T53" fmla="*/ 2979 h 3277"/>
                <a:gd name="T54" fmla="*/ 2867 w 2867"/>
                <a:gd name="T55" fmla="*/ 298 h 3277"/>
                <a:gd name="T56" fmla="*/ 2570 w 2867"/>
                <a:gd name="T57" fmla="*/ 0 h 3277"/>
                <a:gd name="T58" fmla="*/ 1479 w 2867"/>
                <a:gd name="T59" fmla="*/ 604 h 3277"/>
                <a:gd name="T60" fmla="*/ 1892 w 2867"/>
                <a:gd name="T61" fmla="*/ 1018 h 3277"/>
                <a:gd name="T62" fmla="*/ 1479 w 2867"/>
                <a:gd name="T63" fmla="*/ 1432 h 3277"/>
                <a:gd name="T64" fmla="*/ 1067 w 2867"/>
                <a:gd name="T65" fmla="*/ 1018 h 3277"/>
                <a:gd name="T66" fmla="*/ 1479 w 2867"/>
                <a:gd name="T67" fmla="*/ 604 h 3277"/>
                <a:gd name="T68" fmla="*/ 2142 w 2867"/>
                <a:gd name="T69" fmla="*/ 2538 h 3277"/>
                <a:gd name="T70" fmla="*/ 2141 w 2867"/>
                <a:gd name="T71" fmla="*/ 2538 h 3277"/>
                <a:gd name="T72" fmla="*/ 1479 w 2867"/>
                <a:gd name="T73" fmla="*/ 2673 h 3277"/>
                <a:gd name="T74" fmla="*/ 818 w 2867"/>
                <a:gd name="T75" fmla="*/ 2538 h 3277"/>
                <a:gd name="T76" fmla="*/ 817 w 2867"/>
                <a:gd name="T77" fmla="*/ 2538 h 3277"/>
                <a:gd name="T78" fmla="*/ 817 w 2867"/>
                <a:gd name="T79" fmla="*/ 2135 h 3277"/>
                <a:gd name="T80" fmla="*/ 1259 w 2867"/>
                <a:gd name="T81" fmla="*/ 1499 h 3277"/>
                <a:gd name="T82" fmla="*/ 1479 w 2867"/>
                <a:gd name="T83" fmla="*/ 1794 h 3277"/>
                <a:gd name="T84" fmla="*/ 1700 w 2867"/>
                <a:gd name="T85" fmla="*/ 1499 h 3277"/>
                <a:gd name="T86" fmla="*/ 2142 w 2867"/>
                <a:gd name="T87" fmla="*/ 2135 h 3277"/>
                <a:gd name="T88" fmla="*/ 2142 w 2867"/>
                <a:gd name="T89" fmla="*/ 2538 h 3277"/>
                <a:gd name="T90" fmla="*/ 2142 w 2867"/>
                <a:gd name="T91" fmla="*/ 2538 h 3277"/>
                <a:gd name="T92" fmla="*/ 2142 w 2867"/>
                <a:gd name="T93" fmla="*/ 2538 h 3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67" h="3277">
                  <a:moveTo>
                    <a:pt x="2570" y="0"/>
                  </a:moveTo>
                  <a:cubicBezTo>
                    <a:pt x="297" y="0"/>
                    <a:pt x="297" y="0"/>
                    <a:pt x="297" y="0"/>
                  </a:cubicBezTo>
                  <a:cubicBezTo>
                    <a:pt x="134" y="0"/>
                    <a:pt x="0" y="134"/>
                    <a:pt x="0" y="298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162" y="471"/>
                    <a:pt x="162" y="471"/>
                    <a:pt x="162" y="471"/>
                  </a:cubicBezTo>
                  <a:cubicBezTo>
                    <a:pt x="290" y="471"/>
                    <a:pt x="393" y="575"/>
                    <a:pt x="393" y="703"/>
                  </a:cubicBezTo>
                  <a:cubicBezTo>
                    <a:pt x="393" y="831"/>
                    <a:pt x="290" y="935"/>
                    <a:pt x="162" y="935"/>
                  </a:cubicBezTo>
                  <a:cubicBezTo>
                    <a:pt x="0" y="935"/>
                    <a:pt x="0" y="935"/>
                    <a:pt x="0" y="935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162" y="1095"/>
                    <a:pt x="162" y="1095"/>
                    <a:pt x="162" y="1095"/>
                  </a:cubicBezTo>
                  <a:cubicBezTo>
                    <a:pt x="290" y="1095"/>
                    <a:pt x="393" y="1198"/>
                    <a:pt x="393" y="1327"/>
                  </a:cubicBezTo>
                  <a:cubicBezTo>
                    <a:pt x="393" y="1455"/>
                    <a:pt x="290" y="1559"/>
                    <a:pt x="162" y="1559"/>
                  </a:cubicBezTo>
                  <a:cubicBezTo>
                    <a:pt x="0" y="1559"/>
                    <a:pt x="0" y="1559"/>
                    <a:pt x="0" y="1559"/>
                  </a:cubicBezTo>
                  <a:cubicBezTo>
                    <a:pt x="0" y="1718"/>
                    <a:pt x="0" y="1718"/>
                    <a:pt x="0" y="1718"/>
                  </a:cubicBezTo>
                  <a:cubicBezTo>
                    <a:pt x="162" y="1718"/>
                    <a:pt x="162" y="1718"/>
                    <a:pt x="162" y="1718"/>
                  </a:cubicBezTo>
                  <a:cubicBezTo>
                    <a:pt x="290" y="1718"/>
                    <a:pt x="393" y="1822"/>
                    <a:pt x="393" y="1950"/>
                  </a:cubicBezTo>
                  <a:cubicBezTo>
                    <a:pt x="393" y="2078"/>
                    <a:pt x="290" y="2182"/>
                    <a:pt x="162" y="2182"/>
                  </a:cubicBezTo>
                  <a:cubicBezTo>
                    <a:pt x="0" y="2182"/>
                    <a:pt x="0" y="2182"/>
                    <a:pt x="0" y="2182"/>
                  </a:cubicBezTo>
                  <a:cubicBezTo>
                    <a:pt x="0" y="2341"/>
                    <a:pt x="0" y="2341"/>
                    <a:pt x="0" y="2341"/>
                  </a:cubicBezTo>
                  <a:cubicBezTo>
                    <a:pt x="162" y="2341"/>
                    <a:pt x="162" y="2341"/>
                    <a:pt x="162" y="2341"/>
                  </a:cubicBezTo>
                  <a:cubicBezTo>
                    <a:pt x="290" y="2341"/>
                    <a:pt x="393" y="2446"/>
                    <a:pt x="393" y="2574"/>
                  </a:cubicBezTo>
                  <a:cubicBezTo>
                    <a:pt x="393" y="2702"/>
                    <a:pt x="290" y="2806"/>
                    <a:pt x="162" y="2806"/>
                  </a:cubicBezTo>
                  <a:cubicBezTo>
                    <a:pt x="0" y="2806"/>
                    <a:pt x="0" y="2806"/>
                    <a:pt x="0" y="2806"/>
                  </a:cubicBezTo>
                  <a:cubicBezTo>
                    <a:pt x="0" y="2979"/>
                    <a:pt x="0" y="2979"/>
                    <a:pt x="0" y="2979"/>
                  </a:cubicBezTo>
                  <a:cubicBezTo>
                    <a:pt x="0" y="3143"/>
                    <a:pt x="134" y="3277"/>
                    <a:pt x="297" y="3277"/>
                  </a:cubicBezTo>
                  <a:cubicBezTo>
                    <a:pt x="2570" y="3277"/>
                    <a:pt x="2570" y="3277"/>
                    <a:pt x="2570" y="3277"/>
                  </a:cubicBezTo>
                  <a:cubicBezTo>
                    <a:pt x="2734" y="3277"/>
                    <a:pt x="2867" y="3143"/>
                    <a:pt x="2867" y="2979"/>
                  </a:cubicBezTo>
                  <a:cubicBezTo>
                    <a:pt x="2867" y="298"/>
                    <a:pt x="2867" y="298"/>
                    <a:pt x="2867" y="298"/>
                  </a:cubicBezTo>
                  <a:cubicBezTo>
                    <a:pt x="2867" y="134"/>
                    <a:pt x="2734" y="0"/>
                    <a:pt x="2570" y="0"/>
                  </a:cubicBezTo>
                  <a:close/>
                  <a:moveTo>
                    <a:pt x="1479" y="604"/>
                  </a:moveTo>
                  <a:cubicBezTo>
                    <a:pt x="1707" y="604"/>
                    <a:pt x="1892" y="789"/>
                    <a:pt x="1892" y="1018"/>
                  </a:cubicBezTo>
                  <a:cubicBezTo>
                    <a:pt x="1892" y="1247"/>
                    <a:pt x="1707" y="1432"/>
                    <a:pt x="1479" y="1432"/>
                  </a:cubicBezTo>
                  <a:cubicBezTo>
                    <a:pt x="1252" y="1432"/>
                    <a:pt x="1067" y="1247"/>
                    <a:pt x="1067" y="1018"/>
                  </a:cubicBezTo>
                  <a:cubicBezTo>
                    <a:pt x="1067" y="789"/>
                    <a:pt x="1251" y="604"/>
                    <a:pt x="1479" y="604"/>
                  </a:cubicBezTo>
                  <a:close/>
                  <a:moveTo>
                    <a:pt x="2142" y="2538"/>
                  </a:moveTo>
                  <a:cubicBezTo>
                    <a:pt x="2141" y="2538"/>
                    <a:pt x="2141" y="2538"/>
                    <a:pt x="2141" y="2538"/>
                  </a:cubicBezTo>
                  <a:cubicBezTo>
                    <a:pt x="2128" y="2613"/>
                    <a:pt x="1838" y="2673"/>
                    <a:pt x="1479" y="2673"/>
                  </a:cubicBezTo>
                  <a:cubicBezTo>
                    <a:pt x="1121" y="2673"/>
                    <a:pt x="830" y="2613"/>
                    <a:pt x="818" y="2538"/>
                  </a:cubicBezTo>
                  <a:cubicBezTo>
                    <a:pt x="817" y="2538"/>
                    <a:pt x="817" y="2538"/>
                    <a:pt x="817" y="2538"/>
                  </a:cubicBezTo>
                  <a:cubicBezTo>
                    <a:pt x="817" y="2135"/>
                    <a:pt x="817" y="2135"/>
                    <a:pt x="817" y="2135"/>
                  </a:cubicBezTo>
                  <a:cubicBezTo>
                    <a:pt x="817" y="1841"/>
                    <a:pt x="1001" y="1592"/>
                    <a:pt x="1259" y="1499"/>
                  </a:cubicBezTo>
                  <a:cubicBezTo>
                    <a:pt x="1479" y="1794"/>
                    <a:pt x="1479" y="1794"/>
                    <a:pt x="1479" y="1794"/>
                  </a:cubicBezTo>
                  <a:cubicBezTo>
                    <a:pt x="1700" y="1499"/>
                    <a:pt x="1700" y="1499"/>
                    <a:pt x="1700" y="1499"/>
                  </a:cubicBezTo>
                  <a:cubicBezTo>
                    <a:pt x="1958" y="1592"/>
                    <a:pt x="2142" y="1841"/>
                    <a:pt x="2142" y="2135"/>
                  </a:cubicBezTo>
                  <a:cubicBezTo>
                    <a:pt x="2142" y="2538"/>
                    <a:pt x="2142" y="2538"/>
                    <a:pt x="2142" y="2538"/>
                  </a:cubicBezTo>
                  <a:close/>
                  <a:moveTo>
                    <a:pt x="2142" y="2538"/>
                  </a:moveTo>
                  <a:cubicBezTo>
                    <a:pt x="2142" y="2538"/>
                    <a:pt x="2142" y="2538"/>
                    <a:pt x="2142" y="2538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3" name="Group 39"/>
          <p:cNvGrpSpPr>
            <a:grpSpLocks noChangeAspect="1"/>
          </p:cNvGrpSpPr>
          <p:nvPr/>
        </p:nvGrpSpPr>
        <p:grpSpPr bwMode="auto">
          <a:xfrm>
            <a:off x="7209922" y="456420"/>
            <a:ext cx="1147292" cy="930158"/>
            <a:chOff x="3058" y="1526"/>
            <a:chExt cx="1564" cy="1268"/>
          </a:xfrm>
        </p:grpSpPr>
        <p:sp>
          <p:nvSpPr>
            <p:cNvPr id="84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058" y="1526"/>
              <a:ext cx="1564" cy="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40"/>
            <p:cNvSpPr>
              <a:spLocks noEditPoints="1"/>
            </p:cNvSpPr>
            <p:nvPr/>
          </p:nvSpPr>
          <p:spPr bwMode="auto">
            <a:xfrm>
              <a:off x="3059" y="2732"/>
              <a:ext cx="1562" cy="62"/>
            </a:xfrm>
            <a:custGeom>
              <a:avLst/>
              <a:gdLst>
                <a:gd name="T0" fmla="*/ 0 w 1562"/>
                <a:gd name="T1" fmla="*/ 0 h 62"/>
                <a:gd name="T2" fmla="*/ 1562 w 1562"/>
                <a:gd name="T3" fmla="*/ 0 h 62"/>
                <a:gd name="T4" fmla="*/ 1562 w 1562"/>
                <a:gd name="T5" fmla="*/ 62 h 62"/>
                <a:gd name="T6" fmla="*/ 0 w 1562"/>
                <a:gd name="T7" fmla="*/ 62 h 62"/>
                <a:gd name="T8" fmla="*/ 0 w 1562"/>
                <a:gd name="T9" fmla="*/ 0 h 62"/>
                <a:gd name="T10" fmla="*/ 0 w 1562"/>
                <a:gd name="T11" fmla="*/ 0 h 62"/>
                <a:gd name="T12" fmla="*/ 0 w 1562"/>
                <a:gd name="T13" fmla="*/ 0 h 62"/>
                <a:gd name="T14" fmla="*/ 0 w 156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2" h="62">
                  <a:moveTo>
                    <a:pt x="0" y="0"/>
                  </a:moveTo>
                  <a:lnTo>
                    <a:pt x="1562" y="0"/>
                  </a:lnTo>
                  <a:lnTo>
                    <a:pt x="1562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41"/>
            <p:cNvSpPr>
              <a:spLocks noEditPoints="1"/>
            </p:cNvSpPr>
            <p:nvPr/>
          </p:nvSpPr>
          <p:spPr bwMode="auto">
            <a:xfrm>
              <a:off x="3059" y="2732"/>
              <a:ext cx="1562" cy="62"/>
            </a:xfrm>
            <a:custGeom>
              <a:avLst/>
              <a:gdLst>
                <a:gd name="T0" fmla="*/ 0 w 1562"/>
                <a:gd name="T1" fmla="*/ 0 h 62"/>
                <a:gd name="T2" fmla="*/ 1562 w 1562"/>
                <a:gd name="T3" fmla="*/ 0 h 62"/>
                <a:gd name="T4" fmla="*/ 1562 w 1562"/>
                <a:gd name="T5" fmla="*/ 62 h 62"/>
                <a:gd name="T6" fmla="*/ 0 w 1562"/>
                <a:gd name="T7" fmla="*/ 62 h 62"/>
                <a:gd name="T8" fmla="*/ 0 w 1562"/>
                <a:gd name="T9" fmla="*/ 0 h 62"/>
                <a:gd name="T10" fmla="*/ 0 w 1562"/>
                <a:gd name="T11" fmla="*/ 0 h 62"/>
                <a:gd name="T12" fmla="*/ 0 w 1562"/>
                <a:gd name="T13" fmla="*/ 0 h 62"/>
                <a:gd name="T14" fmla="*/ 0 w 156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2" h="62">
                  <a:moveTo>
                    <a:pt x="0" y="0"/>
                  </a:moveTo>
                  <a:lnTo>
                    <a:pt x="1562" y="0"/>
                  </a:lnTo>
                  <a:lnTo>
                    <a:pt x="1562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3059" y="2606"/>
              <a:ext cx="1551" cy="88"/>
            </a:xfrm>
            <a:custGeom>
              <a:avLst/>
              <a:gdLst>
                <a:gd name="T0" fmla="*/ 1551 w 1551"/>
                <a:gd name="T1" fmla="*/ 88 h 88"/>
                <a:gd name="T2" fmla="*/ 781 w 1551"/>
                <a:gd name="T3" fmla="*/ 88 h 88"/>
                <a:gd name="T4" fmla="*/ 770 w 1551"/>
                <a:gd name="T5" fmla="*/ 88 h 88"/>
                <a:gd name="T6" fmla="*/ 0 w 1551"/>
                <a:gd name="T7" fmla="*/ 88 h 88"/>
                <a:gd name="T8" fmla="*/ 102 w 1551"/>
                <a:gd name="T9" fmla="*/ 0 h 88"/>
                <a:gd name="T10" fmla="*/ 247 w 1551"/>
                <a:gd name="T11" fmla="*/ 0 h 88"/>
                <a:gd name="T12" fmla="*/ 538 w 1551"/>
                <a:gd name="T13" fmla="*/ 0 h 88"/>
                <a:gd name="T14" fmla="*/ 1013 w 1551"/>
                <a:gd name="T15" fmla="*/ 0 h 88"/>
                <a:gd name="T16" fmla="*/ 1175 w 1551"/>
                <a:gd name="T17" fmla="*/ 0 h 88"/>
                <a:gd name="T18" fmla="*/ 1449 w 1551"/>
                <a:gd name="T19" fmla="*/ 0 h 88"/>
                <a:gd name="T20" fmla="*/ 1551 w 1551"/>
                <a:gd name="T21" fmla="*/ 88 h 88"/>
                <a:gd name="T22" fmla="*/ 1551 w 1551"/>
                <a:gd name="T23" fmla="*/ 88 h 88"/>
                <a:gd name="T24" fmla="*/ 1551 w 1551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1" h="88">
                  <a:moveTo>
                    <a:pt x="1551" y="88"/>
                  </a:moveTo>
                  <a:lnTo>
                    <a:pt x="781" y="88"/>
                  </a:lnTo>
                  <a:lnTo>
                    <a:pt x="770" y="88"/>
                  </a:lnTo>
                  <a:lnTo>
                    <a:pt x="0" y="88"/>
                  </a:lnTo>
                  <a:lnTo>
                    <a:pt x="102" y="0"/>
                  </a:lnTo>
                  <a:lnTo>
                    <a:pt x="247" y="0"/>
                  </a:lnTo>
                  <a:lnTo>
                    <a:pt x="538" y="0"/>
                  </a:lnTo>
                  <a:lnTo>
                    <a:pt x="1013" y="0"/>
                  </a:lnTo>
                  <a:lnTo>
                    <a:pt x="1175" y="0"/>
                  </a:lnTo>
                  <a:lnTo>
                    <a:pt x="1449" y="0"/>
                  </a:lnTo>
                  <a:lnTo>
                    <a:pt x="1551" y="88"/>
                  </a:lnTo>
                  <a:close/>
                  <a:moveTo>
                    <a:pt x="1551" y="88"/>
                  </a:moveTo>
                  <a:lnTo>
                    <a:pt x="1551" y="88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3059" y="2606"/>
              <a:ext cx="1551" cy="88"/>
            </a:xfrm>
            <a:custGeom>
              <a:avLst/>
              <a:gdLst>
                <a:gd name="T0" fmla="*/ 1551 w 1551"/>
                <a:gd name="T1" fmla="*/ 88 h 88"/>
                <a:gd name="T2" fmla="*/ 781 w 1551"/>
                <a:gd name="T3" fmla="*/ 88 h 88"/>
                <a:gd name="T4" fmla="*/ 770 w 1551"/>
                <a:gd name="T5" fmla="*/ 88 h 88"/>
                <a:gd name="T6" fmla="*/ 0 w 1551"/>
                <a:gd name="T7" fmla="*/ 88 h 88"/>
                <a:gd name="T8" fmla="*/ 102 w 1551"/>
                <a:gd name="T9" fmla="*/ 0 h 88"/>
                <a:gd name="T10" fmla="*/ 247 w 1551"/>
                <a:gd name="T11" fmla="*/ 0 h 88"/>
                <a:gd name="T12" fmla="*/ 538 w 1551"/>
                <a:gd name="T13" fmla="*/ 0 h 88"/>
                <a:gd name="T14" fmla="*/ 1013 w 1551"/>
                <a:gd name="T15" fmla="*/ 0 h 88"/>
                <a:gd name="T16" fmla="*/ 1175 w 1551"/>
                <a:gd name="T17" fmla="*/ 0 h 88"/>
                <a:gd name="T18" fmla="*/ 1449 w 1551"/>
                <a:gd name="T19" fmla="*/ 0 h 88"/>
                <a:gd name="T20" fmla="*/ 1551 w 1551"/>
                <a:gd name="T21" fmla="*/ 88 h 88"/>
                <a:gd name="T22" fmla="*/ 1551 w 1551"/>
                <a:gd name="T23" fmla="*/ 88 h 88"/>
                <a:gd name="T24" fmla="*/ 1551 w 1551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1" h="88">
                  <a:moveTo>
                    <a:pt x="1551" y="88"/>
                  </a:moveTo>
                  <a:lnTo>
                    <a:pt x="781" y="88"/>
                  </a:lnTo>
                  <a:lnTo>
                    <a:pt x="770" y="88"/>
                  </a:lnTo>
                  <a:lnTo>
                    <a:pt x="0" y="88"/>
                  </a:lnTo>
                  <a:lnTo>
                    <a:pt x="102" y="0"/>
                  </a:lnTo>
                  <a:lnTo>
                    <a:pt x="247" y="0"/>
                  </a:lnTo>
                  <a:lnTo>
                    <a:pt x="538" y="0"/>
                  </a:lnTo>
                  <a:lnTo>
                    <a:pt x="1013" y="0"/>
                  </a:lnTo>
                  <a:lnTo>
                    <a:pt x="1175" y="0"/>
                  </a:lnTo>
                  <a:lnTo>
                    <a:pt x="1449" y="0"/>
                  </a:lnTo>
                  <a:lnTo>
                    <a:pt x="1551" y="88"/>
                  </a:lnTo>
                  <a:moveTo>
                    <a:pt x="1551" y="88"/>
                  </a:moveTo>
                  <a:lnTo>
                    <a:pt x="1551" y="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3161" y="1527"/>
              <a:ext cx="1358" cy="998"/>
            </a:xfrm>
            <a:custGeom>
              <a:avLst/>
              <a:gdLst>
                <a:gd name="T0" fmla="*/ 1358 w 1358"/>
                <a:gd name="T1" fmla="*/ 0 h 998"/>
                <a:gd name="T2" fmla="*/ 1358 w 1358"/>
                <a:gd name="T3" fmla="*/ 998 h 998"/>
                <a:gd name="T4" fmla="*/ 1207 w 1358"/>
                <a:gd name="T5" fmla="*/ 998 h 998"/>
                <a:gd name="T6" fmla="*/ 279 w 1358"/>
                <a:gd name="T7" fmla="*/ 998 h 998"/>
                <a:gd name="T8" fmla="*/ 0 w 1358"/>
                <a:gd name="T9" fmla="*/ 998 h 998"/>
                <a:gd name="T10" fmla="*/ 0 w 1358"/>
                <a:gd name="T11" fmla="*/ 0 h 998"/>
                <a:gd name="T12" fmla="*/ 1358 w 1358"/>
                <a:gd name="T13" fmla="*/ 0 h 998"/>
                <a:gd name="T14" fmla="*/ 1358 w 1358"/>
                <a:gd name="T15" fmla="*/ 0 h 998"/>
                <a:gd name="T16" fmla="*/ 1273 w 1358"/>
                <a:gd name="T17" fmla="*/ 876 h 998"/>
                <a:gd name="T18" fmla="*/ 1273 w 1358"/>
                <a:gd name="T19" fmla="*/ 70 h 998"/>
                <a:gd name="T20" fmla="*/ 85 w 1358"/>
                <a:gd name="T21" fmla="*/ 70 h 998"/>
                <a:gd name="T22" fmla="*/ 85 w 1358"/>
                <a:gd name="T23" fmla="*/ 876 h 998"/>
                <a:gd name="T24" fmla="*/ 1273 w 1358"/>
                <a:gd name="T25" fmla="*/ 876 h 998"/>
                <a:gd name="T26" fmla="*/ 1273 w 1358"/>
                <a:gd name="T27" fmla="*/ 876 h 998"/>
                <a:gd name="T28" fmla="*/ 1273 w 1358"/>
                <a:gd name="T29" fmla="*/ 876 h 998"/>
                <a:gd name="T30" fmla="*/ 1273 w 1358"/>
                <a:gd name="T31" fmla="*/ 87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8" h="998">
                  <a:moveTo>
                    <a:pt x="1358" y="0"/>
                  </a:moveTo>
                  <a:lnTo>
                    <a:pt x="1358" y="998"/>
                  </a:lnTo>
                  <a:lnTo>
                    <a:pt x="1207" y="998"/>
                  </a:lnTo>
                  <a:lnTo>
                    <a:pt x="279" y="998"/>
                  </a:lnTo>
                  <a:lnTo>
                    <a:pt x="0" y="998"/>
                  </a:lnTo>
                  <a:lnTo>
                    <a:pt x="0" y="0"/>
                  </a:lnTo>
                  <a:lnTo>
                    <a:pt x="1358" y="0"/>
                  </a:lnTo>
                  <a:lnTo>
                    <a:pt x="1358" y="0"/>
                  </a:lnTo>
                  <a:close/>
                  <a:moveTo>
                    <a:pt x="1273" y="876"/>
                  </a:moveTo>
                  <a:lnTo>
                    <a:pt x="1273" y="70"/>
                  </a:lnTo>
                  <a:lnTo>
                    <a:pt x="85" y="70"/>
                  </a:lnTo>
                  <a:lnTo>
                    <a:pt x="85" y="876"/>
                  </a:lnTo>
                  <a:lnTo>
                    <a:pt x="1273" y="876"/>
                  </a:lnTo>
                  <a:lnTo>
                    <a:pt x="1273" y="876"/>
                  </a:lnTo>
                  <a:close/>
                  <a:moveTo>
                    <a:pt x="1273" y="876"/>
                  </a:moveTo>
                  <a:lnTo>
                    <a:pt x="1273" y="876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45"/>
            <p:cNvSpPr>
              <a:spLocks noEditPoints="1"/>
            </p:cNvSpPr>
            <p:nvPr/>
          </p:nvSpPr>
          <p:spPr bwMode="auto">
            <a:xfrm>
              <a:off x="3161" y="1527"/>
              <a:ext cx="1358" cy="998"/>
            </a:xfrm>
            <a:custGeom>
              <a:avLst/>
              <a:gdLst>
                <a:gd name="T0" fmla="*/ 1358 w 1358"/>
                <a:gd name="T1" fmla="*/ 0 h 998"/>
                <a:gd name="T2" fmla="*/ 1358 w 1358"/>
                <a:gd name="T3" fmla="*/ 998 h 998"/>
                <a:gd name="T4" fmla="*/ 1207 w 1358"/>
                <a:gd name="T5" fmla="*/ 998 h 998"/>
                <a:gd name="T6" fmla="*/ 279 w 1358"/>
                <a:gd name="T7" fmla="*/ 998 h 998"/>
                <a:gd name="T8" fmla="*/ 0 w 1358"/>
                <a:gd name="T9" fmla="*/ 998 h 998"/>
                <a:gd name="T10" fmla="*/ 0 w 1358"/>
                <a:gd name="T11" fmla="*/ 0 h 998"/>
                <a:gd name="T12" fmla="*/ 1358 w 1358"/>
                <a:gd name="T13" fmla="*/ 0 h 998"/>
                <a:gd name="T14" fmla="*/ 1358 w 1358"/>
                <a:gd name="T15" fmla="*/ 0 h 998"/>
                <a:gd name="T16" fmla="*/ 1273 w 1358"/>
                <a:gd name="T17" fmla="*/ 876 h 998"/>
                <a:gd name="T18" fmla="*/ 1273 w 1358"/>
                <a:gd name="T19" fmla="*/ 70 h 998"/>
                <a:gd name="T20" fmla="*/ 85 w 1358"/>
                <a:gd name="T21" fmla="*/ 70 h 998"/>
                <a:gd name="T22" fmla="*/ 85 w 1358"/>
                <a:gd name="T23" fmla="*/ 876 h 998"/>
                <a:gd name="T24" fmla="*/ 1273 w 1358"/>
                <a:gd name="T25" fmla="*/ 876 h 998"/>
                <a:gd name="T26" fmla="*/ 1273 w 1358"/>
                <a:gd name="T27" fmla="*/ 876 h 998"/>
                <a:gd name="T28" fmla="*/ 1273 w 1358"/>
                <a:gd name="T29" fmla="*/ 876 h 998"/>
                <a:gd name="T30" fmla="*/ 1273 w 1358"/>
                <a:gd name="T31" fmla="*/ 87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8" h="998">
                  <a:moveTo>
                    <a:pt x="1358" y="0"/>
                  </a:moveTo>
                  <a:lnTo>
                    <a:pt x="1358" y="998"/>
                  </a:lnTo>
                  <a:lnTo>
                    <a:pt x="1207" y="998"/>
                  </a:lnTo>
                  <a:lnTo>
                    <a:pt x="279" y="998"/>
                  </a:lnTo>
                  <a:lnTo>
                    <a:pt x="0" y="998"/>
                  </a:lnTo>
                  <a:lnTo>
                    <a:pt x="0" y="0"/>
                  </a:lnTo>
                  <a:lnTo>
                    <a:pt x="1358" y="0"/>
                  </a:lnTo>
                  <a:lnTo>
                    <a:pt x="1358" y="0"/>
                  </a:lnTo>
                  <a:moveTo>
                    <a:pt x="1273" y="876"/>
                  </a:moveTo>
                  <a:lnTo>
                    <a:pt x="1273" y="70"/>
                  </a:lnTo>
                  <a:lnTo>
                    <a:pt x="85" y="70"/>
                  </a:lnTo>
                  <a:lnTo>
                    <a:pt x="85" y="876"/>
                  </a:lnTo>
                  <a:lnTo>
                    <a:pt x="1273" y="876"/>
                  </a:lnTo>
                  <a:lnTo>
                    <a:pt x="1273" y="876"/>
                  </a:lnTo>
                  <a:moveTo>
                    <a:pt x="1273" y="876"/>
                  </a:moveTo>
                  <a:lnTo>
                    <a:pt x="1273" y="8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46"/>
            <p:cNvSpPr>
              <a:spLocks noEditPoints="1"/>
            </p:cNvSpPr>
            <p:nvPr/>
          </p:nvSpPr>
          <p:spPr bwMode="auto">
            <a:xfrm>
              <a:off x="4234" y="2541"/>
              <a:ext cx="134" cy="35"/>
            </a:xfrm>
            <a:custGeom>
              <a:avLst/>
              <a:gdLst>
                <a:gd name="T0" fmla="*/ 0 w 134"/>
                <a:gd name="T1" fmla="*/ 0 h 35"/>
                <a:gd name="T2" fmla="*/ 134 w 134"/>
                <a:gd name="T3" fmla="*/ 0 h 35"/>
                <a:gd name="T4" fmla="*/ 134 w 134"/>
                <a:gd name="T5" fmla="*/ 35 h 35"/>
                <a:gd name="T6" fmla="*/ 0 w 134"/>
                <a:gd name="T7" fmla="*/ 35 h 35"/>
                <a:gd name="T8" fmla="*/ 0 w 134"/>
                <a:gd name="T9" fmla="*/ 0 h 35"/>
                <a:gd name="T10" fmla="*/ 0 w 134"/>
                <a:gd name="T11" fmla="*/ 0 h 35"/>
                <a:gd name="T12" fmla="*/ 0 w 134"/>
                <a:gd name="T13" fmla="*/ 0 h 35"/>
                <a:gd name="T14" fmla="*/ 0 w 13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35">
                  <a:moveTo>
                    <a:pt x="0" y="0"/>
                  </a:moveTo>
                  <a:lnTo>
                    <a:pt x="134" y="0"/>
                  </a:lnTo>
                  <a:lnTo>
                    <a:pt x="134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4234" y="2541"/>
              <a:ext cx="134" cy="35"/>
            </a:xfrm>
            <a:custGeom>
              <a:avLst/>
              <a:gdLst>
                <a:gd name="T0" fmla="*/ 0 w 134"/>
                <a:gd name="T1" fmla="*/ 0 h 35"/>
                <a:gd name="T2" fmla="*/ 134 w 134"/>
                <a:gd name="T3" fmla="*/ 0 h 35"/>
                <a:gd name="T4" fmla="*/ 134 w 134"/>
                <a:gd name="T5" fmla="*/ 35 h 35"/>
                <a:gd name="T6" fmla="*/ 0 w 134"/>
                <a:gd name="T7" fmla="*/ 35 h 35"/>
                <a:gd name="T8" fmla="*/ 0 w 134"/>
                <a:gd name="T9" fmla="*/ 0 h 35"/>
                <a:gd name="T10" fmla="*/ 0 w 134"/>
                <a:gd name="T11" fmla="*/ 0 h 35"/>
                <a:gd name="T12" fmla="*/ 0 w 134"/>
                <a:gd name="T13" fmla="*/ 0 h 35"/>
                <a:gd name="T14" fmla="*/ 0 w 13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35">
                  <a:moveTo>
                    <a:pt x="0" y="0"/>
                  </a:moveTo>
                  <a:lnTo>
                    <a:pt x="134" y="0"/>
                  </a:lnTo>
                  <a:lnTo>
                    <a:pt x="134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48"/>
            <p:cNvSpPr>
              <a:spLocks noEditPoints="1"/>
            </p:cNvSpPr>
            <p:nvPr/>
          </p:nvSpPr>
          <p:spPr bwMode="auto">
            <a:xfrm>
              <a:off x="3677" y="1843"/>
              <a:ext cx="326" cy="366"/>
            </a:xfrm>
            <a:custGeom>
              <a:avLst/>
              <a:gdLst>
                <a:gd name="T0" fmla="*/ 305 w 326"/>
                <a:gd name="T1" fmla="*/ 83 h 366"/>
                <a:gd name="T2" fmla="*/ 236 w 326"/>
                <a:gd name="T3" fmla="*/ 140 h 366"/>
                <a:gd name="T4" fmla="*/ 326 w 326"/>
                <a:gd name="T5" fmla="*/ 249 h 366"/>
                <a:gd name="T6" fmla="*/ 185 w 326"/>
                <a:gd name="T7" fmla="*/ 366 h 366"/>
                <a:gd name="T8" fmla="*/ 95 w 326"/>
                <a:gd name="T9" fmla="*/ 258 h 366"/>
                <a:gd name="T10" fmla="*/ 27 w 326"/>
                <a:gd name="T11" fmla="*/ 314 h 366"/>
                <a:gd name="T12" fmla="*/ 0 w 326"/>
                <a:gd name="T13" fmla="*/ 4 h 366"/>
                <a:gd name="T14" fmla="*/ 4 w 326"/>
                <a:gd name="T15" fmla="*/ 0 h 366"/>
                <a:gd name="T16" fmla="*/ 305 w 326"/>
                <a:gd name="T17" fmla="*/ 83 h 366"/>
                <a:gd name="T18" fmla="*/ 305 w 326"/>
                <a:gd name="T19" fmla="*/ 83 h 366"/>
                <a:gd name="T20" fmla="*/ 305 w 326"/>
                <a:gd name="T21" fmla="*/ 8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366">
                  <a:moveTo>
                    <a:pt x="305" y="83"/>
                  </a:moveTo>
                  <a:lnTo>
                    <a:pt x="236" y="140"/>
                  </a:lnTo>
                  <a:lnTo>
                    <a:pt x="326" y="249"/>
                  </a:lnTo>
                  <a:lnTo>
                    <a:pt x="185" y="366"/>
                  </a:lnTo>
                  <a:lnTo>
                    <a:pt x="95" y="258"/>
                  </a:lnTo>
                  <a:lnTo>
                    <a:pt x="27" y="314"/>
                  </a:lnTo>
                  <a:lnTo>
                    <a:pt x="0" y="4"/>
                  </a:lnTo>
                  <a:lnTo>
                    <a:pt x="4" y="0"/>
                  </a:lnTo>
                  <a:lnTo>
                    <a:pt x="305" y="83"/>
                  </a:lnTo>
                  <a:close/>
                  <a:moveTo>
                    <a:pt x="305" y="83"/>
                  </a:moveTo>
                  <a:lnTo>
                    <a:pt x="305" y="83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3677" y="1843"/>
              <a:ext cx="326" cy="366"/>
            </a:xfrm>
            <a:custGeom>
              <a:avLst/>
              <a:gdLst>
                <a:gd name="T0" fmla="*/ 305 w 326"/>
                <a:gd name="T1" fmla="*/ 83 h 366"/>
                <a:gd name="T2" fmla="*/ 236 w 326"/>
                <a:gd name="T3" fmla="*/ 140 h 366"/>
                <a:gd name="T4" fmla="*/ 326 w 326"/>
                <a:gd name="T5" fmla="*/ 249 h 366"/>
                <a:gd name="T6" fmla="*/ 185 w 326"/>
                <a:gd name="T7" fmla="*/ 366 h 366"/>
                <a:gd name="T8" fmla="*/ 95 w 326"/>
                <a:gd name="T9" fmla="*/ 258 h 366"/>
                <a:gd name="T10" fmla="*/ 27 w 326"/>
                <a:gd name="T11" fmla="*/ 314 h 366"/>
                <a:gd name="T12" fmla="*/ 0 w 326"/>
                <a:gd name="T13" fmla="*/ 4 h 366"/>
                <a:gd name="T14" fmla="*/ 4 w 326"/>
                <a:gd name="T15" fmla="*/ 0 h 366"/>
                <a:gd name="T16" fmla="*/ 305 w 326"/>
                <a:gd name="T17" fmla="*/ 83 h 366"/>
                <a:gd name="T18" fmla="*/ 305 w 326"/>
                <a:gd name="T19" fmla="*/ 83 h 366"/>
                <a:gd name="T20" fmla="*/ 305 w 326"/>
                <a:gd name="T21" fmla="*/ 8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366">
                  <a:moveTo>
                    <a:pt x="305" y="83"/>
                  </a:moveTo>
                  <a:lnTo>
                    <a:pt x="236" y="140"/>
                  </a:lnTo>
                  <a:lnTo>
                    <a:pt x="326" y="249"/>
                  </a:lnTo>
                  <a:lnTo>
                    <a:pt x="185" y="366"/>
                  </a:lnTo>
                  <a:lnTo>
                    <a:pt x="95" y="258"/>
                  </a:lnTo>
                  <a:lnTo>
                    <a:pt x="27" y="314"/>
                  </a:lnTo>
                  <a:lnTo>
                    <a:pt x="0" y="4"/>
                  </a:lnTo>
                  <a:lnTo>
                    <a:pt x="4" y="0"/>
                  </a:lnTo>
                  <a:lnTo>
                    <a:pt x="305" y="83"/>
                  </a:lnTo>
                  <a:moveTo>
                    <a:pt x="305" y="83"/>
                  </a:moveTo>
                  <a:lnTo>
                    <a:pt x="305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50"/>
            <p:cNvSpPr>
              <a:spLocks noEditPoints="1"/>
            </p:cNvSpPr>
            <p:nvPr/>
          </p:nvSpPr>
          <p:spPr bwMode="auto">
            <a:xfrm>
              <a:off x="3306" y="2541"/>
              <a:ext cx="134" cy="35"/>
            </a:xfrm>
            <a:custGeom>
              <a:avLst/>
              <a:gdLst>
                <a:gd name="T0" fmla="*/ 0 w 134"/>
                <a:gd name="T1" fmla="*/ 0 h 35"/>
                <a:gd name="T2" fmla="*/ 134 w 134"/>
                <a:gd name="T3" fmla="*/ 0 h 35"/>
                <a:gd name="T4" fmla="*/ 134 w 134"/>
                <a:gd name="T5" fmla="*/ 35 h 35"/>
                <a:gd name="T6" fmla="*/ 0 w 134"/>
                <a:gd name="T7" fmla="*/ 35 h 35"/>
                <a:gd name="T8" fmla="*/ 0 w 134"/>
                <a:gd name="T9" fmla="*/ 0 h 35"/>
                <a:gd name="T10" fmla="*/ 0 w 134"/>
                <a:gd name="T11" fmla="*/ 0 h 35"/>
                <a:gd name="T12" fmla="*/ 0 w 134"/>
                <a:gd name="T13" fmla="*/ 0 h 35"/>
                <a:gd name="T14" fmla="*/ 0 w 13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35">
                  <a:moveTo>
                    <a:pt x="0" y="0"/>
                  </a:moveTo>
                  <a:lnTo>
                    <a:pt x="134" y="0"/>
                  </a:lnTo>
                  <a:lnTo>
                    <a:pt x="134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51"/>
            <p:cNvSpPr>
              <a:spLocks noEditPoints="1"/>
            </p:cNvSpPr>
            <p:nvPr/>
          </p:nvSpPr>
          <p:spPr bwMode="auto">
            <a:xfrm>
              <a:off x="3306" y="2541"/>
              <a:ext cx="134" cy="35"/>
            </a:xfrm>
            <a:custGeom>
              <a:avLst/>
              <a:gdLst>
                <a:gd name="T0" fmla="*/ 0 w 134"/>
                <a:gd name="T1" fmla="*/ 0 h 35"/>
                <a:gd name="T2" fmla="*/ 134 w 134"/>
                <a:gd name="T3" fmla="*/ 0 h 35"/>
                <a:gd name="T4" fmla="*/ 134 w 134"/>
                <a:gd name="T5" fmla="*/ 35 h 35"/>
                <a:gd name="T6" fmla="*/ 0 w 134"/>
                <a:gd name="T7" fmla="*/ 35 h 35"/>
                <a:gd name="T8" fmla="*/ 0 w 134"/>
                <a:gd name="T9" fmla="*/ 0 h 35"/>
                <a:gd name="T10" fmla="*/ 0 w 134"/>
                <a:gd name="T11" fmla="*/ 0 h 35"/>
                <a:gd name="T12" fmla="*/ 0 w 134"/>
                <a:gd name="T13" fmla="*/ 0 h 35"/>
                <a:gd name="T14" fmla="*/ 0 w 13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35">
                  <a:moveTo>
                    <a:pt x="0" y="0"/>
                  </a:moveTo>
                  <a:lnTo>
                    <a:pt x="134" y="0"/>
                  </a:lnTo>
                  <a:lnTo>
                    <a:pt x="134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8" name="Group 54"/>
          <p:cNvGrpSpPr>
            <a:grpSpLocks noChangeAspect="1"/>
          </p:cNvGrpSpPr>
          <p:nvPr/>
        </p:nvGrpSpPr>
        <p:grpSpPr bwMode="auto">
          <a:xfrm>
            <a:off x="6181799" y="1577182"/>
            <a:ext cx="1057194" cy="1054565"/>
            <a:chOff x="1025" y="-648"/>
            <a:chExt cx="5630" cy="5616"/>
          </a:xfrm>
        </p:grpSpPr>
        <p:sp>
          <p:nvSpPr>
            <p:cNvPr id="99" name="AutoShape 53"/>
            <p:cNvSpPr>
              <a:spLocks noChangeAspect="1" noChangeArrowheads="1" noTextEdit="1"/>
            </p:cNvSpPr>
            <p:nvPr/>
          </p:nvSpPr>
          <p:spPr bwMode="auto">
            <a:xfrm>
              <a:off x="1025" y="-648"/>
              <a:ext cx="5630" cy="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55"/>
            <p:cNvSpPr>
              <a:spLocks noEditPoints="1"/>
            </p:cNvSpPr>
            <p:nvPr/>
          </p:nvSpPr>
          <p:spPr bwMode="auto">
            <a:xfrm>
              <a:off x="1027" y="890"/>
              <a:ext cx="5626" cy="4078"/>
            </a:xfrm>
            <a:custGeom>
              <a:avLst/>
              <a:gdLst>
                <a:gd name="T0" fmla="*/ 3277 w 3277"/>
                <a:gd name="T1" fmla="*/ 273 h 2379"/>
                <a:gd name="T2" fmla="*/ 3277 w 3277"/>
                <a:gd name="T3" fmla="*/ 2106 h 2379"/>
                <a:gd name="T4" fmla="*/ 3007 w 3277"/>
                <a:gd name="T5" fmla="*/ 2379 h 2379"/>
                <a:gd name="T6" fmla="*/ 270 w 3277"/>
                <a:gd name="T7" fmla="*/ 2379 h 2379"/>
                <a:gd name="T8" fmla="*/ 0 w 3277"/>
                <a:gd name="T9" fmla="*/ 2106 h 2379"/>
                <a:gd name="T10" fmla="*/ 0 w 3277"/>
                <a:gd name="T11" fmla="*/ 273 h 2379"/>
                <a:gd name="T12" fmla="*/ 270 w 3277"/>
                <a:gd name="T13" fmla="*/ 0 h 2379"/>
                <a:gd name="T14" fmla="*/ 863 w 3277"/>
                <a:gd name="T15" fmla="*/ 0 h 2379"/>
                <a:gd name="T16" fmla="*/ 863 w 3277"/>
                <a:gd name="T17" fmla="*/ 175 h 2379"/>
                <a:gd name="T18" fmla="*/ 437 w 3277"/>
                <a:gd name="T19" fmla="*/ 175 h 2379"/>
                <a:gd name="T20" fmla="*/ 200 w 3277"/>
                <a:gd name="T21" fmla="*/ 408 h 2379"/>
                <a:gd name="T22" fmla="*/ 200 w 3277"/>
                <a:gd name="T23" fmla="*/ 1971 h 2379"/>
                <a:gd name="T24" fmla="*/ 437 w 3277"/>
                <a:gd name="T25" fmla="*/ 2203 h 2379"/>
                <a:gd name="T26" fmla="*/ 2840 w 3277"/>
                <a:gd name="T27" fmla="*/ 2203 h 2379"/>
                <a:gd name="T28" fmla="*/ 3076 w 3277"/>
                <a:gd name="T29" fmla="*/ 1971 h 2379"/>
                <a:gd name="T30" fmla="*/ 3076 w 3277"/>
                <a:gd name="T31" fmla="*/ 408 h 2379"/>
                <a:gd name="T32" fmla="*/ 2840 w 3277"/>
                <a:gd name="T33" fmla="*/ 175 h 2379"/>
                <a:gd name="T34" fmla="*/ 2414 w 3277"/>
                <a:gd name="T35" fmla="*/ 175 h 2379"/>
                <a:gd name="T36" fmla="*/ 2414 w 3277"/>
                <a:gd name="T37" fmla="*/ 0 h 2379"/>
                <a:gd name="T38" fmla="*/ 3007 w 3277"/>
                <a:gd name="T39" fmla="*/ 0 h 2379"/>
                <a:gd name="T40" fmla="*/ 3277 w 3277"/>
                <a:gd name="T41" fmla="*/ 273 h 2379"/>
                <a:gd name="T42" fmla="*/ 3277 w 3277"/>
                <a:gd name="T43" fmla="*/ 273 h 2379"/>
                <a:gd name="T44" fmla="*/ 3277 w 3277"/>
                <a:gd name="T45" fmla="*/ 273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77" h="2379">
                  <a:moveTo>
                    <a:pt x="3277" y="273"/>
                  </a:moveTo>
                  <a:cubicBezTo>
                    <a:pt x="3277" y="2106"/>
                    <a:pt x="3277" y="2106"/>
                    <a:pt x="3277" y="2106"/>
                  </a:cubicBezTo>
                  <a:cubicBezTo>
                    <a:pt x="3277" y="2257"/>
                    <a:pt x="3156" y="2379"/>
                    <a:pt x="3007" y="2379"/>
                  </a:cubicBezTo>
                  <a:cubicBezTo>
                    <a:pt x="270" y="2379"/>
                    <a:pt x="270" y="2379"/>
                    <a:pt x="270" y="2379"/>
                  </a:cubicBezTo>
                  <a:cubicBezTo>
                    <a:pt x="121" y="2379"/>
                    <a:pt x="0" y="2257"/>
                    <a:pt x="0" y="2106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123"/>
                    <a:pt x="121" y="0"/>
                    <a:pt x="270" y="0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63" y="175"/>
                    <a:pt x="863" y="175"/>
                    <a:pt x="863" y="175"/>
                  </a:cubicBezTo>
                  <a:cubicBezTo>
                    <a:pt x="437" y="175"/>
                    <a:pt x="437" y="175"/>
                    <a:pt x="437" y="175"/>
                  </a:cubicBezTo>
                  <a:cubicBezTo>
                    <a:pt x="306" y="175"/>
                    <a:pt x="200" y="279"/>
                    <a:pt x="200" y="408"/>
                  </a:cubicBezTo>
                  <a:cubicBezTo>
                    <a:pt x="200" y="1971"/>
                    <a:pt x="200" y="1971"/>
                    <a:pt x="200" y="1971"/>
                  </a:cubicBezTo>
                  <a:cubicBezTo>
                    <a:pt x="200" y="2099"/>
                    <a:pt x="306" y="2203"/>
                    <a:pt x="437" y="2203"/>
                  </a:cubicBezTo>
                  <a:cubicBezTo>
                    <a:pt x="2840" y="2203"/>
                    <a:pt x="2840" y="2203"/>
                    <a:pt x="2840" y="2203"/>
                  </a:cubicBezTo>
                  <a:cubicBezTo>
                    <a:pt x="2971" y="2203"/>
                    <a:pt x="3076" y="2099"/>
                    <a:pt x="3076" y="1971"/>
                  </a:cubicBezTo>
                  <a:cubicBezTo>
                    <a:pt x="3076" y="408"/>
                    <a:pt x="3076" y="408"/>
                    <a:pt x="3076" y="408"/>
                  </a:cubicBezTo>
                  <a:cubicBezTo>
                    <a:pt x="3076" y="280"/>
                    <a:pt x="2970" y="175"/>
                    <a:pt x="2840" y="175"/>
                  </a:cubicBezTo>
                  <a:cubicBezTo>
                    <a:pt x="2414" y="175"/>
                    <a:pt x="2414" y="175"/>
                    <a:pt x="2414" y="175"/>
                  </a:cubicBezTo>
                  <a:cubicBezTo>
                    <a:pt x="2414" y="0"/>
                    <a:pt x="2414" y="0"/>
                    <a:pt x="2414" y="0"/>
                  </a:cubicBezTo>
                  <a:cubicBezTo>
                    <a:pt x="3007" y="0"/>
                    <a:pt x="3007" y="0"/>
                    <a:pt x="3007" y="0"/>
                  </a:cubicBezTo>
                  <a:cubicBezTo>
                    <a:pt x="3156" y="0"/>
                    <a:pt x="3277" y="123"/>
                    <a:pt x="3277" y="273"/>
                  </a:cubicBezTo>
                  <a:close/>
                  <a:moveTo>
                    <a:pt x="3277" y="273"/>
                  </a:moveTo>
                  <a:cubicBezTo>
                    <a:pt x="3277" y="273"/>
                    <a:pt x="3277" y="273"/>
                    <a:pt x="3277" y="273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56"/>
            <p:cNvSpPr>
              <a:spLocks noEditPoints="1"/>
            </p:cNvSpPr>
            <p:nvPr/>
          </p:nvSpPr>
          <p:spPr bwMode="auto">
            <a:xfrm>
              <a:off x="4014" y="2323"/>
              <a:ext cx="1860" cy="183"/>
            </a:xfrm>
            <a:custGeom>
              <a:avLst/>
              <a:gdLst>
                <a:gd name="T0" fmla="*/ 0 w 1860"/>
                <a:gd name="T1" fmla="*/ 0 h 183"/>
                <a:gd name="T2" fmla="*/ 1860 w 1860"/>
                <a:gd name="T3" fmla="*/ 0 h 183"/>
                <a:gd name="T4" fmla="*/ 1860 w 1860"/>
                <a:gd name="T5" fmla="*/ 183 h 183"/>
                <a:gd name="T6" fmla="*/ 0 w 1860"/>
                <a:gd name="T7" fmla="*/ 183 h 183"/>
                <a:gd name="T8" fmla="*/ 0 w 1860"/>
                <a:gd name="T9" fmla="*/ 0 h 183"/>
                <a:gd name="T10" fmla="*/ 0 w 1860"/>
                <a:gd name="T11" fmla="*/ 0 h 183"/>
                <a:gd name="T12" fmla="*/ 0 w 1860"/>
                <a:gd name="T13" fmla="*/ 0 h 183"/>
                <a:gd name="T14" fmla="*/ 0 w 1860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0" h="183">
                  <a:moveTo>
                    <a:pt x="0" y="0"/>
                  </a:moveTo>
                  <a:lnTo>
                    <a:pt x="1860" y="0"/>
                  </a:lnTo>
                  <a:lnTo>
                    <a:pt x="1860" y="183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57"/>
            <p:cNvSpPr>
              <a:spLocks noEditPoints="1"/>
            </p:cNvSpPr>
            <p:nvPr/>
          </p:nvSpPr>
          <p:spPr bwMode="auto">
            <a:xfrm>
              <a:off x="4014" y="2323"/>
              <a:ext cx="1860" cy="183"/>
            </a:xfrm>
            <a:custGeom>
              <a:avLst/>
              <a:gdLst>
                <a:gd name="T0" fmla="*/ 0 w 1860"/>
                <a:gd name="T1" fmla="*/ 0 h 183"/>
                <a:gd name="T2" fmla="*/ 1860 w 1860"/>
                <a:gd name="T3" fmla="*/ 0 h 183"/>
                <a:gd name="T4" fmla="*/ 1860 w 1860"/>
                <a:gd name="T5" fmla="*/ 183 h 183"/>
                <a:gd name="T6" fmla="*/ 0 w 1860"/>
                <a:gd name="T7" fmla="*/ 183 h 183"/>
                <a:gd name="T8" fmla="*/ 0 w 1860"/>
                <a:gd name="T9" fmla="*/ 0 h 183"/>
                <a:gd name="T10" fmla="*/ 0 w 1860"/>
                <a:gd name="T11" fmla="*/ 0 h 183"/>
                <a:gd name="T12" fmla="*/ 0 w 1860"/>
                <a:gd name="T13" fmla="*/ 0 h 183"/>
                <a:gd name="T14" fmla="*/ 0 w 1860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0" h="183">
                  <a:moveTo>
                    <a:pt x="0" y="0"/>
                  </a:moveTo>
                  <a:lnTo>
                    <a:pt x="1860" y="0"/>
                  </a:lnTo>
                  <a:lnTo>
                    <a:pt x="1860" y="183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58"/>
            <p:cNvSpPr>
              <a:spLocks noEditPoints="1"/>
            </p:cNvSpPr>
            <p:nvPr/>
          </p:nvSpPr>
          <p:spPr bwMode="auto">
            <a:xfrm>
              <a:off x="5110" y="3360"/>
              <a:ext cx="760" cy="182"/>
            </a:xfrm>
            <a:custGeom>
              <a:avLst/>
              <a:gdLst>
                <a:gd name="T0" fmla="*/ 0 w 760"/>
                <a:gd name="T1" fmla="*/ 0 h 182"/>
                <a:gd name="T2" fmla="*/ 760 w 760"/>
                <a:gd name="T3" fmla="*/ 0 h 182"/>
                <a:gd name="T4" fmla="*/ 760 w 760"/>
                <a:gd name="T5" fmla="*/ 182 h 182"/>
                <a:gd name="T6" fmla="*/ 0 w 760"/>
                <a:gd name="T7" fmla="*/ 182 h 182"/>
                <a:gd name="T8" fmla="*/ 0 w 760"/>
                <a:gd name="T9" fmla="*/ 0 h 182"/>
                <a:gd name="T10" fmla="*/ 0 w 760"/>
                <a:gd name="T11" fmla="*/ 0 h 182"/>
                <a:gd name="T12" fmla="*/ 0 w 760"/>
                <a:gd name="T13" fmla="*/ 0 h 182"/>
                <a:gd name="T14" fmla="*/ 0 w 760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0" h="182">
                  <a:moveTo>
                    <a:pt x="0" y="0"/>
                  </a:moveTo>
                  <a:lnTo>
                    <a:pt x="760" y="0"/>
                  </a:lnTo>
                  <a:lnTo>
                    <a:pt x="760" y="182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59"/>
            <p:cNvSpPr>
              <a:spLocks noEditPoints="1"/>
            </p:cNvSpPr>
            <p:nvPr/>
          </p:nvSpPr>
          <p:spPr bwMode="auto">
            <a:xfrm>
              <a:off x="5110" y="3360"/>
              <a:ext cx="760" cy="182"/>
            </a:xfrm>
            <a:custGeom>
              <a:avLst/>
              <a:gdLst>
                <a:gd name="T0" fmla="*/ 0 w 760"/>
                <a:gd name="T1" fmla="*/ 0 h 182"/>
                <a:gd name="T2" fmla="*/ 760 w 760"/>
                <a:gd name="T3" fmla="*/ 0 h 182"/>
                <a:gd name="T4" fmla="*/ 760 w 760"/>
                <a:gd name="T5" fmla="*/ 182 h 182"/>
                <a:gd name="T6" fmla="*/ 0 w 760"/>
                <a:gd name="T7" fmla="*/ 182 h 182"/>
                <a:gd name="T8" fmla="*/ 0 w 760"/>
                <a:gd name="T9" fmla="*/ 0 h 182"/>
                <a:gd name="T10" fmla="*/ 0 w 760"/>
                <a:gd name="T11" fmla="*/ 0 h 182"/>
                <a:gd name="T12" fmla="*/ 0 w 760"/>
                <a:gd name="T13" fmla="*/ 0 h 182"/>
                <a:gd name="T14" fmla="*/ 0 w 760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0" h="182">
                  <a:moveTo>
                    <a:pt x="0" y="0"/>
                  </a:moveTo>
                  <a:lnTo>
                    <a:pt x="760" y="0"/>
                  </a:lnTo>
                  <a:lnTo>
                    <a:pt x="760" y="182"/>
                  </a:lnTo>
                  <a:lnTo>
                    <a:pt x="0" y="182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60"/>
            <p:cNvSpPr>
              <a:spLocks noEditPoints="1"/>
            </p:cNvSpPr>
            <p:nvPr/>
          </p:nvSpPr>
          <p:spPr bwMode="auto">
            <a:xfrm>
              <a:off x="5101" y="3874"/>
              <a:ext cx="759" cy="184"/>
            </a:xfrm>
            <a:custGeom>
              <a:avLst/>
              <a:gdLst>
                <a:gd name="T0" fmla="*/ 0 w 759"/>
                <a:gd name="T1" fmla="*/ 0 h 184"/>
                <a:gd name="T2" fmla="*/ 759 w 759"/>
                <a:gd name="T3" fmla="*/ 0 h 184"/>
                <a:gd name="T4" fmla="*/ 759 w 759"/>
                <a:gd name="T5" fmla="*/ 184 h 184"/>
                <a:gd name="T6" fmla="*/ 0 w 759"/>
                <a:gd name="T7" fmla="*/ 184 h 184"/>
                <a:gd name="T8" fmla="*/ 0 w 759"/>
                <a:gd name="T9" fmla="*/ 0 h 184"/>
                <a:gd name="T10" fmla="*/ 0 w 759"/>
                <a:gd name="T11" fmla="*/ 0 h 184"/>
                <a:gd name="T12" fmla="*/ 0 w 759"/>
                <a:gd name="T13" fmla="*/ 0 h 184"/>
                <a:gd name="T14" fmla="*/ 0 w 759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184">
                  <a:moveTo>
                    <a:pt x="0" y="0"/>
                  </a:moveTo>
                  <a:lnTo>
                    <a:pt x="759" y="0"/>
                  </a:lnTo>
                  <a:lnTo>
                    <a:pt x="759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61"/>
            <p:cNvSpPr>
              <a:spLocks noEditPoints="1"/>
            </p:cNvSpPr>
            <p:nvPr/>
          </p:nvSpPr>
          <p:spPr bwMode="auto">
            <a:xfrm>
              <a:off x="5101" y="3874"/>
              <a:ext cx="759" cy="184"/>
            </a:xfrm>
            <a:custGeom>
              <a:avLst/>
              <a:gdLst>
                <a:gd name="T0" fmla="*/ 0 w 759"/>
                <a:gd name="T1" fmla="*/ 0 h 184"/>
                <a:gd name="T2" fmla="*/ 759 w 759"/>
                <a:gd name="T3" fmla="*/ 0 h 184"/>
                <a:gd name="T4" fmla="*/ 759 w 759"/>
                <a:gd name="T5" fmla="*/ 184 h 184"/>
                <a:gd name="T6" fmla="*/ 0 w 759"/>
                <a:gd name="T7" fmla="*/ 184 h 184"/>
                <a:gd name="T8" fmla="*/ 0 w 759"/>
                <a:gd name="T9" fmla="*/ 0 h 184"/>
                <a:gd name="T10" fmla="*/ 0 w 759"/>
                <a:gd name="T11" fmla="*/ 0 h 184"/>
                <a:gd name="T12" fmla="*/ 0 w 759"/>
                <a:gd name="T13" fmla="*/ 0 h 184"/>
                <a:gd name="T14" fmla="*/ 0 w 759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9" h="184">
                  <a:moveTo>
                    <a:pt x="0" y="0"/>
                  </a:moveTo>
                  <a:lnTo>
                    <a:pt x="759" y="0"/>
                  </a:lnTo>
                  <a:lnTo>
                    <a:pt x="759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62"/>
            <p:cNvSpPr>
              <a:spLocks noEditPoints="1"/>
            </p:cNvSpPr>
            <p:nvPr/>
          </p:nvSpPr>
          <p:spPr bwMode="auto">
            <a:xfrm>
              <a:off x="3992" y="2837"/>
              <a:ext cx="1859" cy="184"/>
            </a:xfrm>
            <a:custGeom>
              <a:avLst/>
              <a:gdLst>
                <a:gd name="T0" fmla="*/ 0 w 1859"/>
                <a:gd name="T1" fmla="*/ 0 h 184"/>
                <a:gd name="T2" fmla="*/ 1859 w 1859"/>
                <a:gd name="T3" fmla="*/ 0 h 184"/>
                <a:gd name="T4" fmla="*/ 1859 w 1859"/>
                <a:gd name="T5" fmla="*/ 184 h 184"/>
                <a:gd name="T6" fmla="*/ 0 w 1859"/>
                <a:gd name="T7" fmla="*/ 184 h 184"/>
                <a:gd name="T8" fmla="*/ 0 w 1859"/>
                <a:gd name="T9" fmla="*/ 0 h 184"/>
                <a:gd name="T10" fmla="*/ 0 w 1859"/>
                <a:gd name="T11" fmla="*/ 0 h 184"/>
                <a:gd name="T12" fmla="*/ 0 w 1859"/>
                <a:gd name="T13" fmla="*/ 0 h 184"/>
                <a:gd name="T14" fmla="*/ 0 w 1859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9" h="184">
                  <a:moveTo>
                    <a:pt x="0" y="0"/>
                  </a:moveTo>
                  <a:lnTo>
                    <a:pt x="1859" y="0"/>
                  </a:lnTo>
                  <a:lnTo>
                    <a:pt x="1859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63"/>
            <p:cNvSpPr>
              <a:spLocks noEditPoints="1"/>
            </p:cNvSpPr>
            <p:nvPr/>
          </p:nvSpPr>
          <p:spPr bwMode="auto">
            <a:xfrm>
              <a:off x="3992" y="2837"/>
              <a:ext cx="1859" cy="184"/>
            </a:xfrm>
            <a:custGeom>
              <a:avLst/>
              <a:gdLst>
                <a:gd name="T0" fmla="*/ 0 w 1859"/>
                <a:gd name="T1" fmla="*/ 0 h 184"/>
                <a:gd name="T2" fmla="*/ 1859 w 1859"/>
                <a:gd name="T3" fmla="*/ 0 h 184"/>
                <a:gd name="T4" fmla="*/ 1859 w 1859"/>
                <a:gd name="T5" fmla="*/ 184 h 184"/>
                <a:gd name="T6" fmla="*/ 0 w 1859"/>
                <a:gd name="T7" fmla="*/ 184 h 184"/>
                <a:gd name="T8" fmla="*/ 0 w 1859"/>
                <a:gd name="T9" fmla="*/ 0 h 184"/>
                <a:gd name="T10" fmla="*/ 0 w 1859"/>
                <a:gd name="T11" fmla="*/ 0 h 184"/>
                <a:gd name="T12" fmla="*/ 0 w 1859"/>
                <a:gd name="T13" fmla="*/ 0 h 184"/>
                <a:gd name="T14" fmla="*/ 0 w 1859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9" h="184">
                  <a:moveTo>
                    <a:pt x="0" y="0"/>
                  </a:moveTo>
                  <a:lnTo>
                    <a:pt x="1859" y="0"/>
                  </a:lnTo>
                  <a:lnTo>
                    <a:pt x="1859" y="184"/>
                  </a:lnTo>
                  <a:lnTo>
                    <a:pt x="0" y="184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64"/>
            <p:cNvSpPr>
              <a:spLocks noEditPoints="1"/>
            </p:cNvSpPr>
            <p:nvPr/>
          </p:nvSpPr>
          <p:spPr bwMode="auto">
            <a:xfrm>
              <a:off x="2757" y="785"/>
              <a:ext cx="2166" cy="694"/>
            </a:xfrm>
            <a:custGeom>
              <a:avLst/>
              <a:gdLst>
                <a:gd name="T0" fmla="*/ 0 w 2166"/>
                <a:gd name="T1" fmla="*/ 0 h 694"/>
                <a:gd name="T2" fmla="*/ 2166 w 2166"/>
                <a:gd name="T3" fmla="*/ 0 h 694"/>
                <a:gd name="T4" fmla="*/ 2166 w 2166"/>
                <a:gd name="T5" fmla="*/ 694 h 694"/>
                <a:gd name="T6" fmla="*/ 0 w 2166"/>
                <a:gd name="T7" fmla="*/ 694 h 694"/>
                <a:gd name="T8" fmla="*/ 0 w 2166"/>
                <a:gd name="T9" fmla="*/ 0 h 694"/>
                <a:gd name="T10" fmla="*/ 0 w 2166"/>
                <a:gd name="T11" fmla="*/ 0 h 694"/>
                <a:gd name="T12" fmla="*/ 0 w 2166"/>
                <a:gd name="T13" fmla="*/ 0 h 694"/>
                <a:gd name="T14" fmla="*/ 0 w 2166"/>
                <a:gd name="T15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6" h="694">
                  <a:moveTo>
                    <a:pt x="0" y="0"/>
                  </a:moveTo>
                  <a:lnTo>
                    <a:pt x="2166" y="0"/>
                  </a:lnTo>
                  <a:lnTo>
                    <a:pt x="2166" y="694"/>
                  </a:lnTo>
                  <a:lnTo>
                    <a:pt x="0" y="69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Freeform 65"/>
            <p:cNvSpPr>
              <a:spLocks noEditPoints="1"/>
            </p:cNvSpPr>
            <p:nvPr/>
          </p:nvSpPr>
          <p:spPr bwMode="auto">
            <a:xfrm>
              <a:off x="2757" y="785"/>
              <a:ext cx="2166" cy="694"/>
            </a:xfrm>
            <a:custGeom>
              <a:avLst/>
              <a:gdLst>
                <a:gd name="T0" fmla="*/ 0 w 2166"/>
                <a:gd name="T1" fmla="*/ 0 h 694"/>
                <a:gd name="T2" fmla="*/ 2166 w 2166"/>
                <a:gd name="T3" fmla="*/ 0 h 694"/>
                <a:gd name="T4" fmla="*/ 2166 w 2166"/>
                <a:gd name="T5" fmla="*/ 694 h 694"/>
                <a:gd name="T6" fmla="*/ 0 w 2166"/>
                <a:gd name="T7" fmla="*/ 694 h 694"/>
                <a:gd name="T8" fmla="*/ 0 w 2166"/>
                <a:gd name="T9" fmla="*/ 0 h 694"/>
                <a:gd name="T10" fmla="*/ 0 w 2166"/>
                <a:gd name="T11" fmla="*/ 0 h 694"/>
                <a:gd name="T12" fmla="*/ 0 w 2166"/>
                <a:gd name="T13" fmla="*/ 0 h 694"/>
                <a:gd name="T14" fmla="*/ 0 w 2166"/>
                <a:gd name="T15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6" h="694">
                  <a:moveTo>
                    <a:pt x="0" y="0"/>
                  </a:moveTo>
                  <a:lnTo>
                    <a:pt x="2166" y="0"/>
                  </a:lnTo>
                  <a:lnTo>
                    <a:pt x="2166" y="694"/>
                  </a:lnTo>
                  <a:lnTo>
                    <a:pt x="0" y="694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66"/>
            <p:cNvSpPr>
              <a:spLocks noEditPoints="1"/>
            </p:cNvSpPr>
            <p:nvPr/>
          </p:nvSpPr>
          <p:spPr bwMode="auto">
            <a:xfrm>
              <a:off x="2757" y="531"/>
              <a:ext cx="2166" cy="165"/>
            </a:xfrm>
            <a:custGeom>
              <a:avLst/>
              <a:gdLst>
                <a:gd name="T0" fmla="*/ 0 w 2166"/>
                <a:gd name="T1" fmla="*/ 0 h 165"/>
                <a:gd name="T2" fmla="*/ 2166 w 2166"/>
                <a:gd name="T3" fmla="*/ 0 h 165"/>
                <a:gd name="T4" fmla="*/ 2166 w 2166"/>
                <a:gd name="T5" fmla="*/ 165 h 165"/>
                <a:gd name="T6" fmla="*/ 0 w 2166"/>
                <a:gd name="T7" fmla="*/ 165 h 165"/>
                <a:gd name="T8" fmla="*/ 0 w 2166"/>
                <a:gd name="T9" fmla="*/ 0 h 165"/>
                <a:gd name="T10" fmla="*/ 0 w 2166"/>
                <a:gd name="T11" fmla="*/ 0 h 165"/>
                <a:gd name="T12" fmla="*/ 0 w 2166"/>
                <a:gd name="T13" fmla="*/ 0 h 165"/>
                <a:gd name="T14" fmla="*/ 0 w 2166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6" h="165">
                  <a:moveTo>
                    <a:pt x="0" y="0"/>
                  </a:moveTo>
                  <a:lnTo>
                    <a:pt x="2166" y="0"/>
                  </a:lnTo>
                  <a:lnTo>
                    <a:pt x="2166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Freeform 67"/>
            <p:cNvSpPr>
              <a:spLocks noEditPoints="1"/>
            </p:cNvSpPr>
            <p:nvPr/>
          </p:nvSpPr>
          <p:spPr bwMode="auto">
            <a:xfrm>
              <a:off x="2757" y="531"/>
              <a:ext cx="2166" cy="165"/>
            </a:xfrm>
            <a:custGeom>
              <a:avLst/>
              <a:gdLst>
                <a:gd name="T0" fmla="*/ 0 w 2166"/>
                <a:gd name="T1" fmla="*/ 0 h 165"/>
                <a:gd name="T2" fmla="*/ 2166 w 2166"/>
                <a:gd name="T3" fmla="*/ 0 h 165"/>
                <a:gd name="T4" fmla="*/ 2166 w 2166"/>
                <a:gd name="T5" fmla="*/ 165 h 165"/>
                <a:gd name="T6" fmla="*/ 0 w 2166"/>
                <a:gd name="T7" fmla="*/ 165 h 165"/>
                <a:gd name="T8" fmla="*/ 0 w 2166"/>
                <a:gd name="T9" fmla="*/ 0 h 165"/>
                <a:gd name="T10" fmla="*/ 0 w 2166"/>
                <a:gd name="T11" fmla="*/ 0 h 165"/>
                <a:gd name="T12" fmla="*/ 0 w 2166"/>
                <a:gd name="T13" fmla="*/ 0 h 165"/>
                <a:gd name="T14" fmla="*/ 0 w 2166"/>
                <a:gd name="T1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6" h="165">
                  <a:moveTo>
                    <a:pt x="0" y="0"/>
                  </a:moveTo>
                  <a:lnTo>
                    <a:pt x="2166" y="0"/>
                  </a:lnTo>
                  <a:lnTo>
                    <a:pt x="2166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Freeform 68"/>
            <p:cNvSpPr>
              <a:spLocks noEditPoints="1"/>
            </p:cNvSpPr>
            <p:nvPr/>
          </p:nvSpPr>
          <p:spPr bwMode="auto">
            <a:xfrm>
              <a:off x="2757" y="-650"/>
              <a:ext cx="2166" cy="1092"/>
            </a:xfrm>
            <a:custGeom>
              <a:avLst/>
              <a:gdLst>
                <a:gd name="T0" fmla="*/ 1261 w 1261"/>
                <a:gd name="T1" fmla="*/ 380 h 637"/>
                <a:gd name="T2" fmla="*/ 1261 w 1261"/>
                <a:gd name="T3" fmla="*/ 637 h 637"/>
                <a:gd name="T4" fmla="*/ 0 w 1261"/>
                <a:gd name="T5" fmla="*/ 637 h 637"/>
                <a:gd name="T6" fmla="*/ 0 w 1261"/>
                <a:gd name="T7" fmla="*/ 380 h 637"/>
                <a:gd name="T8" fmla="*/ 369 w 1261"/>
                <a:gd name="T9" fmla="*/ 380 h 637"/>
                <a:gd name="T10" fmla="*/ 369 w 1261"/>
                <a:gd name="T11" fmla="*/ 265 h 637"/>
                <a:gd name="T12" fmla="*/ 630 w 1261"/>
                <a:gd name="T13" fmla="*/ 0 h 637"/>
                <a:gd name="T14" fmla="*/ 892 w 1261"/>
                <a:gd name="T15" fmla="*/ 265 h 637"/>
                <a:gd name="T16" fmla="*/ 892 w 1261"/>
                <a:gd name="T17" fmla="*/ 380 h 637"/>
                <a:gd name="T18" fmla="*/ 1261 w 1261"/>
                <a:gd name="T19" fmla="*/ 380 h 637"/>
                <a:gd name="T20" fmla="*/ 732 w 1261"/>
                <a:gd name="T21" fmla="*/ 216 h 637"/>
                <a:gd name="T22" fmla="*/ 630 w 1261"/>
                <a:gd name="T23" fmla="*/ 113 h 637"/>
                <a:gd name="T24" fmla="*/ 529 w 1261"/>
                <a:gd name="T25" fmla="*/ 216 h 637"/>
                <a:gd name="T26" fmla="*/ 630 w 1261"/>
                <a:gd name="T27" fmla="*/ 319 h 637"/>
                <a:gd name="T28" fmla="*/ 732 w 1261"/>
                <a:gd name="T29" fmla="*/ 216 h 637"/>
                <a:gd name="T30" fmla="*/ 732 w 1261"/>
                <a:gd name="T31" fmla="*/ 216 h 637"/>
                <a:gd name="T32" fmla="*/ 732 w 1261"/>
                <a:gd name="T33" fmla="*/ 21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1" h="637">
                  <a:moveTo>
                    <a:pt x="1261" y="380"/>
                  </a:moveTo>
                  <a:cubicBezTo>
                    <a:pt x="1261" y="637"/>
                    <a:pt x="1261" y="637"/>
                    <a:pt x="1261" y="637"/>
                  </a:cubicBezTo>
                  <a:cubicBezTo>
                    <a:pt x="0" y="637"/>
                    <a:pt x="0" y="637"/>
                    <a:pt x="0" y="637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369" y="380"/>
                    <a:pt x="369" y="380"/>
                    <a:pt x="369" y="380"/>
                  </a:cubicBezTo>
                  <a:cubicBezTo>
                    <a:pt x="369" y="265"/>
                    <a:pt x="369" y="265"/>
                    <a:pt x="369" y="265"/>
                  </a:cubicBezTo>
                  <a:cubicBezTo>
                    <a:pt x="369" y="119"/>
                    <a:pt x="486" y="0"/>
                    <a:pt x="630" y="0"/>
                  </a:cubicBezTo>
                  <a:cubicBezTo>
                    <a:pt x="775" y="0"/>
                    <a:pt x="892" y="119"/>
                    <a:pt x="892" y="265"/>
                  </a:cubicBezTo>
                  <a:cubicBezTo>
                    <a:pt x="892" y="380"/>
                    <a:pt x="892" y="380"/>
                    <a:pt x="892" y="380"/>
                  </a:cubicBezTo>
                  <a:cubicBezTo>
                    <a:pt x="1261" y="380"/>
                    <a:pt x="1261" y="380"/>
                    <a:pt x="1261" y="380"/>
                  </a:cubicBezTo>
                  <a:close/>
                  <a:moveTo>
                    <a:pt x="732" y="216"/>
                  </a:moveTo>
                  <a:cubicBezTo>
                    <a:pt x="732" y="159"/>
                    <a:pt x="687" y="113"/>
                    <a:pt x="630" y="113"/>
                  </a:cubicBezTo>
                  <a:cubicBezTo>
                    <a:pt x="574" y="113"/>
                    <a:pt x="529" y="159"/>
                    <a:pt x="529" y="216"/>
                  </a:cubicBezTo>
                  <a:cubicBezTo>
                    <a:pt x="529" y="273"/>
                    <a:pt x="574" y="319"/>
                    <a:pt x="630" y="319"/>
                  </a:cubicBezTo>
                  <a:cubicBezTo>
                    <a:pt x="686" y="319"/>
                    <a:pt x="732" y="273"/>
                    <a:pt x="732" y="216"/>
                  </a:cubicBezTo>
                  <a:close/>
                  <a:moveTo>
                    <a:pt x="732" y="216"/>
                  </a:moveTo>
                  <a:cubicBezTo>
                    <a:pt x="732" y="216"/>
                    <a:pt x="732" y="216"/>
                    <a:pt x="732" y="216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Freeform 69"/>
            <p:cNvSpPr>
              <a:spLocks noEditPoints="1"/>
            </p:cNvSpPr>
            <p:nvPr/>
          </p:nvSpPr>
          <p:spPr bwMode="auto">
            <a:xfrm>
              <a:off x="2040" y="2697"/>
              <a:ext cx="1435" cy="1141"/>
            </a:xfrm>
            <a:custGeom>
              <a:avLst/>
              <a:gdLst>
                <a:gd name="T0" fmla="*/ 836 w 836"/>
                <a:gd name="T1" fmla="*/ 288 h 666"/>
                <a:gd name="T2" fmla="*/ 836 w 836"/>
                <a:gd name="T3" fmla="*/ 666 h 666"/>
                <a:gd name="T4" fmla="*/ 525 w 836"/>
                <a:gd name="T5" fmla="*/ 666 h 666"/>
                <a:gd name="T6" fmla="*/ 311 w 836"/>
                <a:gd name="T7" fmla="*/ 666 h 666"/>
                <a:gd name="T8" fmla="*/ 0 w 836"/>
                <a:gd name="T9" fmla="*/ 666 h 666"/>
                <a:gd name="T10" fmla="*/ 0 w 836"/>
                <a:gd name="T11" fmla="*/ 288 h 666"/>
                <a:gd name="T12" fmla="*/ 255 w 836"/>
                <a:gd name="T13" fmla="*/ 0 h 666"/>
                <a:gd name="T14" fmla="*/ 418 w 836"/>
                <a:gd name="T15" fmla="*/ 462 h 666"/>
                <a:gd name="T16" fmla="*/ 581 w 836"/>
                <a:gd name="T17" fmla="*/ 0 h 666"/>
                <a:gd name="T18" fmla="*/ 836 w 836"/>
                <a:gd name="T19" fmla="*/ 288 h 666"/>
                <a:gd name="T20" fmla="*/ 836 w 836"/>
                <a:gd name="T21" fmla="*/ 288 h 666"/>
                <a:gd name="T22" fmla="*/ 836 w 836"/>
                <a:gd name="T23" fmla="*/ 288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6" h="666">
                  <a:moveTo>
                    <a:pt x="836" y="288"/>
                  </a:moveTo>
                  <a:cubicBezTo>
                    <a:pt x="836" y="666"/>
                    <a:pt x="836" y="666"/>
                    <a:pt x="836" y="666"/>
                  </a:cubicBezTo>
                  <a:cubicBezTo>
                    <a:pt x="525" y="666"/>
                    <a:pt x="525" y="666"/>
                    <a:pt x="525" y="666"/>
                  </a:cubicBezTo>
                  <a:cubicBezTo>
                    <a:pt x="311" y="666"/>
                    <a:pt x="311" y="666"/>
                    <a:pt x="311" y="666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113"/>
                    <a:pt x="138" y="35"/>
                    <a:pt x="255" y="0"/>
                  </a:cubicBezTo>
                  <a:cubicBezTo>
                    <a:pt x="418" y="462"/>
                    <a:pt x="418" y="462"/>
                    <a:pt x="418" y="462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698" y="35"/>
                    <a:pt x="836" y="113"/>
                    <a:pt x="836" y="288"/>
                  </a:cubicBezTo>
                  <a:close/>
                  <a:moveTo>
                    <a:pt x="836" y="288"/>
                  </a:moveTo>
                  <a:cubicBezTo>
                    <a:pt x="836" y="288"/>
                    <a:pt x="836" y="288"/>
                    <a:pt x="836" y="288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70"/>
            <p:cNvSpPr>
              <a:spLocks noEditPoints="1"/>
            </p:cNvSpPr>
            <p:nvPr/>
          </p:nvSpPr>
          <p:spPr bwMode="auto">
            <a:xfrm>
              <a:off x="2484" y="2019"/>
              <a:ext cx="528" cy="691"/>
            </a:xfrm>
            <a:custGeom>
              <a:avLst/>
              <a:gdLst>
                <a:gd name="T0" fmla="*/ 154 w 307"/>
                <a:gd name="T1" fmla="*/ 0 h 403"/>
                <a:gd name="T2" fmla="*/ 307 w 307"/>
                <a:gd name="T3" fmla="*/ 201 h 403"/>
                <a:gd name="T4" fmla="*/ 154 w 307"/>
                <a:gd name="T5" fmla="*/ 403 h 403"/>
                <a:gd name="T6" fmla="*/ 0 w 307"/>
                <a:gd name="T7" fmla="*/ 201 h 403"/>
                <a:gd name="T8" fmla="*/ 154 w 307"/>
                <a:gd name="T9" fmla="*/ 0 h 403"/>
                <a:gd name="T10" fmla="*/ 154 w 307"/>
                <a:gd name="T11" fmla="*/ 0 h 403"/>
                <a:gd name="T12" fmla="*/ 154 w 307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03">
                  <a:moveTo>
                    <a:pt x="154" y="0"/>
                  </a:moveTo>
                  <a:cubicBezTo>
                    <a:pt x="275" y="0"/>
                    <a:pt x="307" y="90"/>
                    <a:pt x="307" y="201"/>
                  </a:cubicBezTo>
                  <a:cubicBezTo>
                    <a:pt x="307" y="313"/>
                    <a:pt x="220" y="403"/>
                    <a:pt x="154" y="403"/>
                  </a:cubicBezTo>
                  <a:cubicBezTo>
                    <a:pt x="87" y="403"/>
                    <a:pt x="0" y="313"/>
                    <a:pt x="0" y="201"/>
                  </a:cubicBezTo>
                  <a:cubicBezTo>
                    <a:pt x="0" y="90"/>
                    <a:pt x="32" y="0"/>
                    <a:pt x="154" y="0"/>
                  </a:cubicBezTo>
                  <a:close/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71"/>
            <p:cNvSpPr>
              <a:spLocks noEditPoints="1"/>
            </p:cNvSpPr>
            <p:nvPr/>
          </p:nvSpPr>
          <p:spPr bwMode="auto">
            <a:xfrm>
              <a:off x="2656" y="2774"/>
              <a:ext cx="208" cy="547"/>
            </a:xfrm>
            <a:custGeom>
              <a:avLst/>
              <a:gdLst>
                <a:gd name="T0" fmla="*/ 124 w 208"/>
                <a:gd name="T1" fmla="*/ 0 h 547"/>
                <a:gd name="T2" fmla="*/ 208 w 208"/>
                <a:gd name="T3" fmla="*/ 274 h 547"/>
                <a:gd name="T4" fmla="*/ 101 w 208"/>
                <a:gd name="T5" fmla="*/ 547 h 547"/>
                <a:gd name="T6" fmla="*/ 0 w 208"/>
                <a:gd name="T7" fmla="*/ 274 h 547"/>
                <a:gd name="T8" fmla="*/ 79 w 208"/>
                <a:gd name="T9" fmla="*/ 0 h 547"/>
                <a:gd name="T10" fmla="*/ 124 w 208"/>
                <a:gd name="T11" fmla="*/ 0 h 547"/>
                <a:gd name="T12" fmla="*/ 124 w 208"/>
                <a:gd name="T13" fmla="*/ 0 h 547"/>
                <a:gd name="T14" fmla="*/ 124 w 208"/>
                <a:gd name="T15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47">
                  <a:moveTo>
                    <a:pt x="124" y="0"/>
                  </a:moveTo>
                  <a:lnTo>
                    <a:pt x="208" y="274"/>
                  </a:lnTo>
                  <a:lnTo>
                    <a:pt x="101" y="547"/>
                  </a:lnTo>
                  <a:lnTo>
                    <a:pt x="0" y="274"/>
                  </a:lnTo>
                  <a:lnTo>
                    <a:pt x="79" y="0"/>
                  </a:lnTo>
                  <a:lnTo>
                    <a:pt x="124" y="0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72"/>
            <p:cNvSpPr>
              <a:spLocks noEditPoints="1"/>
            </p:cNvSpPr>
            <p:nvPr/>
          </p:nvSpPr>
          <p:spPr bwMode="auto">
            <a:xfrm>
              <a:off x="2656" y="2774"/>
              <a:ext cx="208" cy="547"/>
            </a:xfrm>
            <a:custGeom>
              <a:avLst/>
              <a:gdLst>
                <a:gd name="T0" fmla="*/ 124 w 208"/>
                <a:gd name="T1" fmla="*/ 0 h 547"/>
                <a:gd name="T2" fmla="*/ 208 w 208"/>
                <a:gd name="T3" fmla="*/ 274 h 547"/>
                <a:gd name="T4" fmla="*/ 101 w 208"/>
                <a:gd name="T5" fmla="*/ 547 h 547"/>
                <a:gd name="T6" fmla="*/ 0 w 208"/>
                <a:gd name="T7" fmla="*/ 274 h 547"/>
                <a:gd name="T8" fmla="*/ 79 w 208"/>
                <a:gd name="T9" fmla="*/ 0 h 547"/>
                <a:gd name="T10" fmla="*/ 124 w 208"/>
                <a:gd name="T11" fmla="*/ 0 h 547"/>
                <a:gd name="T12" fmla="*/ 124 w 208"/>
                <a:gd name="T13" fmla="*/ 0 h 547"/>
                <a:gd name="T14" fmla="*/ 124 w 208"/>
                <a:gd name="T15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47">
                  <a:moveTo>
                    <a:pt x="124" y="0"/>
                  </a:moveTo>
                  <a:lnTo>
                    <a:pt x="208" y="274"/>
                  </a:lnTo>
                  <a:lnTo>
                    <a:pt x="101" y="547"/>
                  </a:lnTo>
                  <a:lnTo>
                    <a:pt x="0" y="274"/>
                  </a:lnTo>
                  <a:lnTo>
                    <a:pt x="79" y="0"/>
                  </a:lnTo>
                  <a:lnTo>
                    <a:pt x="124" y="0"/>
                  </a:lnTo>
                  <a:moveTo>
                    <a:pt x="124" y="0"/>
                  </a:moveTo>
                  <a:lnTo>
                    <a:pt x="1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9" name="Group 75"/>
          <p:cNvGrpSpPr>
            <a:grpSpLocks noChangeAspect="1"/>
          </p:cNvGrpSpPr>
          <p:nvPr/>
        </p:nvGrpSpPr>
        <p:grpSpPr bwMode="auto">
          <a:xfrm>
            <a:off x="8231375" y="452243"/>
            <a:ext cx="597177" cy="732899"/>
            <a:chOff x="1552" y="-648"/>
            <a:chExt cx="4576" cy="5616"/>
          </a:xfrm>
        </p:grpSpPr>
        <p:sp>
          <p:nvSpPr>
            <p:cNvPr id="120" name="AutoShape 74"/>
            <p:cNvSpPr>
              <a:spLocks noChangeAspect="1" noChangeArrowheads="1" noTextEdit="1"/>
            </p:cNvSpPr>
            <p:nvPr/>
          </p:nvSpPr>
          <p:spPr bwMode="auto">
            <a:xfrm>
              <a:off x="1552" y="-648"/>
              <a:ext cx="4576" cy="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76"/>
            <p:cNvSpPr>
              <a:spLocks noEditPoints="1"/>
            </p:cNvSpPr>
            <p:nvPr/>
          </p:nvSpPr>
          <p:spPr bwMode="auto">
            <a:xfrm>
              <a:off x="1552" y="-650"/>
              <a:ext cx="4574" cy="5618"/>
            </a:xfrm>
            <a:custGeom>
              <a:avLst/>
              <a:gdLst>
                <a:gd name="T0" fmla="*/ 457 w 2663"/>
                <a:gd name="T1" fmla="*/ 1573 h 3277"/>
                <a:gd name="T2" fmla="*/ 1102 w 2663"/>
                <a:gd name="T3" fmla="*/ 1494 h 3277"/>
                <a:gd name="T4" fmla="*/ 457 w 2663"/>
                <a:gd name="T5" fmla="*/ 1809 h 3277"/>
                <a:gd name="T6" fmla="*/ 1291 w 2663"/>
                <a:gd name="T7" fmla="*/ 1730 h 3277"/>
                <a:gd name="T8" fmla="*/ 457 w 2663"/>
                <a:gd name="T9" fmla="*/ 1809 h 3277"/>
                <a:gd name="T10" fmla="*/ 1963 w 2663"/>
                <a:gd name="T11" fmla="*/ 2071 h 3277"/>
                <a:gd name="T12" fmla="*/ 457 w 2663"/>
                <a:gd name="T13" fmla="*/ 1992 h 3277"/>
                <a:gd name="T14" fmla="*/ 2522 w 2663"/>
                <a:gd name="T15" fmla="*/ 273 h 3277"/>
                <a:gd name="T16" fmla="*/ 2032 w 2663"/>
                <a:gd name="T17" fmla="*/ 546 h 3277"/>
                <a:gd name="T18" fmla="*/ 2382 w 2663"/>
                <a:gd name="T19" fmla="*/ 2321 h 3277"/>
                <a:gd name="T20" fmla="*/ 1963 w 2663"/>
                <a:gd name="T21" fmla="*/ 2254 h 3277"/>
                <a:gd name="T22" fmla="*/ 457 w 2663"/>
                <a:gd name="T23" fmla="*/ 2333 h 3277"/>
                <a:gd name="T24" fmla="*/ 1682 w 2663"/>
                <a:gd name="T25" fmla="*/ 2490 h 3277"/>
                <a:gd name="T26" fmla="*/ 457 w 2663"/>
                <a:gd name="T27" fmla="*/ 2569 h 3277"/>
                <a:gd name="T28" fmla="*/ 1682 w 2663"/>
                <a:gd name="T29" fmla="*/ 3004 h 3277"/>
                <a:gd name="T30" fmla="*/ 280 w 2663"/>
                <a:gd name="T31" fmla="*/ 546 h 3277"/>
                <a:gd name="T32" fmla="*/ 631 w 2663"/>
                <a:gd name="T33" fmla="*/ 273 h 3277"/>
                <a:gd name="T34" fmla="*/ 0 w 2663"/>
                <a:gd name="T35" fmla="*/ 410 h 3277"/>
                <a:gd name="T36" fmla="*/ 140 w 2663"/>
                <a:gd name="T37" fmla="*/ 3277 h 3277"/>
                <a:gd name="T38" fmla="*/ 2663 w 2663"/>
                <a:gd name="T39" fmla="*/ 3140 h 3277"/>
                <a:gd name="T40" fmla="*/ 2522 w 2663"/>
                <a:gd name="T41" fmla="*/ 273 h 3277"/>
                <a:gd name="T42" fmla="*/ 1822 w 2663"/>
                <a:gd name="T43" fmla="*/ 2458 h 3277"/>
                <a:gd name="T44" fmla="*/ 1822 w 2663"/>
                <a:gd name="T45" fmla="*/ 2970 h 3277"/>
                <a:gd name="T46" fmla="*/ 1751 w 2663"/>
                <a:gd name="T47" fmla="*/ 683 h 3277"/>
                <a:gd name="T48" fmla="*/ 1892 w 2663"/>
                <a:gd name="T49" fmla="*/ 273 h 3277"/>
                <a:gd name="T50" fmla="*/ 1331 w 2663"/>
                <a:gd name="T51" fmla="*/ 0 h 3277"/>
                <a:gd name="T52" fmla="*/ 771 w 2663"/>
                <a:gd name="T53" fmla="*/ 273 h 3277"/>
                <a:gd name="T54" fmla="*/ 911 w 2663"/>
                <a:gd name="T55" fmla="*/ 683 h 3277"/>
                <a:gd name="T56" fmla="*/ 1489 w 2663"/>
                <a:gd name="T57" fmla="*/ 273 h 3277"/>
                <a:gd name="T58" fmla="*/ 1174 w 2663"/>
                <a:gd name="T59" fmla="*/ 273 h 3277"/>
                <a:gd name="T60" fmla="*/ 1900 w 2663"/>
                <a:gd name="T61" fmla="*/ 941 h 3277"/>
                <a:gd name="T62" fmla="*/ 1610 w 2663"/>
                <a:gd name="T63" fmla="*/ 896 h 3277"/>
                <a:gd name="T64" fmla="*/ 1726 w 2663"/>
                <a:gd name="T65" fmla="*/ 941 h 3277"/>
                <a:gd name="T66" fmla="*/ 1586 w 2663"/>
                <a:gd name="T67" fmla="*/ 1124 h 3277"/>
                <a:gd name="T68" fmla="*/ 1926 w 2663"/>
                <a:gd name="T69" fmla="*/ 1167 h 3277"/>
                <a:gd name="T70" fmla="*/ 1781 w 2663"/>
                <a:gd name="T71" fmla="*/ 1124 h 3277"/>
                <a:gd name="T72" fmla="*/ 1900 w 2663"/>
                <a:gd name="T73" fmla="*/ 941 h 3277"/>
                <a:gd name="T74" fmla="*/ 1675 w 2663"/>
                <a:gd name="T75" fmla="*/ 1509 h 3277"/>
                <a:gd name="T76" fmla="*/ 1704 w 2663"/>
                <a:gd name="T77" fmla="*/ 1442 h 3277"/>
                <a:gd name="T78" fmla="*/ 1647 w 2663"/>
                <a:gd name="T79" fmla="*/ 1423 h 3277"/>
                <a:gd name="T80" fmla="*/ 1600 w 2663"/>
                <a:gd name="T81" fmla="*/ 1640 h 3277"/>
                <a:gd name="T82" fmla="*/ 1630 w 2663"/>
                <a:gd name="T83" fmla="*/ 1765 h 3277"/>
                <a:gd name="T84" fmla="*/ 1805 w 2663"/>
                <a:gd name="T85" fmla="*/ 1461 h 3277"/>
                <a:gd name="T86" fmla="*/ 1814 w 2663"/>
                <a:gd name="T87" fmla="*/ 1439 h 3277"/>
                <a:gd name="T88" fmla="*/ 1689 w 2663"/>
                <a:gd name="T89" fmla="*/ 1572 h 3277"/>
                <a:gd name="T90" fmla="*/ 1731 w 2663"/>
                <a:gd name="T91" fmla="*/ 1593 h 3277"/>
                <a:gd name="T92" fmla="*/ 1766 w 2663"/>
                <a:gd name="T93" fmla="*/ 1770 h 3277"/>
                <a:gd name="T94" fmla="*/ 1814 w 2663"/>
                <a:gd name="T95" fmla="*/ 1701 h 3277"/>
                <a:gd name="T96" fmla="*/ 1919 w 2663"/>
                <a:gd name="T97" fmla="*/ 1659 h 3277"/>
                <a:gd name="T98" fmla="*/ 1814 w 2663"/>
                <a:gd name="T99" fmla="*/ 1614 h 3277"/>
                <a:gd name="T100" fmla="*/ 1907 w 2663"/>
                <a:gd name="T101" fmla="*/ 1573 h 3277"/>
                <a:gd name="T102" fmla="*/ 1814 w 2663"/>
                <a:gd name="T103" fmla="*/ 1526 h 3277"/>
                <a:gd name="T104" fmla="*/ 1931 w 2663"/>
                <a:gd name="T105" fmla="*/ 1486 h 3277"/>
                <a:gd name="T106" fmla="*/ 1805 w 2663"/>
                <a:gd name="T107" fmla="*/ 1461 h 3277"/>
                <a:gd name="T108" fmla="*/ 1805 w 2663"/>
                <a:gd name="T109" fmla="*/ 1461 h 3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3" h="3277">
                  <a:moveTo>
                    <a:pt x="457" y="1494"/>
                  </a:moveTo>
                  <a:cubicBezTo>
                    <a:pt x="457" y="1573"/>
                    <a:pt x="457" y="1573"/>
                    <a:pt x="457" y="1573"/>
                  </a:cubicBezTo>
                  <a:cubicBezTo>
                    <a:pt x="1102" y="1573"/>
                    <a:pt x="1102" y="1573"/>
                    <a:pt x="1102" y="1573"/>
                  </a:cubicBezTo>
                  <a:cubicBezTo>
                    <a:pt x="1102" y="1494"/>
                    <a:pt x="1102" y="1494"/>
                    <a:pt x="1102" y="1494"/>
                  </a:cubicBezTo>
                  <a:cubicBezTo>
                    <a:pt x="457" y="1494"/>
                    <a:pt x="457" y="1494"/>
                    <a:pt x="457" y="1494"/>
                  </a:cubicBezTo>
                  <a:close/>
                  <a:moveTo>
                    <a:pt x="457" y="1809"/>
                  </a:moveTo>
                  <a:cubicBezTo>
                    <a:pt x="1291" y="1809"/>
                    <a:pt x="1291" y="1809"/>
                    <a:pt x="1291" y="1809"/>
                  </a:cubicBezTo>
                  <a:cubicBezTo>
                    <a:pt x="1291" y="1730"/>
                    <a:pt x="1291" y="1730"/>
                    <a:pt x="1291" y="1730"/>
                  </a:cubicBezTo>
                  <a:cubicBezTo>
                    <a:pt x="457" y="1730"/>
                    <a:pt x="457" y="1730"/>
                    <a:pt x="457" y="1730"/>
                  </a:cubicBezTo>
                  <a:cubicBezTo>
                    <a:pt x="457" y="1809"/>
                    <a:pt x="457" y="1809"/>
                    <a:pt x="457" y="1809"/>
                  </a:cubicBezTo>
                  <a:close/>
                  <a:moveTo>
                    <a:pt x="457" y="2071"/>
                  </a:moveTo>
                  <a:cubicBezTo>
                    <a:pt x="1963" y="2071"/>
                    <a:pt x="1963" y="2071"/>
                    <a:pt x="1963" y="2071"/>
                  </a:cubicBezTo>
                  <a:cubicBezTo>
                    <a:pt x="1963" y="1992"/>
                    <a:pt x="1963" y="1992"/>
                    <a:pt x="1963" y="1992"/>
                  </a:cubicBezTo>
                  <a:cubicBezTo>
                    <a:pt x="457" y="1992"/>
                    <a:pt x="457" y="1992"/>
                    <a:pt x="457" y="1992"/>
                  </a:cubicBezTo>
                  <a:cubicBezTo>
                    <a:pt x="457" y="2071"/>
                    <a:pt x="457" y="2071"/>
                    <a:pt x="457" y="2071"/>
                  </a:cubicBezTo>
                  <a:close/>
                  <a:moveTo>
                    <a:pt x="2522" y="273"/>
                  </a:moveTo>
                  <a:cubicBezTo>
                    <a:pt x="2032" y="273"/>
                    <a:pt x="2032" y="273"/>
                    <a:pt x="2032" y="273"/>
                  </a:cubicBezTo>
                  <a:cubicBezTo>
                    <a:pt x="2032" y="546"/>
                    <a:pt x="2032" y="546"/>
                    <a:pt x="2032" y="546"/>
                  </a:cubicBezTo>
                  <a:cubicBezTo>
                    <a:pt x="2382" y="546"/>
                    <a:pt x="2382" y="546"/>
                    <a:pt x="2382" y="546"/>
                  </a:cubicBezTo>
                  <a:cubicBezTo>
                    <a:pt x="2382" y="2321"/>
                    <a:pt x="2382" y="2321"/>
                    <a:pt x="2382" y="2321"/>
                  </a:cubicBezTo>
                  <a:cubicBezTo>
                    <a:pt x="1963" y="2321"/>
                    <a:pt x="1963" y="2321"/>
                    <a:pt x="1963" y="2321"/>
                  </a:cubicBezTo>
                  <a:cubicBezTo>
                    <a:pt x="1963" y="2254"/>
                    <a:pt x="1963" y="2254"/>
                    <a:pt x="1963" y="2254"/>
                  </a:cubicBezTo>
                  <a:cubicBezTo>
                    <a:pt x="457" y="2254"/>
                    <a:pt x="457" y="2254"/>
                    <a:pt x="457" y="2254"/>
                  </a:cubicBezTo>
                  <a:cubicBezTo>
                    <a:pt x="457" y="2333"/>
                    <a:pt x="457" y="2333"/>
                    <a:pt x="457" y="2333"/>
                  </a:cubicBezTo>
                  <a:cubicBezTo>
                    <a:pt x="1682" y="2333"/>
                    <a:pt x="1682" y="2333"/>
                    <a:pt x="1682" y="2333"/>
                  </a:cubicBezTo>
                  <a:cubicBezTo>
                    <a:pt x="1682" y="2490"/>
                    <a:pt x="1682" y="2490"/>
                    <a:pt x="1682" y="2490"/>
                  </a:cubicBezTo>
                  <a:cubicBezTo>
                    <a:pt x="457" y="2490"/>
                    <a:pt x="457" y="2490"/>
                    <a:pt x="457" y="2490"/>
                  </a:cubicBezTo>
                  <a:cubicBezTo>
                    <a:pt x="457" y="2569"/>
                    <a:pt x="457" y="2569"/>
                    <a:pt x="457" y="2569"/>
                  </a:cubicBezTo>
                  <a:cubicBezTo>
                    <a:pt x="1682" y="2569"/>
                    <a:pt x="1682" y="2569"/>
                    <a:pt x="1682" y="2569"/>
                  </a:cubicBezTo>
                  <a:cubicBezTo>
                    <a:pt x="1682" y="3004"/>
                    <a:pt x="1682" y="3004"/>
                    <a:pt x="1682" y="3004"/>
                  </a:cubicBezTo>
                  <a:cubicBezTo>
                    <a:pt x="280" y="3004"/>
                    <a:pt x="280" y="3004"/>
                    <a:pt x="280" y="3004"/>
                  </a:cubicBezTo>
                  <a:cubicBezTo>
                    <a:pt x="280" y="546"/>
                    <a:pt x="280" y="546"/>
                    <a:pt x="280" y="546"/>
                  </a:cubicBezTo>
                  <a:cubicBezTo>
                    <a:pt x="631" y="546"/>
                    <a:pt x="631" y="546"/>
                    <a:pt x="631" y="546"/>
                  </a:cubicBezTo>
                  <a:cubicBezTo>
                    <a:pt x="631" y="273"/>
                    <a:pt x="631" y="273"/>
                    <a:pt x="631" y="273"/>
                  </a:cubicBezTo>
                  <a:cubicBezTo>
                    <a:pt x="140" y="273"/>
                    <a:pt x="140" y="273"/>
                    <a:pt x="140" y="273"/>
                  </a:cubicBezTo>
                  <a:cubicBezTo>
                    <a:pt x="63" y="273"/>
                    <a:pt x="0" y="334"/>
                    <a:pt x="0" y="410"/>
                  </a:cubicBezTo>
                  <a:cubicBezTo>
                    <a:pt x="0" y="3140"/>
                    <a:pt x="0" y="3140"/>
                    <a:pt x="0" y="3140"/>
                  </a:cubicBezTo>
                  <a:cubicBezTo>
                    <a:pt x="0" y="3216"/>
                    <a:pt x="63" y="3277"/>
                    <a:pt x="140" y="3277"/>
                  </a:cubicBezTo>
                  <a:cubicBezTo>
                    <a:pt x="2523" y="3277"/>
                    <a:pt x="2523" y="3277"/>
                    <a:pt x="2523" y="3277"/>
                  </a:cubicBezTo>
                  <a:cubicBezTo>
                    <a:pt x="2600" y="3277"/>
                    <a:pt x="2663" y="3216"/>
                    <a:pt x="2663" y="3140"/>
                  </a:cubicBezTo>
                  <a:cubicBezTo>
                    <a:pt x="2663" y="410"/>
                    <a:pt x="2663" y="410"/>
                    <a:pt x="2663" y="410"/>
                  </a:cubicBezTo>
                  <a:cubicBezTo>
                    <a:pt x="2662" y="334"/>
                    <a:pt x="2600" y="273"/>
                    <a:pt x="2522" y="273"/>
                  </a:cubicBezTo>
                  <a:close/>
                  <a:moveTo>
                    <a:pt x="1822" y="2970"/>
                  </a:moveTo>
                  <a:cubicBezTo>
                    <a:pt x="1822" y="2458"/>
                    <a:pt x="1822" y="2458"/>
                    <a:pt x="1822" y="2458"/>
                  </a:cubicBezTo>
                  <a:cubicBezTo>
                    <a:pt x="2347" y="2458"/>
                    <a:pt x="2347" y="2458"/>
                    <a:pt x="2347" y="2458"/>
                  </a:cubicBezTo>
                  <a:cubicBezTo>
                    <a:pt x="1822" y="2970"/>
                    <a:pt x="1822" y="2970"/>
                    <a:pt x="1822" y="2970"/>
                  </a:cubicBezTo>
                  <a:close/>
                  <a:moveTo>
                    <a:pt x="911" y="683"/>
                  </a:moveTo>
                  <a:cubicBezTo>
                    <a:pt x="1751" y="683"/>
                    <a:pt x="1751" y="683"/>
                    <a:pt x="1751" y="683"/>
                  </a:cubicBezTo>
                  <a:cubicBezTo>
                    <a:pt x="1829" y="683"/>
                    <a:pt x="1892" y="622"/>
                    <a:pt x="1892" y="546"/>
                  </a:cubicBezTo>
                  <a:cubicBezTo>
                    <a:pt x="1892" y="273"/>
                    <a:pt x="1892" y="273"/>
                    <a:pt x="1892" y="273"/>
                  </a:cubicBezTo>
                  <a:cubicBezTo>
                    <a:pt x="1612" y="273"/>
                    <a:pt x="1612" y="273"/>
                    <a:pt x="1612" y="273"/>
                  </a:cubicBezTo>
                  <a:cubicBezTo>
                    <a:pt x="1612" y="122"/>
                    <a:pt x="1486" y="0"/>
                    <a:pt x="1331" y="0"/>
                  </a:cubicBezTo>
                  <a:cubicBezTo>
                    <a:pt x="1176" y="0"/>
                    <a:pt x="1051" y="122"/>
                    <a:pt x="1051" y="273"/>
                  </a:cubicBezTo>
                  <a:cubicBezTo>
                    <a:pt x="771" y="273"/>
                    <a:pt x="771" y="273"/>
                    <a:pt x="771" y="273"/>
                  </a:cubicBezTo>
                  <a:cubicBezTo>
                    <a:pt x="771" y="546"/>
                    <a:pt x="771" y="546"/>
                    <a:pt x="771" y="546"/>
                  </a:cubicBezTo>
                  <a:cubicBezTo>
                    <a:pt x="771" y="622"/>
                    <a:pt x="834" y="683"/>
                    <a:pt x="911" y="683"/>
                  </a:cubicBezTo>
                  <a:close/>
                  <a:moveTo>
                    <a:pt x="1331" y="119"/>
                  </a:moveTo>
                  <a:cubicBezTo>
                    <a:pt x="1418" y="119"/>
                    <a:pt x="1489" y="188"/>
                    <a:pt x="1489" y="273"/>
                  </a:cubicBezTo>
                  <a:cubicBezTo>
                    <a:pt x="1489" y="358"/>
                    <a:pt x="1418" y="427"/>
                    <a:pt x="1331" y="427"/>
                  </a:cubicBezTo>
                  <a:cubicBezTo>
                    <a:pt x="1244" y="427"/>
                    <a:pt x="1174" y="358"/>
                    <a:pt x="1174" y="273"/>
                  </a:cubicBezTo>
                  <a:cubicBezTo>
                    <a:pt x="1174" y="188"/>
                    <a:pt x="1244" y="119"/>
                    <a:pt x="1331" y="119"/>
                  </a:cubicBezTo>
                  <a:close/>
                  <a:moveTo>
                    <a:pt x="1900" y="941"/>
                  </a:moveTo>
                  <a:cubicBezTo>
                    <a:pt x="1900" y="896"/>
                    <a:pt x="1900" y="896"/>
                    <a:pt x="1900" y="896"/>
                  </a:cubicBezTo>
                  <a:cubicBezTo>
                    <a:pt x="1610" y="896"/>
                    <a:pt x="1610" y="896"/>
                    <a:pt x="1610" y="896"/>
                  </a:cubicBezTo>
                  <a:cubicBezTo>
                    <a:pt x="1610" y="941"/>
                    <a:pt x="1610" y="941"/>
                    <a:pt x="1610" y="941"/>
                  </a:cubicBezTo>
                  <a:cubicBezTo>
                    <a:pt x="1726" y="941"/>
                    <a:pt x="1726" y="941"/>
                    <a:pt x="1726" y="941"/>
                  </a:cubicBezTo>
                  <a:cubicBezTo>
                    <a:pt x="1726" y="1124"/>
                    <a:pt x="1726" y="1124"/>
                    <a:pt x="1726" y="1124"/>
                  </a:cubicBezTo>
                  <a:cubicBezTo>
                    <a:pt x="1586" y="1124"/>
                    <a:pt x="1586" y="1124"/>
                    <a:pt x="1586" y="1124"/>
                  </a:cubicBezTo>
                  <a:cubicBezTo>
                    <a:pt x="1586" y="1167"/>
                    <a:pt x="1586" y="1167"/>
                    <a:pt x="1586" y="1167"/>
                  </a:cubicBezTo>
                  <a:cubicBezTo>
                    <a:pt x="1926" y="1167"/>
                    <a:pt x="1926" y="1167"/>
                    <a:pt x="1926" y="1167"/>
                  </a:cubicBezTo>
                  <a:cubicBezTo>
                    <a:pt x="1926" y="1124"/>
                    <a:pt x="1926" y="1124"/>
                    <a:pt x="1926" y="1124"/>
                  </a:cubicBezTo>
                  <a:cubicBezTo>
                    <a:pt x="1781" y="1124"/>
                    <a:pt x="1781" y="1124"/>
                    <a:pt x="1781" y="1124"/>
                  </a:cubicBezTo>
                  <a:cubicBezTo>
                    <a:pt x="1781" y="941"/>
                    <a:pt x="1781" y="941"/>
                    <a:pt x="1781" y="941"/>
                  </a:cubicBezTo>
                  <a:cubicBezTo>
                    <a:pt x="1900" y="941"/>
                    <a:pt x="1900" y="941"/>
                    <a:pt x="1900" y="941"/>
                  </a:cubicBezTo>
                  <a:close/>
                  <a:moveTo>
                    <a:pt x="1675" y="1765"/>
                  </a:moveTo>
                  <a:cubicBezTo>
                    <a:pt x="1675" y="1509"/>
                    <a:pt x="1675" y="1509"/>
                    <a:pt x="1675" y="1509"/>
                  </a:cubicBezTo>
                  <a:cubicBezTo>
                    <a:pt x="1678" y="1501"/>
                    <a:pt x="1683" y="1490"/>
                    <a:pt x="1689" y="1475"/>
                  </a:cubicBezTo>
                  <a:cubicBezTo>
                    <a:pt x="1697" y="1458"/>
                    <a:pt x="1702" y="1446"/>
                    <a:pt x="1704" y="1442"/>
                  </a:cubicBezTo>
                  <a:cubicBezTo>
                    <a:pt x="1704" y="1439"/>
                    <a:pt x="1704" y="1439"/>
                    <a:pt x="1704" y="1439"/>
                  </a:cubicBezTo>
                  <a:cubicBezTo>
                    <a:pt x="1679" y="1430"/>
                    <a:pt x="1660" y="1425"/>
                    <a:pt x="1647" y="1423"/>
                  </a:cubicBezTo>
                  <a:cubicBezTo>
                    <a:pt x="1633" y="1500"/>
                    <a:pt x="1609" y="1560"/>
                    <a:pt x="1574" y="1604"/>
                  </a:cubicBezTo>
                  <a:cubicBezTo>
                    <a:pt x="1586" y="1617"/>
                    <a:pt x="1594" y="1630"/>
                    <a:pt x="1600" y="1640"/>
                  </a:cubicBezTo>
                  <a:cubicBezTo>
                    <a:pt x="1609" y="1631"/>
                    <a:pt x="1619" y="1618"/>
                    <a:pt x="1630" y="1601"/>
                  </a:cubicBezTo>
                  <a:cubicBezTo>
                    <a:pt x="1630" y="1765"/>
                    <a:pt x="1630" y="1765"/>
                    <a:pt x="1630" y="1765"/>
                  </a:cubicBezTo>
                  <a:cubicBezTo>
                    <a:pt x="1675" y="1765"/>
                    <a:pt x="1675" y="1765"/>
                    <a:pt x="1675" y="1765"/>
                  </a:cubicBezTo>
                  <a:close/>
                  <a:moveTo>
                    <a:pt x="1805" y="1461"/>
                  </a:moveTo>
                  <a:cubicBezTo>
                    <a:pt x="1812" y="1450"/>
                    <a:pt x="1815" y="1444"/>
                    <a:pt x="1814" y="1442"/>
                  </a:cubicBezTo>
                  <a:cubicBezTo>
                    <a:pt x="1814" y="1439"/>
                    <a:pt x="1814" y="1439"/>
                    <a:pt x="1814" y="1439"/>
                  </a:cubicBezTo>
                  <a:cubicBezTo>
                    <a:pt x="1802" y="1434"/>
                    <a:pt x="1783" y="1428"/>
                    <a:pt x="1758" y="1423"/>
                  </a:cubicBezTo>
                  <a:cubicBezTo>
                    <a:pt x="1745" y="1482"/>
                    <a:pt x="1722" y="1532"/>
                    <a:pt x="1689" y="1572"/>
                  </a:cubicBezTo>
                  <a:cubicBezTo>
                    <a:pt x="1704" y="1579"/>
                    <a:pt x="1716" y="1588"/>
                    <a:pt x="1726" y="1599"/>
                  </a:cubicBezTo>
                  <a:cubicBezTo>
                    <a:pt x="1728" y="1598"/>
                    <a:pt x="1729" y="1596"/>
                    <a:pt x="1731" y="1593"/>
                  </a:cubicBezTo>
                  <a:cubicBezTo>
                    <a:pt x="1746" y="1571"/>
                    <a:pt x="1758" y="1551"/>
                    <a:pt x="1766" y="1536"/>
                  </a:cubicBezTo>
                  <a:cubicBezTo>
                    <a:pt x="1766" y="1770"/>
                    <a:pt x="1766" y="1770"/>
                    <a:pt x="1766" y="1770"/>
                  </a:cubicBezTo>
                  <a:cubicBezTo>
                    <a:pt x="1814" y="1770"/>
                    <a:pt x="1814" y="1770"/>
                    <a:pt x="1814" y="1770"/>
                  </a:cubicBezTo>
                  <a:cubicBezTo>
                    <a:pt x="1814" y="1701"/>
                    <a:pt x="1814" y="1701"/>
                    <a:pt x="1814" y="1701"/>
                  </a:cubicBezTo>
                  <a:cubicBezTo>
                    <a:pt x="1919" y="1701"/>
                    <a:pt x="1919" y="1701"/>
                    <a:pt x="1919" y="1701"/>
                  </a:cubicBezTo>
                  <a:cubicBezTo>
                    <a:pt x="1919" y="1659"/>
                    <a:pt x="1919" y="1659"/>
                    <a:pt x="1919" y="1659"/>
                  </a:cubicBezTo>
                  <a:cubicBezTo>
                    <a:pt x="1814" y="1659"/>
                    <a:pt x="1814" y="1659"/>
                    <a:pt x="1814" y="1659"/>
                  </a:cubicBezTo>
                  <a:cubicBezTo>
                    <a:pt x="1814" y="1614"/>
                    <a:pt x="1814" y="1614"/>
                    <a:pt x="1814" y="1614"/>
                  </a:cubicBezTo>
                  <a:cubicBezTo>
                    <a:pt x="1907" y="1614"/>
                    <a:pt x="1907" y="1614"/>
                    <a:pt x="1907" y="1614"/>
                  </a:cubicBezTo>
                  <a:cubicBezTo>
                    <a:pt x="1907" y="1573"/>
                    <a:pt x="1907" y="1573"/>
                    <a:pt x="1907" y="1573"/>
                  </a:cubicBezTo>
                  <a:cubicBezTo>
                    <a:pt x="1814" y="1573"/>
                    <a:pt x="1814" y="1573"/>
                    <a:pt x="1814" y="1573"/>
                  </a:cubicBezTo>
                  <a:cubicBezTo>
                    <a:pt x="1814" y="1526"/>
                    <a:pt x="1814" y="1526"/>
                    <a:pt x="1814" y="1526"/>
                  </a:cubicBezTo>
                  <a:cubicBezTo>
                    <a:pt x="1931" y="1526"/>
                    <a:pt x="1931" y="1526"/>
                    <a:pt x="1931" y="1526"/>
                  </a:cubicBezTo>
                  <a:cubicBezTo>
                    <a:pt x="1931" y="1486"/>
                    <a:pt x="1931" y="1486"/>
                    <a:pt x="1931" y="1486"/>
                  </a:cubicBezTo>
                  <a:cubicBezTo>
                    <a:pt x="1793" y="1486"/>
                    <a:pt x="1793" y="1486"/>
                    <a:pt x="1793" y="1486"/>
                  </a:cubicBezTo>
                  <a:cubicBezTo>
                    <a:pt x="1796" y="1479"/>
                    <a:pt x="1800" y="1471"/>
                    <a:pt x="1805" y="1461"/>
                  </a:cubicBezTo>
                  <a:close/>
                  <a:moveTo>
                    <a:pt x="1805" y="1461"/>
                  </a:moveTo>
                  <a:cubicBezTo>
                    <a:pt x="1805" y="1461"/>
                    <a:pt x="1805" y="1461"/>
                    <a:pt x="1805" y="1461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798563" y="1903997"/>
            <a:ext cx="991460" cy="922641"/>
            <a:chOff x="9453370" y="2538662"/>
            <a:chExt cx="1321947" cy="1230188"/>
          </a:xfrm>
        </p:grpSpPr>
        <p:sp>
          <p:nvSpPr>
            <p:cNvPr id="124" name="AutoShape 78"/>
            <p:cNvSpPr>
              <a:spLocks noChangeAspect="1" noChangeArrowheads="1" noTextEdit="1"/>
            </p:cNvSpPr>
            <p:nvPr/>
          </p:nvSpPr>
          <p:spPr bwMode="auto">
            <a:xfrm>
              <a:off x="9453370" y="2548626"/>
              <a:ext cx="1304568" cy="122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Freeform 80"/>
            <p:cNvSpPr>
              <a:spLocks noEditPoints="1"/>
            </p:cNvSpPr>
            <p:nvPr/>
          </p:nvSpPr>
          <p:spPr bwMode="auto">
            <a:xfrm>
              <a:off x="9984466" y="2538662"/>
              <a:ext cx="790851" cy="797340"/>
            </a:xfrm>
            <a:custGeom>
              <a:avLst/>
              <a:gdLst>
                <a:gd name="T0" fmla="*/ 1808 w 1988"/>
                <a:gd name="T1" fmla="*/ 182 h 2007"/>
                <a:gd name="T2" fmla="*/ 1155 w 1988"/>
                <a:gd name="T3" fmla="*/ 182 h 2007"/>
                <a:gd name="T4" fmla="*/ 0 w 1988"/>
                <a:gd name="T5" fmla="*/ 1347 h 2007"/>
                <a:gd name="T6" fmla="*/ 653 w 1988"/>
                <a:gd name="T7" fmla="*/ 2007 h 2007"/>
                <a:gd name="T8" fmla="*/ 1808 w 1988"/>
                <a:gd name="T9" fmla="*/ 841 h 2007"/>
                <a:gd name="T10" fmla="*/ 1808 w 1988"/>
                <a:gd name="T11" fmla="*/ 182 h 2007"/>
                <a:gd name="T12" fmla="*/ 392 w 1988"/>
                <a:gd name="T13" fmla="*/ 1362 h 2007"/>
                <a:gd name="T14" fmla="*/ 314 w 1988"/>
                <a:gd name="T15" fmla="*/ 1283 h 2007"/>
                <a:gd name="T16" fmla="*/ 1291 w 1988"/>
                <a:gd name="T17" fmla="*/ 297 h 2007"/>
                <a:gd name="T18" fmla="*/ 1369 w 1988"/>
                <a:gd name="T19" fmla="*/ 297 h 2007"/>
                <a:gd name="T20" fmla="*/ 1369 w 1988"/>
                <a:gd name="T21" fmla="*/ 376 h 2007"/>
                <a:gd name="T22" fmla="*/ 392 w 1988"/>
                <a:gd name="T23" fmla="*/ 1362 h 2007"/>
                <a:gd name="T24" fmla="*/ 555 w 1988"/>
                <a:gd name="T25" fmla="*/ 1525 h 2007"/>
                <a:gd name="T26" fmla="*/ 477 w 1988"/>
                <a:gd name="T27" fmla="*/ 1447 h 2007"/>
                <a:gd name="T28" fmla="*/ 1534 w 1988"/>
                <a:gd name="T29" fmla="*/ 380 h 2007"/>
                <a:gd name="T30" fmla="*/ 1612 w 1988"/>
                <a:gd name="T31" fmla="*/ 380 h 2007"/>
                <a:gd name="T32" fmla="*/ 1612 w 1988"/>
                <a:gd name="T33" fmla="*/ 458 h 2007"/>
                <a:gd name="T34" fmla="*/ 555 w 1988"/>
                <a:gd name="T35" fmla="*/ 1525 h 2007"/>
                <a:gd name="T36" fmla="*/ 717 w 1988"/>
                <a:gd name="T37" fmla="*/ 1689 h 2007"/>
                <a:gd name="T38" fmla="*/ 639 w 1988"/>
                <a:gd name="T39" fmla="*/ 1611 h 2007"/>
                <a:gd name="T40" fmla="*/ 1615 w 1988"/>
                <a:gd name="T41" fmla="*/ 625 h 2007"/>
                <a:gd name="T42" fmla="*/ 1693 w 1988"/>
                <a:gd name="T43" fmla="*/ 625 h 2007"/>
                <a:gd name="T44" fmla="*/ 1693 w 1988"/>
                <a:gd name="T45" fmla="*/ 704 h 2007"/>
                <a:gd name="T46" fmla="*/ 717 w 1988"/>
                <a:gd name="T47" fmla="*/ 1689 h 2007"/>
                <a:gd name="T48" fmla="*/ 717 w 1988"/>
                <a:gd name="T49" fmla="*/ 1689 h 2007"/>
                <a:gd name="T50" fmla="*/ 717 w 1988"/>
                <a:gd name="T51" fmla="*/ 1689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8" h="2007">
                  <a:moveTo>
                    <a:pt x="1808" y="182"/>
                  </a:moveTo>
                  <a:cubicBezTo>
                    <a:pt x="1627" y="0"/>
                    <a:pt x="1335" y="0"/>
                    <a:pt x="1155" y="182"/>
                  </a:cubicBezTo>
                  <a:cubicBezTo>
                    <a:pt x="0" y="1347"/>
                    <a:pt x="0" y="1347"/>
                    <a:pt x="0" y="1347"/>
                  </a:cubicBezTo>
                  <a:cubicBezTo>
                    <a:pt x="653" y="2007"/>
                    <a:pt x="653" y="2007"/>
                    <a:pt x="653" y="2007"/>
                  </a:cubicBezTo>
                  <a:cubicBezTo>
                    <a:pt x="1808" y="841"/>
                    <a:pt x="1808" y="841"/>
                    <a:pt x="1808" y="841"/>
                  </a:cubicBezTo>
                  <a:cubicBezTo>
                    <a:pt x="1988" y="659"/>
                    <a:pt x="1988" y="364"/>
                    <a:pt x="1808" y="182"/>
                  </a:cubicBezTo>
                  <a:close/>
                  <a:moveTo>
                    <a:pt x="392" y="1362"/>
                  </a:moveTo>
                  <a:cubicBezTo>
                    <a:pt x="314" y="1283"/>
                    <a:pt x="314" y="1283"/>
                    <a:pt x="314" y="1283"/>
                  </a:cubicBezTo>
                  <a:cubicBezTo>
                    <a:pt x="1291" y="297"/>
                    <a:pt x="1291" y="297"/>
                    <a:pt x="1291" y="297"/>
                  </a:cubicBezTo>
                  <a:cubicBezTo>
                    <a:pt x="1312" y="276"/>
                    <a:pt x="1347" y="276"/>
                    <a:pt x="1369" y="297"/>
                  </a:cubicBezTo>
                  <a:cubicBezTo>
                    <a:pt x="1390" y="319"/>
                    <a:pt x="1390" y="354"/>
                    <a:pt x="1369" y="376"/>
                  </a:cubicBezTo>
                  <a:cubicBezTo>
                    <a:pt x="392" y="1362"/>
                    <a:pt x="392" y="1362"/>
                    <a:pt x="392" y="1362"/>
                  </a:cubicBezTo>
                  <a:close/>
                  <a:moveTo>
                    <a:pt x="555" y="1525"/>
                  </a:moveTo>
                  <a:cubicBezTo>
                    <a:pt x="477" y="1447"/>
                    <a:pt x="477" y="1447"/>
                    <a:pt x="477" y="1447"/>
                  </a:cubicBezTo>
                  <a:cubicBezTo>
                    <a:pt x="1534" y="380"/>
                    <a:pt x="1534" y="380"/>
                    <a:pt x="1534" y="380"/>
                  </a:cubicBezTo>
                  <a:cubicBezTo>
                    <a:pt x="1556" y="358"/>
                    <a:pt x="1590" y="358"/>
                    <a:pt x="1612" y="380"/>
                  </a:cubicBezTo>
                  <a:cubicBezTo>
                    <a:pt x="1633" y="401"/>
                    <a:pt x="1633" y="436"/>
                    <a:pt x="1612" y="458"/>
                  </a:cubicBezTo>
                  <a:cubicBezTo>
                    <a:pt x="555" y="1525"/>
                    <a:pt x="555" y="1525"/>
                    <a:pt x="555" y="1525"/>
                  </a:cubicBezTo>
                  <a:close/>
                  <a:moveTo>
                    <a:pt x="717" y="1689"/>
                  </a:moveTo>
                  <a:cubicBezTo>
                    <a:pt x="639" y="1611"/>
                    <a:pt x="639" y="1611"/>
                    <a:pt x="639" y="1611"/>
                  </a:cubicBezTo>
                  <a:cubicBezTo>
                    <a:pt x="1615" y="625"/>
                    <a:pt x="1615" y="625"/>
                    <a:pt x="1615" y="625"/>
                  </a:cubicBezTo>
                  <a:cubicBezTo>
                    <a:pt x="1636" y="604"/>
                    <a:pt x="1671" y="604"/>
                    <a:pt x="1693" y="625"/>
                  </a:cubicBezTo>
                  <a:cubicBezTo>
                    <a:pt x="1714" y="647"/>
                    <a:pt x="1714" y="682"/>
                    <a:pt x="1693" y="704"/>
                  </a:cubicBezTo>
                  <a:cubicBezTo>
                    <a:pt x="717" y="1689"/>
                    <a:pt x="717" y="1689"/>
                    <a:pt x="717" y="1689"/>
                  </a:cubicBezTo>
                  <a:close/>
                  <a:moveTo>
                    <a:pt x="717" y="1689"/>
                  </a:moveTo>
                  <a:cubicBezTo>
                    <a:pt x="717" y="1689"/>
                    <a:pt x="717" y="1689"/>
                    <a:pt x="717" y="1689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Freeform 81"/>
            <p:cNvSpPr>
              <a:spLocks noEditPoints="1"/>
            </p:cNvSpPr>
            <p:nvPr/>
          </p:nvSpPr>
          <p:spPr bwMode="auto">
            <a:xfrm>
              <a:off x="9548142" y="3218058"/>
              <a:ext cx="545694" cy="550792"/>
            </a:xfrm>
            <a:custGeom>
              <a:avLst/>
              <a:gdLst>
                <a:gd name="T0" fmla="*/ 1523 w 2355"/>
                <a:gd name="T1" fmla="*/ 1415 h 2377"/>
                <a:gd name="T2" fmla="*/ 1421 w 2355"/>
                <a:gd name="T3" fmla="*/ 1313 h 2377"/>
                <a:gd name="T4" fmla="*/ 2355 w 2355"/>
                <a:gd name="T5" fmla="*/ 371 h 2377"/>
                <a:gd name="T6" fmla="*/ 1988 w 2355"/>
                <a:gd name="T7" fmla="*/ 0 h 2377"/>
                <a:gd name="T8" fmla="*/ 1054 w 2355"/>
                <a:gd name="T9" fmla="*/ 942 h 2377"/>
                <a:gd name="T10" fmla="*/ 954 w 2355"/>
                <a:gd name="T11" fmla="*/ 841 h 2377"/>
                <a:gd name="T12" fmla="*/ 735 w 2355"/>
                <a:gd name="T13" fmla="*/ 958 h 2377"/>
                <a:gd name="T14" fmla="*/ 0 w 2355"/>
                <a:gd name="T15" fmla="*/ 2156 h 2377"/>
                <a:gd name="T16" fmla="*/ 218 w 2355"/>
                <a:gd name="T17" fmla="*/ 2377 h 2377"/>
                <a:gd name="T18" fmla="*/ 1397 w 2355"/>
                <a:gd name="T19" fmla="*/ 1643 h 2377"/>
                <a:gd name="T20" fmla="*/ 1523 w 2355"/>
                <a:gd name="T21" fmla="*/ 1415 h 2377"/>
                <a:gd name="T22" fmla="*/ 1523 w 2355"/>
                <a:gd name="T23" fmla="*/ 1415 h 2377"/>
                <a:gd name="T24" fmla="*/ 1523 w 2355"/>
                <a:gd name="T25" fmla="*/ 1415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5" h="2377">
                  <a:moveTo>
                    <a:pt x="1523" y="1415"/>
                  </a:moveTo>
                  <a:lnTo>
                    <a:pt x="1421" y="1313"/>
                  </a:lnTo>
                  <a:lnTo>
                    <a:pt x="2355" y="371"/>
                  </a:lnTo>
                  <a:lnTo>
                    <a:pt x="1988" y="0"/>
                  </a:lnTo>
                  <a:lnTo>
                    <a:pt x="1054" y="942"/>
                  </a:lnTo>
                  <a:lnTo>
                    <a:pt x="954" y="841"/>
                  </a:lnTo>
                  <a:lnTo>
                    <a:pt x="735" y="958"/>
                  </a:lnTo>
                  <a:lnTo>
                    <a:pt x="0" y="2156"/>
                  </a:lnTo>
                  <a:lnTo>
                    <a:pt x="218" y="2377"/>
                  </a:lnTo>
                  <a:lnTo>
                    <a:pt x="1397" y="1643"/>
                  </a:lnTo>
                  <a:lnTo>
                    <a:pt x="1523" y="1415"/>
                  </a:lnTo>
                  <a:close/>
                  <a:moveTo>
                    <a:pt x="1523" y="1415"/>
                  </a:moveTo>
                  <a:lnTo>
                    <a:pt x="1523" y="1415"/>
                  </a:lnTo>
                  <a:close/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Freeform 82"/>
            <p:cNvSpPr>
              <a:spLocks noEditPoints="1"/>
            </p:cNvSpPr>
            <p:nvPr/>
          </p:nvSpPr>
          <p:spPr bwMode="auto">
            <a:xfrm>
              <a:off x="9548142" y="3218058"/>
              <a:ext cx="545694" cy="550792"/>
            </a:xfrm>
            <a:custGeom>
              <a:avLst/>
              <a:gdLst>
                <a:gd name="T0" fmla="*/ 1523 w 2355"/>
                <a:gd name="T1" fmla="*/ 1415 h 2377"/>
                <a:gd name="T2" fmla="*/ 1421 w 2355"/>
                <a:gd name="T3" fmla="*/ 1313 h 2377"/>
                <a:gd name="T4" fmla="*/ 2355 w 2355"/>
                <a:gd name="T5" fmla="*/ 371 h 2377"/>
                <a:gd name="T6" fmla="*/ 1988 w 2355"/>
                <a:gd name="T7" fmla="*/ 0 h 2377"/>
                <a:gd name="T8" fmla="*/ 1054 w 2355"/>
                <a:gd name="T9" fmla="*/ 942 h 2377"/>
                <a:gd name="T10" fmla="*/ 954 w 2355"/>
                <a:gd name="T11" fmla="*/ 841 h 2377"/>
                <a:gd name="T12" fmla="*/ 735 w 2355"/>
                <a:gd name="T13" fmla="*/ 958 h 2377"/>
                <a:gd name="T14" fmla="*/ 0 w 2355"/>
                <a:gd name="T15" fmla="*/ 2156 h 2377"/>
                <a:gd name="T16" fmla="*/ 218 w 2355"/>
                <a:gd name="T17" fmla="*/ 2377 h 2377"/>
                <a:gd name="T18" fmla="*/ 1397 w 2355"/>
                <a:gd name="T19" fmla="*/ 1643 h 2377"/>
                <a:gd name="T20" fmla="*/ 1523 w 2355"/>
                <a:gd name="T21" fmla="*/ 1415 h 2377"/>
                <a:gd name="T22" fmla="*/ 1523 w 2355"/>
                <a:gd name="T23" fmla="*/ 1415 h 2377"/>
                <a:gd name="T24" fmla="*/ 1523 w 2355"/>
                <a:gd name="T25" fmla="*/ 1415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5" h="2377">
                  <a:moveTo>
                    <a:pt x="1523" y="1415"/>
                  </a:moveTo>
                  <a:lnTo>
                    <a:pt x="1421" y="1313"/>
                  </a:lnTo>
                  <a:lnTo>
                    <a:pt x="2355" y="371"/>
                  </a:lnTo>
                  <a:lnTo>
                    <a:pt x="1988" y="0"/>
                  </a:lnTo>
                  <a:lnTo>
                    <a:pt x="1054" y="942"/>
                  </a:lnTo>
                  <a:lnTo>
                    <a:pt x="954" y="841"/>
                  </a:lnTo>
                  <a:lnTo>
                    <a:pt x="735" y="958"/>
                  </a:lnTo>
                  <a:lnTo>
                    <a:pt x="0" y="2156"/>
                  </a:lnTo>
                  <a:lnTo>
                    <a:pt x="218" y="2377"/>
                  </a:lnTo>
                  <a:lnTo>
                    <a:pt x="1397" y="1643"/>
                  </a:lnTo>
                  <a:lnTo>
                    <a:pt x="1523" y="1415"/>
                  </a:lnTo>
                  <a:moveTo>
                    <a:pt x="1523" y="1415"/>
                  </a:moveTo>
                  <a:lnTo>
                    <a:pt x="1523" y="14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Freeform 83"/>
            <p:cNvSpPr>
              <a:spLocks noEditPoints="1"/>
            </p:cNvSpPr>
            <p:nvPr/>
          </p:nvSpPr>
          <p:spPr bwMode="auto">
            <a:xfrm>
              <a:off x="9453833" y="2548626"/>
              <a:ext cx="579988" cy="584623"/>
            </a:xfrm>
            <a:custGeom>
              <a:avLst/>
              <a:gdLst>
                <a:gd name="T0" fmla="*/ 729 w 1458"/>
                <a:gd name="T1" fmla="*/ 0 h 1472"/>
                <a:gd name="T2" fmla="*/ 548 w 1458"/>
                <a:gd name="T3" fmla="*/ 24 h 1472"/>
                <a:gd name="T4" fmla="*/ 566 w 1458"/>
                <a:gd name="T5" fmla="*/ 38 h 1472"/>
                <a:gd name="T6" fmla="*/ 829 w 1458"/>
                <a:gd name="T7" fmla="*/ 304 h 1472"/>
                <a:gd name="T8" fmla="*/ 829 w 1458"/>
                <a:gd name="T9" fmla="*/ 794 h 1472"/>
                <a:gd name="T10" fmla="*/ 344 w 1458"/>
                <a:gd name="T11" fmla="*/ 794 h 1472"/>
                <a:gd name="T12" fmla="*/ 81 w 1458"/>
                <a:gd name="T13" fmla="*/ 529 h 1472"/>
                <a:gd name="T14" fmla="*/ 45 w 1458"/>
                <a:gd name="T15" fmla="*/ 484 h 1472"/>
                <a:gd name="T16" fmla="*/ 0 w 1458"/>
                <a:gd name="T17" fmla="*/ 736 h 1472"/>
                <a:gd name="T18" fmla="*/ 729 w 1458"/>
                <a:gd name="T19" fmla="*/ 1472 h 1472"/>
                <a:gd name="T20" fmla="*/ 1458 w 1458"/>
                <a:gd name="T21" fmla="*/ 736 h 1472"/>
                <a:gd name="T22" fmla="*/ 729 w 1458"/>
                <a:gd name="T23" fmla="*/ 0 h 1472"/>
                <a:gd name="T24" fmla="*/ 729 w 1458"/>
                <a:gd name="T25" fmla="*/ 0 h 1472"/>
                <a:gd name="T26" fmla="*/ 729 w 1458"/>
                <a:gd name="T27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8" h="1472">
                  <a:moveTo>
                    <a:pt x="729" y="0"/>
                  </a:moveTo>
                  <a:cubicBezTo>
                    <a:pt x="667" y="0"/>
                    <a:pt x="606" y="9"/>
                    <a:pt x="548" y="24"/>
                  </a:cubicBezTo>
                  <a:cubicBezTo>
                    <a:pt x="554" y="29"/>
                    <a:pt x="561" y="33"/>
                    <a:pt x="566" y="38"/>
                  </a:cubicBezTo>
                  <a:cubicBezTo>
                    <a:pt x="829" y="304"/>
                    <a:pt x="829" y="304"/>
                    <a:pt x="829" y="304"/>
                  </a:cubicBezTo>
                  <a:cubicBezTo>
                    <a:pt x="963" y="439"/>
                    <a:pt x="963" y="659"/>
                    <a:pt x="829" y="794"/>
                  </a:cubicBezTo>
                  <a:cubicBezTo>
                    <a:pt x="695" y="929"/>
                    <a:pt x="478" y="929"/>
                    <a:pt x="344" y="794"/>
                  </a:cubicBezTo>
                  <a:cubicBezTo>
                    <a:pt x="81" y="529"/>
                    <a:pt x="81" y="529"/>
                    <a:pt x="81" y="529"/>
                  </a:cubicBezTo>
                  <a:cubicBezTo>
                    <a:pt x="67" y="515"/>
                    <a:pt x="56" y="499"/>
                    <a:pt x="45" y="484"/>
                  </a:cubicBezTo>
                  <a:cubicBezTo>
                    <a:pt x="16" y="563"/>
                    <a:pt x="0" y="647"/>
                    <a:pt x="0" y="736"/>
                  </a:cubicBezTo>
                  <a:cubicBezTo>
                    <a:pt x="0" y="1143"/>
                    <a:pt x="326" y="1472"/>
                    <a:pt x="729" y="1472"/>
                  </a:cubicBezTo>
                  <a:cubicBezTo>
                    <a:pt x="1132" y="1472"/>
                    <a:pt x="1458" y="1143"/>
                    <a:pt x="1458" y="736"/>
                  </a:cubicBezTo>
                  <a:cubicBezTo>
                    <a:pt x="1458" y="330"/>
                    <a:pt x="1132" y="0"/>
                    <a:pt x="729" y="0"/>
                  </a:cubicBezTo>
                  <a:close/>
                  <a:moveTo>
                    <a:pt x="729" y="0"/>
                  </a:moveTo>
                  <a:cubicBezTo>
                    <a:pt x="729" y="0"/>
                    <a:pt x="729" y="0"/>
                    <a:pt x="729" y="0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84"/>
            <p:cNvSpPr>
              <a:spLocks noEditPoints="1"/>
            </p:cNvSpPr>
            <p:nvPr/>
          </p:nvSpPr>
          <p:spPr bwMode="auto">
            <a:xfrm>
              <a:off x="10170303" y="3241693"/>
              <a:ext cx="523218" cy="527157"/>
            </a:xfrm>
            <a:custGeom>
              <a:avLst/>
              <a:gdLst>
                <a:gd name="T0" fmla="*/ 1157 w 1315"/>
                <a:gd name="T1" fmla="*/ 1167 h 1327"/>
                <a:gd name="T2" fmla="*/ 1157 w 1315"/>
                <a:gd name="T3" fmla="*/ 588 h 1327"/>
                <a:gd name="T4" fmla="*/ 574 w 1315"/>
                <a:gd name="T5" fmla="*/ 0 h 1327"/>
                <a:gd name="T6" fmla="*/ 0 w 1315"/>
                <a:gd name="T7" fmla="*/ 579 h 1327"/>
                <a:gd name="T8" fmla="*/ 583 w 1315"/>
                <a:gd name="T9" fmla="*/ 1167 h 1327"/>
                <a:gd name="T10" fmla="*/ 1157 w 1315"/>
                <a:gd name="T11" fmla="*/ 1167 h 1327"/>
                <a:gd name="T12" fmla="*/ 768 w 1315"/>
                <a:gd name="T13" fmla="*/ 774 h 1327"/>
                <a:gd name="T14" fmla="*/ 1005 w 1315"/>
                <a:gd name="T15" fmla="*/ 774 h 1327"/>
                <a:gd name="T16" fmla="*/ 1005 w 1315"/>
                <a:gd name="T17" fmla="*/ 1014 h 1327"/>
                <a:gd name="T18" fmla="*/ 768 w 1315"/>
                <a:gd name="T19" fmla="*/ 1014 h 1327"/>
                <a:gd name="T20" fmla="*/ 768 w 1315"/>
                <a:gd name="T21" fmla="*/ 774 h 1327"/>
                <a:gd name="T22" fmla="*/ 768 w 1315"/>
                <a:gd name="T23" fmla="*/ 774 h 1327"/>
                <a:gd name="T24" fmla="*/ 768 w 1315"/>
                <a:gd name="T25" fmla="*/ 774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5" h="1327">
                  <a:moveTo>
                    <a:pt x="1157" y="1167"/>
                  </a:moveTo>
                  <a:cubicBezTo>
                    <a:pt x="1315" y="1007"/>
                    <a:pt x="1315" y="748"/>
                    <a:pt x="1157" y="588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583" y="1167"/>
                    <a:pt x="583" y="1167"/>
                    <a:pt x="583" y="1167"/>
                  </a:cubicBezTo>
                  <a:cubicBezTo>
                    <a:pt x="742" y="1327"/>
                    <a:pt x="998" y="1327"/>
                    <a:pt x="1157" y="1167"/>
                  </a:cubicBezTo>
                  <a:close/>
                  <a:moveTo>
                    <a:pt x="768" y="774"/>
                  </a:moveTo>
                  <a:cubicBezTo>
                    <a:pt x="833" y="708"/>
                    <a:pt x="939" y="708"/>
                    <a:pt x="1005" y="774"/>
                  </a:cubicBezTo>
                  <a:cubicBezTo>
                    <a:pt x="1071" y="841"/>
                    <a:pt x="1071" y="948"/>
                    <a:pt x="1005" y="1014"/>
                  </a:cubicBezTo>
                  <a:cubicBezTo>
                    <a:pt x="939" y="1080"/>
                    <a:pt x="833" y="1080"/>
                    <a:pt x="768" y="1014"/>
                  </a:cubicBezTo>
                  <a:cubicBezTo>
                    <a:pt x="702" y="948"/>
                    <a:pt x="702" y="841"/>
                    <a:pt x="768" y="774"/>
                  </a:cubicBezTo>
                  <a:close/>
                  <a:moveTo>
                    <a:pt x="768" y="774"/>
                  </a:moveTo>
                  <a:cubicBezTo>
                    <a:pt x="768" y="774"/>
                    <a:pt x="768" y="774"/>
                    <a:pt x="768" y="774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2" name="Group 87"/>
          <p:cNvGrpSpPr>
            <a:grpSpLocks noChangeAspect="1"/>
          </p:cNvGrpSpPr>
          <p:nvPr/>
        </p:nvGrpSpPr>
        <p:grpSpPr bwMode="auto">
          <a:xfrm>
            <a:off x="3258480" y="4031659"/>
            <a:ext cx="929649" cy="927338"/>
            <a:chOff x="1025" y="-648"/>
            <a:chExt cx="5630" cy="5616"/>
          </a:xfrm>
        </p:grpSpPr>
        <p:sp>
          <p:nvSpPr>
            <p:cNvPr id="133" name="AutoShape 86"/>
            <p:cNvSpPr>
              <a:spLocks noChangeAspect="1" noChangeArrowheads="1" noTextEdit="1"/>
            </p:cNvSpPr>
            <p:nvPr/>
          </p:nvSpPr>
          <p:spPr bwMode="auto">
            <a:xfrm>
              <a:off x="1025" y="-648"/>
              <a:ext cx="5630" cy="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Freeform 88"/>
            <p:cNvSpPr>
              <a:spLocks noEditPoints="1"/>
            </p:cNvSpPr>
            <p:nvPr/>
          </p:nvSpPr>
          <p:spPr bwMode="auto">
            <a:xfrm>
              <a:off x="1027" y="-650"/>
              <a:ext cx="5626" cy="5618"/>
            </a:xfrm>
            <a:custGeom>
              <a:avLst/>
              <a:gdLst>
                <a:gd name="T0" fmla="*/ 3277 w 3277"/>
                <a:gd name="T1" fmla="*/ 468 h 3277"/>
                <a:gd name="T2" fmla="*/ 2809 w 3277"/>
                <a:gd name="T3" fmla="*/ 0 h 3277"/>
                <a:gd name="T4" fmla="*/ 468 w 3277"/>
                <a:gd name="T5" fmla="*/ 0 h 3277"/>
                <a:gd name="T6" fmla="*/ 0 w 3277"/>
                <a:gd name="T7" fmla="*/ 468 h 3277"/>
                <a:gd name="T8" fmla="*/ 0 w 3277"/>
                <a:gd name="T9" fmla="*/ 2809 h 3277"/>
                <a:gd name="T10" fmla="*/ 468 w 3277"/>
                <a:gd name="T11" fmla="*/ 3277 h 3277"/>
                <a:gd name="T12" fmla="*/ 2809 w 3277"/>
                <a:gd name="T13" fmla="*/ 3277 h 3277"/>
                <a:gd name="T14" fmla="*/ 3277 w 3277"/>
                <a:gd name="T15" fmla="*/ 2809 h 3277"/>
                <a:gd name="T16" fmla="*/ 3277 w 3277"/>
                <a:gd name="T17" fmla="*/ 468 h 3277"/>
                <a:gd name="T18" fmla="*/ 2809 w 3277"/>
                <a:gd name="T19" fmla="*/ 2657 h 3277"/>
                <a:gd name="T20" fmla="*/ 2680 w 3277"/>
                <a:gd name="T21" fmla="*/ 2809 h 3277"/>
                <a:gd name="T22" fmla="*/ 632 w 3277"/>
                <a:gd name="T23" fmla="*/ 2809 h 3277"/>
                <a:gd name="T24" fmla="*/ 468 w 3277"/>
                <a:gd name="T25" fmla="*/ 2657 h 3277"/>
                <a:gd name="T26" fmla="*/ 468 w 3277"/>
                <a:gd name="T27" fmla="*/ 2434 h 3277"/>
                <a:gd name="T28" fmla="*/ 620 w 3277"/>
                <a:gd name="T29" fmla="*/ 2294 h 3277"/>
                <a:gd name="T30" fmla="*/ 1241 w 3277"/>
                <a:gd name="T31" fmla="*/ 1989 h 3277"/>
                <a:gd name="T32" fmla="*/ 936 w 3277"/>
                <a:gd name="T33" fmla="*/ 1346 h 3277"/>
                <a:gd name="T34" fmla="*/ 936 w 3277"/>
                <a:gd name="T35" fmla="*/ 983 h 3277"/>
                <a:gd name="T36" fmla="*/ 1638 w 3277"/>
                <a:gd name="T37" fmla="*/ 468 h 3277"/>
                <a:gd name="T38" fmla="*/ 2341 w 3277"/>
                <a:gd name="T39" fmla="*/ 983 h 3277"/>
                <a:gd name="T40" fmla="*/ 2341 w 3277"/>
                <a:gd name="T41" fmla="*/ 1346 h 3277"/>
                <a:gd name="T42" fmla="*/ 2060 w 3277"/>
                <a:gd name="T43" fmla="*/ 1989 h 3277"/>
                <a:gd name="T44" fmla="*/ 2680 w 3277"/>
                <a:gd name="T45" fmla="*/ 2294 h 3277"/>
                <a:gd name="T46" fmla="*/ 2809 w 3277"/>
                <a:gd name="T47" fmla="*/ 2434 h 3277"/>
                <a:gd name="T48" fmla="*/ 2809 w 3277"/>
                <a:gd name="T49" fmla="*/ 2657 h 3277"/>
                <a:gd name="T50" fmla="*/ 2809 w 3277"/>
                <a:gd name="T51" fmla="*/ 2657 h 3277"/>
                <a:gd name="T52" fmla="*/ 2809 w 3277"/>
                <a:gd name="T53" fmla="*/ 2657 h 3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77" h="3277">
                  <a:moveTo>
                    <a:pt x="3277" y="468"/>
                  </a:moveTo>
                  <a:cubicBezTo>
                    <a:pt x="3277" y="211"/>
                    <a:pt x="3066" y="0"/>
                    <a:pt x="2809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211" y="0"/>
                    <a:pt x="0" y="211"/>
                    <a:pt x="0" y="468"/>
                  </a:cubicBezTo>
                  <a:cubicBezTo>
                    <a:pt x="0" y="2809"/>
                    <a:pt x="0" y="2809"/>
                    <a:pt x="0" y="2809"/>
                  </a:cubicBezTo>
                  <a:cubicBezTo>
                    <a:pt x="0" y="3066"/>
                    <a:pt x="211" y="3277"/>
                    <a:pt x="468" y="3277"/>
                  </a:cubicBezTo>
                  <a:cubicBezTo>
                    <a:pt x="2809" y="3277"/>
                    <a:pt x="2809" y="3277"/>
                    <a:pt x="2809" y="3277"/>
                  </a:cubicBezTo>
                  <a:cubicBezTo>
                    <a:pt x="3066" y="3277"/>
                    <a:pt x="3277" y="3066"/>
                    <a:pt x="3277" y="2809"/>
                  </a:cubicBezTo>
                  <a:cubicBezTo>
                    <a:pt x="3277" y="468"/>
                    <a:pt x="3277" y="468"/>
                    <a:pt x="3277" y="468"/>
                  </a:cubicBezTo>
                  <a:close/>
                  <a:moveTo>
                    <a:pt x="2809" y="2657"/>
                  </a:moveTo>
                  <a:cubicBezTo>
                    <a:pt x="2809" y="2738"/>
                    <a:pt x="2762" y="2809"/>
                    <a:pt x="2680" y="2809"/>
                  </a:cubicBezTo>
                  <a:cubicBezTo>
                    <a:pt x="632" y="2809"/>
                    <a:pt x="632" y="2809"/>
                    <a:pt x="632" y="2809"/>
                  </a:cubicBezTo>
                  <a:cubicBezTo>
                    <a:pt x="562" y="2809"/>
                    <a:pt x="468" y="2738"/>
                    <a:pt x="468" y="2657"/>
                  </a:cubicBezTo>
                  <a:cubicBezTo>
                    <a:pt x="468" y="2434"/>
                    <a:pt x="468" y="2434"/>
                    <a:pt x="468" y="2434"/>
                  </a:cubicBezTo>
                  <a:cubicBezTo>
                    <a:pt x="468" y="2352"/>
                    <a:pt x="620" y="2294"/>
                    <a:pt x="620" y="2294"/>
                  </a:cubicBezTo>
                  <a:cubicBezTo>
                    <a:pt x="1241" y="1989"/>
                    <a:pt x="1241" y="1989"/>
                    <a:pt x="1241" y="1989"/>
                  </a:cubicBezTo>
                  <a:cubicBezTo>
                    <a:pt x="1042" y="1826"/>
                    <a:pt x="936" y="1510"/>
                    <a:pt x="936" y="1346"/>
                  </a:cubicBezTo>
                  <a:cubicBezTo>
                    <a:pt x="936" y="983"/>
                    <a:pt x="936" y="983"/>
                    <a:pt x="936" y="983"/>
                  </a:cubicBezTo>
                  <a:cubicBezTo>
                    <a:pt x="936" y="737"/>
                    <a:pt x="1311" y="468"/>
                    <a:pt x="1638" y="468"/>
                  </a:cubicBezTo>
                  <a:cubicBezTo>
                    <a:pt x="1966" y="468"/>
                    <a:pt x="2341" y="737"/>
                    <a:pt x="2341" y="983"/>
                  </a:cubicBezTo>
                  <a:cubicBezTo>
                    <a:pt x="2341" y="1346"/>
                    <a:pt x="2341" y="1346"/>
                    <a:pt x="2341" y="1346"/>
                  </a:cubicBezTo>
                  <a:cubicBezTo>
                    <a:pt x="2341" y="1521"/>
                    <a:pt x="2259" y="1837"/>
                    <a:pt x="2060" y="1989"/>
                  </a:cubicBezTo>
                  <a:cubicBezTo>
                    <a:pt x="2680" y="2294"/>
                    <a:pt x="2680" y="2294"/>
                    <a:pt x="2680" y="2294"/>
                  </a:cubicBezTo>
                  <a:cubicBezTo>
                    <a:pt x="2680" y="2294"/>
                    <a:pt x="2809" y="2352"/>
                    <a:pt x="2809" y="2434"/>
                  </a:cubicBezTo>
                  <a:cubicBezTo>
                    <a:pt x="2809" y="2657"/>
                    <a:pt x="2809" y="2657"/>
                    <a:pt x="2809" y="2657"/>
                  </a:cubicBezTo>
                  <a:close/>
                  <a:moveTo>
                    <a:pt x="2809" y="2657"/>
                  </a:moveTo>
                  <a:cubicBezTo>
                    <a:pt x="2809" y="2657"/>
                    <a:pt x="2809" y="2657"/>
                    <a:pt x="2809" y="2657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6" name="Group 91"/>
          <p:cNvGrpSpPr>
            <a:grpSpLocks noChangeAspect="1"/>
          </p:cNvGrpSpPr>
          <p:nvPr/>
        </p:nvGrpSpPr>
        <p:grpSpPr bwMode="auto">
          <a:xfrm flipH="1">
            <a:off x="6192990" y="2958463"/>
            <a:ext cx="547460" cy="873356"/>
            <a:chOff x="2355" y="-209"/>
            <a:chExt cx="2970" cy="4738"/>
          </a:xfrm>
        </p:grpSpPr>
        <p:sp>
          <p:nvSpPr>
            <p:cNvPr id="137" name="AutoShape 90"/>
            <p:cNvSpPr>
              <a:spLocks noChangeAspect="1" noChangeArrowheads="1" noTextEdit="1"/>
            </p:cNvSpPr>
            <p:nvPr/>
          </p:nvSpPr>
          <p:spPr bwMode="auto">
            <a:xfrm>
              <a:off x="2355" y="-209"/>
              <a:ext cx="2970" cy="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Freeform 92"/>
            <p:cNvSpPr>
              <a:spLocks noEditPoints="1"/>
            </p:cNvSpPr>
            <p:nvPr/>
          </p:nvSpPr>
          <p:spPr bwMode="auto">
            <a:xfrm>
              <a:off x="2355" y="-209"/>
              <a:ext cx="2968" cy="4736"/>
            </a:xfrm>
            <a:custGeom>
              <a:avLst/>
              <a:gdLst>
                <a:gd name="T0" fmla="*/ 1468 w 1727"/>
                <a:gd name="T1" fmla="*/ 0 h 2762"/>
                <a:gd name="T2" fmla="*/ 259 w 1727"/>
                <a:gd name="T3" fmla="*/ 0 h 2762"/>
                <a:gd name="T4" fmla="*/ 0 w 1727"/>
                <a:gd name="T5" fmla="*/ 259 h 2762"/>
                <a:gd name="T6" fmla="*/ 0 w 1727"/>
                <a:gd name="T7" fmla="*/ 2503 h 2762"/>
                <a:gd name="T8" fmla="*/ 259 w 1727"/>
                <a:gd name="T9" fmla="*/ 2762 h 2762"/>
                <a:gd name="T10" fmla="*/ 1468 w 1727"/>
                <a:gd name="T11" fmla="*/ 2762 h 2762"/>
                <a:gd name="T12" fmla="*/ 1727 w 1727"/>
                <a:gd name="T13" fmla="*/ 2503 h 2762"/>
                <a:gd name="T14" fmla="*/ 1727 w 1727"/>
                <a:gd name="T15" fmla="*/ 259 h 2762"/>
                <a:gd name="T16" fmla="*/ 1468 w 1727"/>
                <a:gd name="T17" fmla="*/ 0 h 2762"/>
                <a:gd name="T18" fmla="*/ 625 w 1727"/>
                <a:gd name="T19" fmla="*/ 131 h 2762"/>
                <a:gd name="T20" fmla="*/ 1102 w 1727"/>
                <a:gd name="T21" fmla="*/ 131 h 2762"/>
                <a:gd name="T22" fmla="*/ 1144 w 1727"/>
                <a:gd name="T23" fmla="*/ 174 h 2762"/>
                <a:gd name="T24" fmla="*/ 1102 w 1727"/>
                <a:gd name="T25" fmla="*/ 216 h 2762"/>
                <a:gd name="T26" fmla="*/ 625 w 1727"/>
                <a:gd name="T27" fmla="*/ 216 h 2762"/>
                <a:gd name="T28" fmla="*/ 582 w 1727"/>
                <a:gd name="T29" fmla="*/ 174 h 2762"/>
                <a:gd name="T30" fmla="*/ 625 w 1727"/>
                <a:gd name="T31" fmla="*/ 131 h 2762"/>
                <a:gd name="T32" fmla="*/ 863 w 1727"/>
                <a:gd name="T33" fmla="*/ 2590 h 2762"/>
                <a:gd name="T34" fmla="*/ 691 w 1727"/>
                <a:gd name="T35" fmla="*/ 2417 h 2762"/>
                <a:gd name="T36" fmla="*/ 863 w 1727"/>
                <a:gd name="T37" fmla="*/ 2244 h 2762"/>
                <a:gd name="T38" fmla="*/ 1036 w 1727"/>
                <a:gd name="T39" fmla="*/ 2417 h 2762"/>
                <a:gd name="T40" fmla="*/ 863 w 1727"/>
                <a:gd name="T41" fmla="*/ 2590 h 2762"/>
                <a:gd name="T42" fmla="*/ 1554 w 1727"/>
                <a:gd name="T43" fmla="*/ 2072 h 2762"/>
                <a:gd name="T44" fmla="*/ 173 w 1727"/>
                <a:gd name="T45" fmla="*/ 2072 h 2762"/>
                <a:gd name="T46" fmla="*/ 173 w 1727"/>
                <a:gd name="T47" fmla="*/ 345 h 2762"/>
                <a:gd name="T48" fmla="*/ 1554 w 1727"/>
                <a:gd name="T49" fmla="*/ 345 h 2762"/>
                <a:gd name="T50" fmla="*/ 1554 w 1727"/>
                <a:gd name="T51" fmla="*/ 2072 h 2762"/>
                <a:gd name="T52" fmla="*/ 1554 w 1727"/>
                <a:gd name="T53" fmla="*/ 2072 h 2762"/>
                <a:gd name="T54" fmla="*/ 1554 w 1727"/>
                <a:gd name="T55" fmla="*/ 2072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27" h="2762">
                  <a:moveTo>
                    <a:pt x="1468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0" y="117"/>
                    <a:pt x="0" y="259"/>
                  </a:cubicBezTo>
                  <a:cubicBezTo>
                    <a:pt x="0" y="2503"/>
                    <a:pt x="0" y="2503"/>
                    <a:pt x="0" y="2503"/>
                  </a:cubicBezTo>
                  <a:cubicBezTo>
                    <a:pt x="0" y="2646"/>
                    <a:pt x="117" y="2762"/>
                    <a:pt x="259" y="2762"/>
                  </a:cubicBezTo>
                  <a:cubicBezTo>
                    <a:pt x="1468" y="2762"/>
                    <a:pt x="1468" y="2762"/>
                    <a:pt x="1468" y="2762"/>
                  </a:cubicBezTo>
                  <a:cubicBezTo>
                    <a:pt x="1610" y="2762"/>
                    <a:pt x="1727" y="2646"/>
                    <a:pt x="1727" y="2503"/>
                  </a:cubicBezTo>
                  <a:cubicBezTo>
                    <a:pt x="1727" y="259"/>
                    <a:pt x="1727" y="259"/>
                    <a:pt x="1727" y="259"/>
                  </a:cubicBezTo>
                  <a:cubicBezTo>
                    <a:pt x="1727" y="117"/>
                    <a:pt x="1610" y="0"/>
                    <a:pt x="1468" y="0"/>
                  </a:cubicBezTo>
                  <a:close/>
                  <a:moveTo>
                    <a:pt x="625" y="131"/>
                  </a:moveTo>
                  <a:cubicBezTo>
                    <a:pt x="1102" y="131"/>
                    <a:pt x="1102" y="131"/>
                    <a:pt x="1102" y="131"/>
                  </a:cubicBezTo>
                  <a:cubicBezTo>
                    <a:pt x="1125" y="131"/>
                    <a:pt x="1144" y="150"/>
                    <a:pt x="1144" y="174"/>
                  </a:cubicBezTo>
                  <a:cubicBezTo>
                    <a:pt x="1144" y="197"/>
                    <a:pt x="1125" y="216"/>
                    <a:pt x="1102" y="216"/>
                  </a:cubicBezTo>
                  <a:cubicBezTo>
                    <a:pt x="625" y="216"/>
                    <a:pt x="625" y="216"/>
                    <a:pt x="625" y="216"/>
                  </a:cubicBezTo>
                  <a:cubicBezTo>
                    <a:pt x="601" y="216"/>
                    <a:pt x="582" y="197"/>
                    <a:pt x="582" y="174"/>
                  </a:cubicBezTo>
                  <a:cubicBezTo>
                    <a:pt x="582" y="150"/>
                    <a:pt x="601" y="131"/>
                    <a:pt x="625" y="131"/>
                  </a:cubicBezTo>
                  <a:close/>
                  <a:moveTo>
                    <a:pt x="863" y="2590"/>
                  </a:moveTo>
                  <a:cubicBezTo>
                    <a:pt x="768" y="2590"/>
                    <a:pt x="691" y="2512"/>
                    <a:pt x="691" y="2417"/>
                  </a:cubicBezTo>
                  <a:cubicBezTo>
                    <a:pt x="691" y="2322"/>
                    <a:pt x="768" y="2244"/>
                    <a:pt x="863" y="2244"/>
                  </a:cubicBezTo>
                  <a:cubicBezTo>
                    <a:pt x="959" y="2244"/>
                    <a:pt x="1036" y="2322"/>
                    <a:pt x="1036" y="2417"/>
                  </a:cubicBezTo>
                  <a:cubicBezTo>
                    <a:pt x="1036" y="2512"/>
                    <a:pt x="959" y="2590"/>
                    <a:pt x="863" y="2590"/>
                  </a:cubicBezTo>
                  <a:close/>
                  <a:moveTo>
                    <a:pt x="1554" y="2072"/>
                  </a:moveTo>
                  <a:cubicBezTo>
                    <a:pt x="173" y="2072"/>
                    <a:pt x="173" y="2072"/>
                    <a:pt x="173" y="2072"/>
                  </a:cubicBezTo>
                  <a:cubicBezTo>
                    <a:pt x="173" y="345"/>
                    <a:pt x="173" y="345"/>
                    <a:pt x="173" y="345"/>
                  </a:cubicBezTo>
                  <a:cubicBezTo>
                    <a:pt x="1554" y="345"/>
                    <a:pt x="1554" y="345"/>
                    <a:pt x="1554" y="345"/>
                  </a:cubicBezTo>
                  <a:cubicBezTo>
                    <a:pt x="1554" y="2072"/>
                    <a:pt x="1554" y="2072"/>
                    <a:pt x="1554" y="2072"/>
                  </a:cubicBezTo>
                  <a:close/>
                  <a:moveTo>
                    <a:pt x="1554" y="2072"/>
                  </a:moveTo>
                  <a:cubicBezTo>
                    <a:pt x="1554" y="2072"/>
                    <a:pt x="1554" y="2072"/>
                    <a:pt x="1554" y="2072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0" name="Group 95"/>
          <p:cNvGrpSpPr>
            <a:grpSpLocks noChangeAspect="1"/>
          </p:cNvGrpSpPr>
          <p:nvPr/>
        </p:nvGrpSpPr>
        <p:grpSpPr bwMode="auto">
          <a:xfrm>
            <a:off x="4911450" y="4204209"/>
            <a:ext cx="978426" cy="710478"/>
            <a:chOff x="-27" y="-648"/>
            <a:chExt cx="7734" cy="5616"/>
          </a:xfrm>
        </p:grpSpPr>
        <p:sp>
          <p:nvSpPr>
            <p:cNvPr id="141" name="AutoShape 94"/>
            <p:cNvSpPr>
              <a:spLocks noChangeAspect="1" noChangeArrowheads="1" noTextEdit="1"/>
            </p:cNvSpPr>
            <p:nvPr/>
          </p:nvSpPr>
          <p:spPr bwMode="auto">
            <a:xfrm>
              <a:off x="-27" y="-648"/>
              <a:ext cx="7734" cy="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Freeform 96"/>
            <p:cNvSpPr>
              <a:spLocks noEditPoints="1"/>
            </p:cNvSpPr>
            <p:nvPr/>
          </p:nvSpPr>
          <p:spPr bwMode="auto">
            <a:xfrm>
              <a:off x="1381" y="-650"/>
              <a:ext cx="703" cy="352"/>
            </a:xfrm>
            <a:custGeom>
              <a:avLst/>
              <a:gdLst>
                <a:gd name="T0" fmla="*/ 364 w 410"/>
                <a:gd name="T1" fmla="*/ 205 h 205"/>
                <a:gd name="T2" fmla="*/ 410 w 410"/>
                <a:gd name="T3" fmla="*/ 164 h 205"/>
                <a:gd name="T4" fmla="*/ 410 w 410"/>
                <a:gd name="T5" fmla="*/ 41 h 205"/>
                <a:gd name="T6" fmla="*/ 364 w 410"/>
                <a:gd name="T7" fmla="*/ 0 h 205"/>
                <a:gd name="T8" fmla="*/ 46 w 410"/>
                <a:gd name="T9" fmla="*/ 0 h 205"/>
                <a:gd name="T10" fmla="*/ 0 w 410"/>
                <a:gd name="T11" fmla="*/ 41 h 205"/>
                <a:gd name="T12" fmla="*/ 0 w 410"/>
                <a:gd name="T13" fmla="*/ 164 h 205"/>
                <a:gd name="T14" fmla="*/ 46 w 410"/>
                <a:gd name="T15" fmla="*/ 205 h 205"/>
                <a:gd name="T16" fmla="*/ 364 w 410"/>
                <a:gd name="T17" fmla="*/ 205 h 205"/>
                <a:gd name="T18" fmla="*/ 364 w 410"/>
                <a:gd name="T19" fmla="*/ 205 h 205"/>
                <a:gd name="T20" fmla="*/ 364 w 410"/>
                <a:gd name="T2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" h="205">
                  <a:moveTo>
                    <a:pt x="364" y="205"/>
                  </a:moveTo>
                  <a:cubicBezTo>
                    <a:pt x="390" y="205"/>
                    <a:pt x="410" y="187"/>
                    <a:pt x="410" y="164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10" y="18"/>
                    <a:pt x="390" y="0"/>
                    <a:pt x="36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18"/>
                    <a:pt x="0" y="4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20" y="205"/>
                    <a:pt x="46" y="205"/>
                  </a:cubicBezTo>
                  <a:cubicBezTo>
                    <a:pt x="364" y="205"/>
                    <a:pt x="364" y="205"/>
                    <a:pt x="364" y="205"/>
                  </a:cubicBezTo>
                  <a:close/>
                  <a:moveTo>
                    <a:pt x="364" y="205"/>
                  </a:moveTo>
                  <a:cubicBezTo>
                    <a:pt x="364" y="205"/>
                    <a:pt x="364" y="205"/>
                    <a:pt x="364" y="205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Freeform 97"/>
            <p:cNvSpPr>
              <a:spLocks noEditPoints="1"/>
            </p:cNvSpPr>
            <p:nvPr/>
          </p:nvSpPr>
          <p:spPr bwMode="auto">
            <a:xfrm>
              <a:off x="2786" y="1106"/>
              <a:ext cx="2461" cy="2458"/>
            </a:xfrm>
            <a:custGeom>
              <a:avLst/>
              <a:gdLst>
                <a:gd name="T0" fmla="*/ 0 w 1434"/>
                <a:gd name="T1" fmla="*/ 717 h 1434"/>
                <a:gd name="T2" fmla="*/ 55 w 1434"/>
                <a:gd name="T3" fmla="*/ 991 h 1434"/>
                <a:gd name="T4" fmla="*/ 210 w 1434"/>
                <a:gd name="T5" fmla="*/ 1224 h 1434"/>
                <a:gd name="T6" fmla="*/ 443 w 1434"/>
                <a:gd name="T7" fmla="*/ 1379 h 1434"/>
                <a:gd name="T8" fmla="*/ 717 w 1434"/>
                <a:gd name="T9" fmla="*/ 1434 h 1434"/>
                <a:gd name="T10" fmla="*/ 992 w 1434"/>
                <a:gd name="T11" fmla="*/ 1379 h 1434"/>
                <a:gd name="T12" fmla="*/ 1224 w 1434"/>
                <a:gd name="T13" fmla="*/ 1224 h 1434"/>
                <a:gd name="T14" fmla="*/ 1379 w 1434"/>
                <a:gd name="T15" fmla="*/ 991 h 1434"/>
                <a:gd name="T16" fmla="*/ 1434 w 1434"/>
                <a:gd name="T17" fmla="*/ 717 h 1434"/>
                <a:gd name="T18" fmla="*/ 1379 w 1434"/>
                <a:gd name="T19" fmla="*/ 442 h 1434"/>
                <a:gd name="T20" fmla="*/ 1224 w 1434"/>
                <a:gd name="T21" fmla="*/ 210 h 1434"/>
                <a:gd name="T22" fmla="*/ 992 w 1434"/>
                <a:gd name="T23" fmla="*/ 55 h 1434"/>
                <a:gd name="T24" fmla="*/ 717 w 1434"/>
                <a:gd name="T25" fmla="*/ 0 h 1434"/>
                <a:gd name="T26" fmla="*/ 443 w 1434"/>
                <a:gd name="T27" fmla="*/ 55 h 1434"/>
                <a:gd name="T28" fmla="*/ 210 w 1434"/>
                <a:gd name="T29" fmla="*/ 210 h 1434"/>
                <a:gd name="T30" fmla="*/ 55 w 1434"/>
                <a:gd name="T31" fmla="*/ 442 h 1434"/>
                <a:gd name="T32" fmla="*/ 0 w 1434"/>
                <a:gd name="T33" fmla="*/ 717 h 1434"/>
                <a:gd name="T34" fmla="*/ 0 w 1434"/>
                <a:gd name="T35" fmla="*/ 717 h 1434"/>
                <a:gd name="T36" fmla="*/ 0 w 1434"/>
                <a:gd name="T37" fmla="*/ 717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4" h="1434">
                  <a:moveTo>
                    <a:pt x="0" y="717"/>
                  </a:moveTo>
                  <a:cubicBezTo>
                    <a:pt x="0" y="811"/>
                    <a:pt x="19" y="904"/>
                    <a:pt x="55" y="991"/>
                  </a:cubicBezTo>
                  <a:cubicBezTo>
                    <a:pt x="91" y="1078"/>
                    <a:pt x="144" y="1157"/>
                    <a:pt x="210" y="1224"/>
                  </a:cubicBezTo>
                  <a:cubicBezTo>
                    <a:pt x="277" y="1290"/>
                    <a:pt x="356" y="1343"/>
                    <a:pt x="443" y="1379"/>
                  </a:cubicBezTo>
                  <a:cubicBezTo>
                    <a:pt x="530" y="1415"/>
                    <a:pt x="623" y="1434"/>
                    <a:pt x="717" y="1434"/>
                  </a:cubicBezTo>
                  <a:cubicBezTo>
                    <a:pt x="811" y="1434"/>
                    <a:pt x="905" y="1415"/>
                    <a:pt x="992" y="1379"/>
                  </a:cubicBezTo>
                  <a:cubicBezTo>
                    <a:pt x="1078" y="1343"/>
                    <a:pt x="1158" y="1290"/>
                    <a:pt x="1224" y="1224"/>
                  </a:cubicBezTo>
                  <a:cubicBezTo>
                    <a:pt x="1290" y="1157"/>
                    <a:pt x="1344" y="1078"/>
                    <a:pt x="1379" y="991"/>
                  </a:cubicBezTo>
                  <a:cubicBezTo>
                    <a:pt x="1415" y="904"/>
                    <a:pt x="1434" y="811"/>
                    <a:pt x="1434" y="717"/>
                  </a:cubicBezTo>
                  <a:cubicBezTo>
                    <a:pt x="1434" y="623"/>
                    <a:pt x="1415" y="529"/>
                    <a:pt x="1379" y="442"/>
                  </a:cubicBezTo>
                  <a:cubicBezTo>
                    <a:pt x="1344" y="356"/>
                    <a:pt x="1290" y="276"/>
                    <a:pt x="1224" y="210"/>
                  </a:cubicBezTo>
                  <a:cubicBezTo>
                    <a:pt x="1158" y="144"/>
                    <a:pt x="1078" y="90"/>
                    <a:pt x="992" y="55"/>
                  </a:cubicBezTo>
                  <a:cubicBezTo>
                    <a:pt x="905" y="19"/>
                    <a:pt x="811" y="0"/>
                    <a:pt x="717" y="0"/>
                  </a:cubicBezTo>
                  <a:cubicBezTo>
                    <a:pt x="623" y="0"/>
                    <a:pt x="530" y="19"/>
                    <a:pt x="443" y="55"/>
                  </a:cubicBezTo>
                  <a:cubicBezTo>
                    <a:pt x="356" y="90"/>
                    <a:pt x="277" y="144"/>
                    <a:pt x="210" y="210"/>
                  </a:cubicBezTo>
                  <a:cubicBezTo>
                    <a:pt x="144" y="276"/>
                    <a:pt x="91" y="356"/>
                    <a:pt x="55" y="442"/>
                  </a:cubicBezTo>
                  <a:cubicBezTo>
                    <a:pt x="19" y="529"/>
                    <a:pt x="0" y="623"/>
                    <a:pt x="0" y="717"/>
                  </a:cubicBezTo>
                  <a:close/>
                  <a:moveTo>
                    <a:pt x="0" y="717"/>
                  </a:moveTo>
                  <a:cubicBezTo>
                    <a:pt x="0" y="717"/>
                    <a:pt x="0" y="717"/>
                    <a:pt x="0" y="717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Freeform 98"/>
            <p:cNvSpPr>
              <a:spLocks noEditPoints="1"/>
            </p:cNvSpPr>
            <p:nvPr/>
          </p:nvSpPr>
          <p:spPr bwMode="auto">
            <a:xfrm>
              <a:off x="-25" y="-650"/>
              <a:ext cx="7734" cy="5618"/>
            </a:xfrm>
            <a:custGeom>
              <a:avLst/>
              <a:gdLst>
                <a:gd name="T0" fmla="*/ 0 w 4506"/>
                <a:gd name="T1" fmla="*/ 819 h 3277"/>
                <a:gd name="T2" fmla="*/ 0 w 4506"/>
                <a:gd name="T3" fmla="*/ 2867 h 3277"/>
                <a:gd name="T4" fmla="*/ 410 w 4506"/>
                <a:gd name="T5" fmla="*/ 3277 h 3277"/>
                <a:gd name="T6" fmla="*/ 4096 w 4506"/>
                <a:gd name="T7" fmla="*/ 3277 h 3277"/>
                <a:gd name="T8" fmla="*/ 4506 w 4506"/>
                <a:gd name="T9" fmla="*/ 2867 h 3277"/>
                <a:gd name="T10" fmla="*/ 4506 w 4506"/>
                <a:gd name="T11" fmla="*/ 819 h 3277"/>
                <a:gd name="T12" fmla="*/ 4096 w 4506"/>
                <a:gd name="T13" fmla="*/ 410 h 3277"/>
                <a:gd name="T14" fmla="*/ 3277 w 4506"/>
                <a:gd name="T15" fmla="*/ 410 h 3277"/>
                <a:gd name="T16" fmla="*/ 3072 w 4506"/>
                <a:gd name="T17" fmla="*/ 0 h 3277"/>
                <a:gd name="T18" fmla="*/ 1638 w 4506"/>
                <a:gd name="T19" fmla="*/ 0 h 3277"/>
                <a:gd name="T20" fmla="*/ 1434 w 4506"/>
                <a:gd name="T21" fmla="*/ 410 h 3277"/>
                <a:gd name="T22" fmla="*/ 410 w 4506"/>
                <a:gd name="T23" fmla="*/ 410 h 3277"/>
                <a:gd name="T24" fmla="*/ 0 w 4506"/>
                <a:gd name="T25" fmla="*/ 819 h 3277"/>
                <a:gd name="T26" fmla="*/ 3482 w 4506"/>
                <a:gd name="T27" fmla="*/ 819 h 3277"/>
                <a:gd name="T28" fmla="*/ 3686 w 4506"/>
                <a:gd name="T29" fmla="*/ 1024 h 3277"/>
                <a:gd name="T30" fmla="*/ 3482 w 4506"/>
                <a:gd name="T31" fmla="*/ 1229 h 3277"/>
                <a:gd name="T32" fmla="*/ 3277 w 4506"/>
                <a:gd name="T33" fmla="*/ 1024 h 3277"/>
                <a:gd name="T34" fmla="*/ 3482 w 4506"/>
                <a:gd name="T35" fmla="*/ 819 h 3277"/>
                <a:gd name="T36" fmla="*/ 2355 w 4506"/>
                <a:gd name="T37" fmla="*/ 819 h 3277"/>
                <a:gd name="T38" fmla="*/ 3277 w 4506"/>
                <a:gd name="T39" fmla="*/ 1741 h 3277"/>
                <a:gd name="T40" fmla="*/ 2355 w 4506"/>
                <a:gd name="T41" fmla="*/ 2662 h 3277"/>
                <a:gd name="T42" fmla="*/ 1434 w 4506"/>
                <a:gd name="T43" fmla="*/ 1741 h 3277"/>
                <a:gd name="T44" fmla="*/ 2355 w 4506"/>
                <a:gd name="T45" fmla="*/ 819 h 3277"/>
                <a:gd name="T46" fmla="*/ 2355 w 4506"/>
                <a:gd name="T47" fmla="*/ 819 h 3277"/>
                <a:gd name="T48" fmla="*/ 2355 w 4506"/>
                <a:gd name="T49" fmla="*/ 819 h 3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6" h="3277">
                  <a:moveTo>
                    <a:pt x="0" y="819"/>
                  </a:moveTo>
                  <a:cubicBezTo>
                    <a:pt x="0" y="2867"/>
                    <a:pt x="0" y="2867"/>
                    <a:pt x="0" y="2867"/>
                  </a:cubicBezTo>
                  <a:cubicBezTo>
                    <a:pt x="0" y="3277"/>
                    <a:pt x="410" y="3277"/>
                    <a:pt x="410" y="3277"/>
                  </a:cubicBezTo>
                  <a:cubicBezTo>
                    <a:pt x="4096" y="3277"/>
                    <a:pt x="4096" y="3277"/>
                    <a:pt x="4096" y="3277"/>
                  </a:cubicBezTo>
                  <a:cubicBezTo>
                    <a:pt x="4096" y="3277"/>
                    <a:pt x="4506" y="3277"/>
                    <a:pt x="4506" y="2867"/>
                  </a:cubicBezTo>
                  <a:cubicBezTo>
                    <a:pt x="4506" y="819"/>
                    <a:pt x="4506" y="819"/>
                    <a:pt x="4506" y="819"/>
                  </a:cubicBezTo>
                  <a:cubicBezTo>
                    <a:pt x="4506" y="410"/>
                    <a:pt x="4096" y="410"/>
                    <a:pt x="4096" y="410"/>
                  </a:cubicBezTo>
                  <a:cubicBezTo>
                    <a:pt x="3277" y="410"/>
                    <a:pt x="3277" y="410"/>
                    <a:pt x="3277" y="410"/>
                  </a:cubicBezTo>
                  <a:cubicBezTo>
                    <a:pt x="3072" y="0"/>
                    <a:pt x="3072" y="0"/>
                    <a:pt x="3072" y="0"/>
                  </a:cubicBezTo>
                  <a:cubicBezTo>
                    <a:pt x="1638" y="0"/>
                    <a:pt x="1638" y="0"/>
                    <a:pt x="1638" y="0"/>
                  </a:cubicBezTo>
                  <a:cubicBezTo>
                    <a:pt x="1434" y="410"/>
                    <a:pt x="1434" y="410"/>
                    <a:pt x="1434" y="410"/>
                  </a:cubicBezTo>
                  <a:cubicBezTo>
                    <a:pt x="410" y="410"/>
                    <a:pt x="410" y="410"/>
                    <a:pt x="410" y="410"/>
                  </a:cubicBezTo>
                  <a:cubicBezTo>
                    <a:pt x="410" y="410"/>
                    <a:pt x="0" y="410"/>
                    <a:pt x="0" y="819"/>
                  </a:cubicBezTo>
                  <a:close/>
                  <a:moveTo>
                    <a:pt x="3482" y="819"/>
                  </a:moveTo>
                  <a:cubicBezTo>
                    <a:pt x="3595" y="819"/>
                    <a:pt x="3686" y="911"/>
                    <a:pt x="3686" y="1024"/>
                  </a:cubicBezTo>
                  <a:cubicBezTo>
                    <a:pt x="3686" y="1137"/>
                    <a:pt x="3595" y="1229"/>
                    <a:pt x="3482" y="1229"/>
                  </a:cubicBezTo>
                  <a:cubicBezTo>
                    <a:pt x="3369" y="1229"/>
                    <a:pt x="3277" y="1137"/>
                    <a:pt x="3277" y="1024"/>
                  </a:cubicBezTo>
                  <a:cubicBezTo>
                    <a:pt x="3277" y="911"/>
                    <a:pt x="3369" y="819"/>
                    <a:pt x="3482" y="819"/>
                  </a:cubicBezTo>
                  <a:close/>
                  <a:moveTo>
                    <a:pt x="2355" y="819"/>
                  </a:moveTo>
                  <a:cubicBezTo>
                    <a:pt x="2864" y="819"/>
                    <a:pt x="3277" y="1232"/>
                    <a:pt x="3277" y="1741"/>
                  </a:cubicBezTo>
                  <a:cubicBezTo>
                    <a:pt x="3277" y="2250"/>
                    <a:pt x="2864" y="2662"/>
                    <a:pt x="2355" y="2662"/>
                  </a:cubicBezTo>
                  <a:cubicBezTo>
                    <a:pt x="1846" y="2662"/>
                    <a:pt x="1434" y="2250"/>
                    <a:pt x="1434" y="1741"/>
                  </a:cubicBezTo>
                  <a:cubicBezTo>
                    <a:pt x="1434" y="1232"/>
                    <a:pt x="1846" y="819"/>
                    <a:pt x="2355" y="819"/>
                  </a:cubicBezTo>
                  <a:close/>
                  <a:moveTo>
                    <a:pt x="2355" y="819"/>
                  </a:moveTo>
                  <a:cubicBezTo>
                    <a:pt x="2355" y="819"/>
                    <a:pt x="2355" y="819"/>
                    <a:pt x="2355" y="819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6" name="Group 101"/>
          <p:cNvGrpSpPr>
            <a:grpSpLocks noChangeAspect="1"/>
          </p:cNvGrpSpPr>
          <p:nvPr/>
        </p:nvGrpSpPr>
        <p:grpSpPr bwMode="auto">
          <a:xfrm>
            <a:off x="6680342" y="3106304"/>
            <a:ext cx="1088231" cy="1085850"/>
            <a:chOff x="3383" y="1704"/>
            <a:chExt cx="914" cy="912"/>
          </a:xfrm>
        </p:grpSpPr>
        <p:sp>
          <p:nvSpPr>
            <p:cNvPr id="147" name="AutoShape 100"/>
            <p:cNvSpPr>
              <a:spLocks noChangeAspect="1" noChangeArrowheads="1" noTextEdit="1"/>
            </p:cNvSpPr>
            <p:nvPr/>
          </p:nvSpPr>
          <p:spPr bwMode="auto">
            <a:xfrm>
              <a:off x="3383" y="1704"/>
              <a:ext cx="91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Freeform 102"/>
            <p:cNvSpPr>
              <a:spLocks noEditPoints="1"/>
            </p:cNvSpPr>
            <p:nvPr/>
          </p:nvSpPr>
          <p:spPr bwMode="auto">
            <a:xfrm>
              <a:off x="3383" y="1704"/>
              <a:ext cx="914" cy="912"/>
            </a:xfrm>
            <a:custGeom>
              <a:avLst/>
              <a:gdLst>
                <a:gd name="T0" fmla="*/ 149 w 3277"/>
                <a:gd name="T1" fmla="*/ 1266 h 3277"/>
                <a:gd name="T2" fmla="*/ 0 w 3277"/>
                <a:gd name="T3" fmla="*/ 1415 h 3277"/>
                <a:gd name="T4" fmla="*/ 0 w 3277"/>
                <a:gd name="T5" fmla="*/ 1862 h 3277"/>
                <a:gd name="T6" fmla="*/ 149 w 3277"/>
                <a:gd name="T7" fmla="*/ 2011 h 3277"/>
                <a:gd name="T8" fmla="*/ 585 w 3277"/>
                <a:gd name="T9" fmla="*/ 2011 h 3277"/>
                <a:gd name="T10" fmla="*/ 630 w 3277"/>
                <a:gd name="T11" fmla="*/ 2120 h 3277"/>
                <a:gd name="T12" fmla="*/ 322 w 3277"/>
                <a:gd name="T13" fmla="*/ 2429 h 3277"/>
                <a:gd name="T14" fmla="*/ 322 w 3277"/>
                <a:gd name="T15" fmla="*/ 2639 h 3277"/>
                <a:gd name="T16" fmla="*/ 638 w 3277"/>
                <a:gd name="T17" fmla="*/ 2955 h 3277"/>
                <a:gd name="T18" fmla="*/ 848 w 3277"/>
                <a:gd name="T19" fmla="*/ 2955 h 3277"/>
                <a:gd name="T20" fmla="*/ 1157 w 3277"/>
                <a:gd name="T21" fmla="*/ 2646 h 3277"/>
                <a:gd name="T22" fmla="*/ 1266 w 3277"/>
                <a:gd name="T23" fmla="*/ 2691 h 3277"/>
                <a:gd name="T24" fmla="*/ 1266 w 3277"/>
                <a:gd name="T25" fmla="*/ 3128 h 3277"/>
                <a:gd name="T26" fmla="*/ 1415 w 3277"/>
                <a:gd name="T27" fmla="*/ 3277 h 3277"/>
                <a:gd name="T28" fmla="*/ 1862 w 3277"/>
                <a:gd name="T29" fmla="*/ 3277 h 3277"/>
                <a:gd name="T30" fmla="*/ 2010 w 3277"/>
                <a:gd name="T31" fmla="*/ 3128 h 3277"/>
                <a:gd name="T32" fmla="*/ 2010 w 3277"/>
                <a:gd name="T33" fmla="*/ 2690 h 3277"/>
                <a:gd name="T34" fmla="*/ 2119 w 3277"/>
                <a:gd name="T35" fmla="*/ 2645 h 3277"/>
                <a:gd name="T36" fmla="*/ 2428 w 3277"/>
                <a:gd name="T37" fmla="*/ 2955 h 3277"/>
                <a:gd name="T38" fmla="*/ 2639 w 3277"/>
                <a:gd name="T39" fmla="*/ 2955 h 3277"/>
                <a:gd name="T40" fmla="*/ 2955 w 3277"/>
                <a:gd name="T41" fmla="*/ 2639 h 3277"/>
                <a:gd name="T42" fmla="*/ 2955 w 3277"/>
                <a:gd name="T43" fmla="*/ 2428 h 3277"/>
                <a:gd name="T44" fmla="*/ 2645 w 3277"/>
                <a:gd name="T45" fmla="*/ 2119 h 3277"/>
                <a:gd name="T46" fmla="*/ 2690 w 3277"/>
                <a:gd name="T47" fmla="*/ 2010 h 3277"/>
                <a:gd name="T48" fmla="*/ 3128 w 3277"/>
                <a:gd name="T49" fmla="*/ 2010 h 3277"/>
                <a:gd name="T50" fmla="*/ 3277 w 3277"/>
                <a:gd name="T51" fmla="*/ 1862 h 3277"/>
                <a:gd name="T52" fmla="*/ 3277 w 3277"/>
                <a:gd name="T53" fmla="*/ 1415 h 3277"/>
                <a:gd name="T54" fmla="*/ 3128 w 3277"/>
                <a:gd name="T55" fmla="*/ 1266 h 3277"/>
                <a:gd name="T56" fmla="*/ 2691 w 3277"/>
                <a:gd name="T57" fmla="*/ 1266 h 3277"/>
                <a:gd name="T58" fmla="*/ 2646 w 3277"/>
                <a:gd name="T59" fmla="*/ 1157 h 3277"/>
                <a:gd name="T60" fmla="*/ 2955 w 3277"/>
                <a:gd name="T61" fmla="*/ 848 h 3277"/>
                <a:gd name="T62" fmla="*/ 2955 w 3277"/>
                <a:gd name="T63" fmla="*/ 638 h 3277"/>
                <a:gd name="T64" fmla="*/ 2639 w 3277"/>
                <a:gd name="T65" fmla="*/ 322 h 3277"/>
                <a:gd name="T66" fmla="*/ 2428 w 3277"/>
                <a:gd name="T67" fmla="*/ 322 h 3277"/>
                <a:gd name="T68" fmla="*/ 2120 w 3277"/>
                <a:gd name="T69" fmla="*/ 630 h 3277"/>
                <a:gd name="T70" fmla="*/ 2010 w 3277"/>
                <a:gd name="T71" fmla="*/ 585 h 3277"/>
                <a:gd name="T72" fmla="*/ 2010 w 3277"/>
                <a:gd name="T73" fmla="*/ 149 h 3277"/>
                <a:gd name="T74" fmla="*/ 1862 w 3277"/>
                <a:gd name="T75" fmla="*/ 0 h 3277"/>
                <a:gd name="T76" fmla="*/ 1415 w 3277"/>
                <a:gd name="T77" fmla="*/ 0 h 3277"/>
                <a:gd name="T78" fmla="*/ 1266 w 3277"/>
                <a:gd name="T79" fmla="*/ 149 h 3277"/>
                <a:gd name="T80" fmla="*/ 1266 w 3277"/>
                <a:gd name="T81" fmla="*/ 584 h 3277"/>
                <a:gd name="T82" fmla="*/ 1156 w 3277"/>
                <a:gd name="T83" fmla="*/ 630 h 3277"/>
                <a:gd name="T84" fmla="*/ 848 w 3277"/>
                <a:gd name="T85" fmla="*/ 322 h 3277"/>
                <a:gd name="T86" fmla="*/ 638 w 3277"/>
                <a:gd name="T87" fmla="*/ 322 h 3277"/>
                <a:gd name="T88" fmla="*/ 322 w 3277"/>
                <a:gd name="T89" fmla="*/ 638 h 3277"/>
                <a:gd name="T90" fmla="*/ 322 w 3277"/>
                <a:gd name="T91" fmla="*/ 848 h 3277"/>
                <a:gd name="T92" fmla="*/ 630 w 3277"/>
                <a:gd name="T93" fmla="*/ 1156 h 3277"/>
                <a:gd name="T94" fmla="*/ 584 w 3277"/>
                <a:gd name="T95" fmla="*/ 1266 h 3277"/>
                <a:gd name="T96" fmla="*/ 149 w 3277"/>
                <a:gd name="T97" fmla="*/ 1266 h 3277"/>
                <a:gd name="T98" fmla="*/ 1637 w 3277"/>
                <a:gd name="T99" fmla="*/ 893 h 3277"/>
                <a:gd name="T100" fmla="*/ 2382 w 3277"/>
                <a:gd name="T101" fmla="*/ 1638 h 3277"/>
                <a:gd name="T102" fmla="*/ 1637 w 3277"/>
                <a:gd name="T103" fmla="*/ 2382 h 3277"/>
                <a:gd name="T104" fmla="*/ 893 w 3277"/>
                <a:gd name="T105" fmla="*/ 1638 h 3277"/>
                <a:gd name="T106" fmla="*/ 1637 w 3277"/>
                <a:gd name="T107" fmla="*/ 893 h 3277"/>
                <a:gd name="T108" fmla="*/ 1637 w 3277"/>
                <a:gd name="T109" fmla="*/ 893 h 3277"/>
                <a:gd name="T110" fmla="*/ 1637 w 3277"/>
                <a:gd name="T111" fmla="*/ 893 h 3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77" h="3277">
                  <a:moveTo>
                    <a:pt x="149" y="1266"/>
                  </a:moveTo>
                  <a:cubicBezTo>
                    <a:pt x="67" y="1266"/>
                    <a:pt x="0" y="1332"/>
                    <a:pt x="0" y="1415"/>
                  </a:cubicBezTo>
                  <a:cubicBezTo>
                    <a:pt x="0" y="1862"/>
                    <a:pt x="0" y="1862"/>
                    <a:pt x="0" y="1862"/>
                  </a:cubicBezTo>
                  <a:cubicBezTo>
                    <a:pt x="0" y="1944"/>
                    <a:pt x="66" y="2011"/>
                    <a:pt x="149" y="2011"/>
                  </a:cubicBezTo>
                  <a:cubicBezTo>
                    <a:pt x="585" y="2011"/>
                    <a:pt x="585" y="2011"/>
                    <a:pt x="585" y="2011"/>
                  </a:cubicBezTo>
                  <a:cubicBezTo>
                    <a:pt x="598" y="2048"/>
                    <a:pt x="613" y="2085"/>
                    <a:pt x="630" y="2120"/>
                  </a:cubicBezTo>
                  <a:cubicBezTo>
                    <a:pt x="322" y="2429"/>
                    <a:pt x="322" y="2429"/>
                    <a:pt x="322" y="2429"/>
                  </a:cubicBezTo>
                  <a:cubicBezTo>
                    <a:pt x="264" y="2487"/>
                    <a:pt x="263" y="2580"/>
                    <a:pt x="322" y="2639"/>
                  </a:cubicBezTo>
                  <a:cubicBezTo>
                    <a:pt x="638" y="2955"/>
                    <a:pt x="638" y="2955"/>
                    <a:pt x="638" y="2955"/>
                  </a:cubicBezTo>
                  <a:cubicBezTo>
                    <a:pt x="696" y="3013"/>
                    <a:pt x="790" y="3013"/>
                    <a:pt x="848" y="2955"/>
                  </a:cubicBezTo>
                  <a:cubicBezTo>
                    <a:pt x="1157" y="2646"/>
                    <a:pt x="1157" y="2646"/>
                    <a:pt x="1157" y="2646"/>
                  </a:cubicBezTo>
                  <a:cubicBezTo>
                    <a:pt x="1193" y="2663"/>
                    <a:pt x="1229" y="2678"/>
                    <a:pt x="1266" y="2691"/>
                  </a:cubicBezTo>
                  <a:cubicBezTo>
                    <a:pt x="1266" y="3128"/>
                    <a:pt x="1266" y="3128"/>
                    <a:pt x="1266" y="3128"/>
                  </a:cubicBezTo>
                  <a:cubicBezTo>
                    <a:pt x="1266" y="3210"/>
                    <a:pt x="1332" y="3277"/>
                    <a:pt x="1415" y="3277"/>
                  </a:cubicBezTo>
                  <a:cubicBezTo>
                    <a:pt x="1862" y="3277"/>
                    <a:pt x="1862" y="3277"/>
                    <a:pt x="1862" y="3277"/>
                  </a:cubicBezTo>
                  <a:cubicBezTo>
                    <a:pt x="1944" y="3277"/>
                    <a:pt x="2010" y="3211"/>
                    <a:pt x="2010" y="3128"/>
                  </a:cubicBezTo>
                  <a:cubicBezTo>
                    <a:pt x="2010" y="2690"/>
                    <a:pt x="2010" y="2690"/>
                    <a:pt x="2010" y="2690"/>
                  </a:cubicBezTo>
                  <a:cubicBezTo>
                    <a:pt x="2048" y="2677"/>
                    <a:pt x="2084" y="2662"/>
                    <a:pt x="2119" y="2645"/>
                  </a:cubicBezTo>
                  <a:cubicBezTo>
                    <a:pt x="2428" y="2955"/>
                    <a:pt x="2428" y="2955"/>
                    <a:pt x="2428" y="2955"/>
                  </a:cubicBezTo>
                  <a:cubicBezTo>
                    <a:pt x="2487" y="3013"/>
                    <a:pt x="2580" y="3013"/>
                    <a:pt x="2639" y="2955"/>
                  </a:cubicBezTo>
                  <a:cubicBezTo>
                    <a:pt x="2955" y="2639"/>
                    <a:pt x="2955" y="2639"/>
                    <a:pt x="2955" y="2639"/>
                  </a:cubicBezTo>
                  <a:cubicBezTo>
                    <a:pt x="3013" y="2581"/>
                    <a:pt x="3013" y="2487"/>
                    <a:pt x="2955" y="2428"/>
                  </a:cubicBezTo>
                  <a:cubicBezTo>
                    <a:pt x="2645" y="2119"/>
                    <a:pt x="2645" y="2119"/>
                    <a:pt x="2645" y="2119"/>
                  </a:cubicBezTo>
                  <a:cubicBezTo>
                    <a:pt x="2662" y="2084"/>
                    <a:pt x="2677" y="2048"/>
                    <a:pt x="2690" y="2010"/>
                  </a:cubicBezTo>
                  <a:cubicBezTo>
                    <a:pt x="3128" y="2010"/>
                    <a:pt x="3128" y="2010"/>
                    <a:pt x="3128" y="2010"/>
                  </a:cubicBezTo>
                  <a:cubicBezTo>
                    <a:pt x="3210" y="2010"/>
                    <a:pt x="3277" y="1944"/>
                    <a:pt x="3277" y="1862"/>
                  </a:cubicBezTo>
                  <a:cubicBezTo>
                    <a:pt x="3277" y="1415"/>
                    <a:pt x="3277" y="1415"/>
                    <a:pt x="3277" y="1415"/>
                  </a:cubicBezTo>
                  <a:cubicBezTo>
                    <a:pt x="3277" y="1333"/>
                    <a:pt x="3211" y="1266"/>
                    <a:pt x="3128" y="1266"/>
                  </a:cubicBezTo>
                  <a:cubicBezTo>
                    <a:pt x="2691" y="1266"/>
                    <a:pt x="2691" y="1266"/>
                    <a:pt x="2691" y="1266"/>
                  </a:cubicBezTo>
                  <a:cubicBezTo>
                    <a:pt x="2678" y="1229"/>
                    <a:pt x="2663" y="1193"/>
                    <a:pt x="2646" y="1157"/>
                  </a:cubicBezTo>
                  <a:cubicBezTo>
                    <a:pt x="2955" y="848"/>
                    <a:pt x="2955" y="848"/>
                    <a:pt x="2955" y="848"/>
                  </a:cubicBezTo>
                  <a:cubicBezTo>
                    <a:pt x="3013" y="790"/>
                    <a:pt x="3013" y="696"/>
                    <a:pt x="2955" y="638"/>
                  </a:cubicBezTo>
                  <a:cubicBezTo>
                    <a:pt x="2639" y="322"/>
                    <a:pt x="2639" y="322"/>
                    <a:pt x="2639" y="322"/>
                  </a:cubicBezTo>
                  <a:cubicBezTo>
                    <a:pt x="2581" y="264"/>
                    <a:pt x="2487" y="263"/>
                    <a:pt x="2428" y="322"/>
                  </a:cubicBezTo>
                  <a:cubicBezTo>
                    <a:pt x="2120" y="630"/>
                    <a:pt x="2120" y="630"/>
                    <a:pt x="2120" y="630"/>
                  </a:cubicBezTo>
                  <a:cubicBezTo>
                    <a:pt x="2085" y="613"/>
                    <a:pt x="2048" y="598"/>
                    <a:pt x="2010" y="585"/>
                  </a:cubicBezTo>
                  <a:cubicBezTo>
                    <a:pt x="2010" y="149"/>
                    <a:pt x="2010" y="149"/>
                    <a:pt x="2010" y="149"/>
                  </a:cubicBezTo>
                  <a:cubicBezTo>
                    <a:pt x="2010" y="67"/>
                    <a:pt x="1944" y="0"/>
                    <a:pt x="1862" y="0"/>
                  </a:cubicBezTo>
                  <a:cubicBezTo>
                    <a:pt x="1415" y="0"/>
                    <a:pt x="1415" y="0"/>
                    <a:pt x="1415" y="0"/>
                  </a:cubicBezTo>
                  <a:cubicBezTo>
                    <a:pt x="1333" y="0"/>
                    <a:pt x="1266" y="66"/>
                    <a:pt x="1266" y="149"/>
                  </a:cubicBezTo>
                  <a:cubicBezTo>
                    <a:pt x="1266" y="584"/>
                    <a:pt x="1266" y="584"/>
                    <a:pt x="1266" y="584"/>
                  </a:cubicBezTo>
                  <a:cubicBezTo>
                    <a:pt x="1229" y="598"/>
                    <a:pt x="1192" y="613"/>
                    <a:pt x="1156" y="630"/>
                  </a:cubicBezTo>
                  <a:cubicBezTo>
                    <a:pt x="848" y="322"/>
                    <a:pt x="848" y="322"/>
                    <a:pt x="848" y="322"/>
                  </a:cubicBezTo>
                  <a:cubicBezTo>
                    <a:pt x="790" y="264"/>
                    <a:pt x="696" y="263"/>
                    <a:pt x="638" y="322"/>
                  </a:cubicBezTo>
                  <a:cubicBezTo>
                    <a:pt x="322" y="638"/>
                    <a:pt x="322" y="638"/>
                    <a:pt x="322" y="638"/>
                  </a:cubicBezTo>
                  <a:cubicBezTo>
                    <a:pt x="264" y="696"/>
                    <a:pt x="263" y="790"/>
                    <a:pt x="322" y="848"/>
                  </a:cubicBezTo>
                  <a:cubicBezTo>
                    <a:pt x="630" y="1156"/>
                    <a:pt x="630" y="1156"/>
                    <a:pt x="630" y="1156"/>
                  </a:cubicBezTo>
                  <a:cubicBezTo>
                    <a:pt x="613" y="1192"/>
                    <a:pt x="598" y="1229"/>
                    <a:pt x="584" y="1266"/>
                  </a:cubicBezTo>
                  <a:cubicBezTo>
                    <a:pt x="149" y="1266"/>
                    <a:pt x="149" y="1266"/>
                    <a:pt x="149" y="1266"/>
                  </a:cubicBezTo>
                  <a:close/>
                  <a:moveTo>
                    <a:pt x="1637" y="893"/>
                  </a:moveTo>
                  <a:cubicBezTo>
                    <a:pt x="2048" y="893"/>
                    <a:pt x="2382" y="1227"/>
                    <a:pt x="2382" y="1638"/>
                  </a:cubicBezTo>
                  <a:cubicBezTo>
                    <a:pt x="2382" y="2049"/>
                    <a:pt x="2048" y="2382"/>
                    <a:pt x="1637" y="2382"/>
                  </a:cubicBezTo>
                  <a:cubicBezTo>
                    <a:pt x="1226" y="2382"/>
                    <a:pt x="893" y="2049"/>
                    <a:pt x="893" y="1638"/>
                  </a:cubicBezTo>
                  <a:cubicBezTo>
                    <a:pt x="893" y="1227"/>
                    <a:pt x="1226" y="893"/>
                    <a:pt x="1637" y="893"/>
                  </a:cubicBezTo>
                  <a:close/>
                  <a:moveTo>
                    <a:pt x="1637" y="893"/>
                  </a:moveTo>
                  <a:cubicBezTo>
                    <a:pt x="1637" y="893"/>
                    <a:pt x="1637" y="893"/>
                    <a:pt x="1637" y="893"/>
                  </a:cubicBezTo>
                </a:path>
              </a:pathLst>
            </a:custGeom>
            <a:solidFill>
              <a:srgbClr val="27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46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2"/>
          <a:stretch/>
        </p:blipFill>
        <p:spPr>
          <a:xfrm>
            <a:off x="282467" y="194378"/>
            <a:ext cx="2397100" cy="43439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835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39"/>
          <p:cNvSpPr>
            <a:spLocks noEditPoints="1"/>
          </p:cNvSpPr>
          <p:nvPr/>
        </p:nvSpPr>
        <p:spPr bwMode="auto">
          <a:xfrm>
            <a:off x="313416" y="354129"/>
            <a:ext cx="694415" cy="694990"/>
          </a:xfrm>
          <a:custGeom>
            <a:avLst/>
            <a:gdLst>
              <a:gd name="T0" fmla="*/ 416 w 512"/>
              <a:gd name="T1" fmla="*/ 195 h 512"/>
              <a:gd name="T2" fmla="*/ 402 w 512"/>
              <a:gd name="T3" fmla="*/ 258 h 512"/>
              <a:gd name="T4" fmla="*/ 448 w 512"/>
              <a:gd name="T5" fmla="*/ 320 h 512"/>
              <a:gd name="T6" fmla="*/ 384 w 512"/>
              <a:gd name="T7" fmla="*/ 384 h 512"/>
              <a:gd name="T8" fmla="*/ 320 w 512"/>
              <a:gd name="T9" fmla="*/ 384 h 512"/>
              <a:gd name="T10" fmla="*/ 218 w 512"/>
              <a:gd name="T11" fmla="*/ 435 h 512"/>
              <a:gd name="T12" fmla="*/ 192 w 512"/>
              <a:gd name="T13" fmla="*/ 384 h 512"/>
              <a:gd name="T14" fmla="*/ 192 w 512"/>
              <a:gd name="T15" fmla="*/ 320 h 512"/>
              <a:gd name="T16" fmla="*/ 198 w 512"/>
              <a:gd name="T17" fmla="*/ 289 h 512"/>
              <a:gd name="T18" fmla="*/ 192 w 512"/>
              <a:gd name="T19" fmla="*/ 288 h 512"/>
              <a:gd name="T20" fmla="*/ 131 w 512"/>
              <a:gd name="T21" fmla="*/ 288 h 512"/>
              <a:gd name="T22" fmla="*/ 128 w 512"/>
              <a:gd name="T23" fmla="*/ 320 h 512"/>
              <a:gd name="T24" fmla="*/ 128 w 512"/>
              <a:gd name="T25" fmla="*/ 384 h 512"/>
              <a:gd name="T26" fmla="*/ 256 w 512"/>
              <a:gd name="T27" fmla="*/ 512 h 512"/>
              <a:gd name="T28" fmla="*/ 320 w 512"/>
              <a:gd name="T29" fmla="*/ 448 h 512"/>
              <a:gd name="T30" fmla="*/ 384 w 512"/>
              <a:gd name="T31" fmla="*/ 448 h 512"/>
              <a:gd name="T32" fmla="*/ 512 w 512"/>
              <a:gd name="T33" fmla="*/ 320 h 512"/>
              <a:gd name="T34" fmla="*/ 416 w 512"/>
              <a:gd name="T35" fmla="*/ 195 h 512"/>
              <a:gd name="T36" fmla="*/ 256 w 512"/>
              <a:gd name="T37" fmla="*/ 64 h 512"/>
              <a:gd name="T38" fmla="*/ 320 w 512"/>
              <a:gd name="T39" fmla="*/ 128 h 512"/>
              <a:gd name="T40" fmla="*/ 320 w 512"/>
              <a:gd name="T41" fmla="*/ 192 h 512"/>
              <a:gd name="T42" fmla="*/ 294 w 512"/>
              <a:gd name="T43" fmla="*/ 243 h 512"/>
              <a:gd name="T44" fmla="*/ 192 w 512"/>
              <a:gd name="T45" fmla="*/ 192 h 512"/>
              <a:gd name="T46" fmla="*/ 128 w 512"/>
              <a:gd name="T47" fmla="*/ 192 h 512"/>
              <a:gd name="T48" fmla="*/ 64 w 512"/>
              <a:gd name="T49" fmla="*/ 128 h 512"/>
              <a:gd name="T50" fmla="*/ 128 w 512"/>
              <a:gd name="T51" fmla="*/ 64 h 512"/>
              <a:gd name="T52" fmla="*/ 256 w 512"/>
              <a:gd name="T53" fmla="*/ 64 h 512"/>
              <a:gd name="T54" fmla="*/ 256 w 512"/>
              <a:gd name="T55" fmla="*/ 0 h 512"/>
              <a:gd name="T56" fmla="*/ 128 w 512"/>
              <a:gd name="T57" fmla="*/ 0 h 512"/>
              <a:gd name="T58" fmla="*/ 0 w 512"/>
              <a:gd name="T59" fmla="*/ 128 h 512"/>
              <a:gd name="T60" fmla="*/ 128 w 512"/>
              <a:gd name="T61" fmla="*/ 256 h 512"/>
              <a:gd name="T62" fmla="*/ 192 w 512"/>
              <a:gd name="T63" fmla="*/ 256 h 512"/>
              <a:gd name="T64" fmla="*/ 256 w 512"/>
              <a:gd name="T65" fmla="*/ 320 h 512"/>
              <a:gd name="T66" fmla="*/ 384 w 512"/>
              <a:gd name="T67" fmla="*/ 192 h 512"/>
              <a:gd name="T68" fmla="*/ 384 w 512"/>
              <a:gd name="T69" fmla="*/ 128 h 512"/>
              <a:gd name="T70" fmla="*/ 256 w 512"/>
              <a:gd name="T71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416" y="195"/>
                </a:moveTo>
                <a:cubicBezTo>
                  <a:pt x="415" y="218"/>
                  <a:pt x="410" y="239"/>
                  <a:pt x="402" y="258"/>
                </a:cubicBezTo>
                <a:cubicBezTo>
                  <a:pt x="448" y="265"/>
                  <a:pt x="448" y="303"/>
                  <a:pt x="448" y="320"/>
                </a:cubicBezTo>
                <a:cubicBezTo>
                  <a:pt x="448" y="336"/>
                  <a:pt x="448" y="384"/>
                  <a:pt x="384" y="384"/>
                </a:cubicBezTo>
                <a:cubicBezTo>
                  <a:pt x="320" y="384"/>
                  <a:pt x="320" y="384"/>
                  <a:pt x="320" y="384"/>
                </a:cubicBezTo>
                <a:cubicBezTo>
                  <a:pt x="278" y="384"/>
                  <a:pt x="241" y="404"/>
                  <a:pt x="218" y="435"/>
                </a:cubicBezTo>
                <a:cubicBezTo>
                  <a:pt x="202" y="424"/>
                  <a:pt x="192" y="405"/>
                  <a:pt x="192" y="384"/>
                </a:cubicBezTo>
                <a:cubicBezTo>
                  <a:pt x="192" y="320"/>
                  <a:pt x="192" y="320"/>
                  <a:pt x="192" y="320"/>
                </a:cubicBezTo>
                <a:cubicBezTo>
                  <a:pt x="192" y="307"/>
                  <a:pt x="194" y="297"/>
                  <a:pt x="198" y="289"/>
                </a:cubicBezTo>
                <a:cubicBezTo>
                  <a:pt x="196" y="289"/>
                  <a:pt x="194" y="288"/>
                  <a:pt x="192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29" y="298"/>
                  <a:pt x="128" y="308"/>
                  <a:pt x="128" y="320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8" y="455"/>
                  <a:pt x="185" y="512"/>
                  <a:pt x="256" y="512"/>
                </a:cubicBezTo>
                <a:cubicBezTo>
                  <a:pt x="256" y="477"/>
                  <a:pt x="285" y="448"/>
                  <a:pt x="320" y="448"/>
                </a:cubicBezTo>
                <a:cubicBezTo>
                  <a:pt x="384" y="448"/>
                  <a:pt x="384" y="448"/>
                  <a:pt x="384" y="448"/>
                </a:cubicBezTo>
                <a:cubicBezTo>
                  <a:pt x="448" y="448"/>
                  <a:pt x="512" y="412"/>
                  <a:pt x="512" y="320"/>
                </a:cubicBezTo>
                <a:cubicBezTo>
                  <a:pt x="512" y="242"/>
                  <a:pt x="468" y="205"/>
                  <a:pt x="416" y="195"/>
                </a:cubicBezTo>
                <a:close/>
                <a:moveTo>
                  <a:pt x="256" y="64"/>
                </a:moveTo>
                <a:cubicBezTo>
                  <a:pt x="280" y="64"/>
                  <a:pt x="320" y="72"/>
                  <a:pt x="320" y="128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20" y="213"/>
                  <a:pt x="310" y="232"/>
                  <a:pt x="294" y="243"/>
                </a:cubicBezTo>
                <a:cubicBezTo>
                  <a:pt x="271" y="212"/>
                  <a:pt x="234" y="192"/>
                  <a:pt x="192" y="192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64" y="192"/>
                  <a:pt x="64" y="144"/>
                  <a:pt x="64" y="128"/>
                </a:cubicBezTo>
                <a:cubicBezTo>
                  <a:pt x="64" y="109"/>
                  <a:pt x="64" y="64"/>
                  <a:pt x="128" y="64"/>
                </a:cubicBezTo>
                <a:lnTo>
                  <a:pt x="256" y="64"/>
                </a:lnTo>
                <a:close/>
                <a:moveTo>
                  <a:pt x="256" y="0"/>
                </a:moveTo>
                <a:cubicBezTo>
                  <a:pt x="128" y="0"/>
                  <a:pt x="128" y="0"/>
                  <a:pt x="128" y="0"/>
                </a:cubicBezTo>
                <a:cubicBezTo>
                  <a:pt x="64" y="0"/>
                  <a:pt x="0" y="34"/>
                  <a:pt x="0" y="128"/>
                </a:cubicBezTo>
                <a:cubicBezTo>
                  <a:pt x="0" y="220"/>
                  <a:pt x="64" y="256"/>
                  <a:pt x="128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227" y="256"/>
                  <a:pt x="256" y="285"/>
                  <a:pt x="256" y="320"/>
                </a:cubicBezTo>
                <a:cubicBezTo>
                  <a:pt x="327" y="320"/>
                  <a:pt x="384" y="263"/>
                  <a:pt x="384" y="192"/>
                </a:cubicBezTo>
                <a:cubicBezTo>
                  <a:pt x="384" y="128"/>
                  <a:pt x="384" y="128"/>
                  <a:pt x="384" y="128"/>
                </a:cubicBezTo>
                <a:cubicBezTo>
                  <a:pt x="384" y="40"/>
                  <a:pt x="320" y="0"/>
                  <a:pt x="2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240"/>
          <p:cNvSpPr>
            <a:spLocks noEditPoints="1"/>
          </p:cNvSpPr>
          <p:nvPr/>
        </p:nvSpPr>
        <p:spPr bwMode="auto">
          <a:xfrm>
            <a:off x="1219982" y="354129"/>
            <a:ext cx="694415" cy="694990"/>
          </a:xfrm>
          <a:custGeom>
            <a:avLst/>
            <a:gdLst>
              <a:gd name="T0" fmla="*/ 256 w 512"/>
              <a:gd name="T1" fmla="*/ 320 h 512"/>
              <a:gd name="T2" fmla="*/ 384 w 512"/>
              <a:gd name="T3" fmla="*/ 192 h 512"/>
              <a:gd name="T4" fmla="*/ 384 w 512"/>
              <a:gd name="T5" fmla="*/ 128 h 512"/>
              <a:gd name="T6" fmla="*/ 256 w 512"/>
              <a:gd name="T7" fmla="*/ 0 h 512"/>
              <a:gd name="T8" fmla="*/ 128 w 512"/>
              <a:gd name="T9" fmla="*/ 0 h 512"/>
              <a:gd name="T10" fmla="*/ 0 w 512"/>
              <a:gd name="T11" fmla="*/ 128 h 512"/>
              <a:gd name="T12" fmla="*/ 128 w 512"/>
              <a:gd name="T13" fmla="*/ 256 h 512"/>
              <a:gd name="T14" fmla="*/ 192 w 512"/>
              <a:gd name="T15" fmla="*/ 256 h 512"/>
              <a:gd name="T16" fmla="*/ 256 w 512"/>
              <a:gd name="T17" fmla="*/ 320 h 512"/>
              <a:gd name="T18" fmla="*/ 416 w 512"/>
              <a:gd name="T19" fmla="*/ 195 h 512"/>
              <a:gd name="T20" fmla="*/ 256 w 512"/>
              <a:gd name="T21" fmla="*/ 352 h 512"/>
              <a:gd name="T22" fmla="*/ 224 w 512"/>
              <a:gd name="T23" fmla="*/ 352 h 512"/>
              <a:gd name="T24" fmla="*/ 224 w 512"/>
              <a:gd name="T25" fmla="*/ 320 h 512"/>
              <a:gd name="T26" fmla="*/ 192 w 512"/>
              <a:gd name="T27" fmla="*/ 288 h 512"/>
              <a:gd name="T28" fmla="*/ 131 w 512"/>
              <a:gd name="T29" fmla="*/ 288 h 512"/>
              <a:gd name="T30" fmla="*/ 128 w 512"/>
              <a:gd name="T31" fmla="*/ 319 h 512"/>
              <a:gd name="T32" fmla="*/ 128 w 512"/>
              <a:gd name="T33" fmla="*/ 385 h 512"/>
              <a:gd name="T34" fmla="*/ 256 w 512"/>
              <a:gd name="T35" fmla="*/ 512 h 512"/>
              <a:gd name="T36" fmla="*/ 320 w 512"/>
              <a:gd name="T37" fmla="*/ 448 h 512"/>
              <a:gd name="T38" fmla="*/ 384 w 512"/>
              <a:gd name="T39" fmla="*/ 448 h 512"/>
              <a:gd name="T40" fmla="*/ 512 w 512"/>
              <a:gd name="T41" fmla="*/ 320 h 512"/>
              <a:gd name="T42" fmla="*/ 416 w 512"/>
              <a:gd name="T43" fmla="*/ 19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2" h="512">
                <a:moveTo>
                  <a:pt x="256" y="320"/>
                </a:moveTo>
                <a:cubicBezTo>
                  <a:pt x="327" y="320"/>
                  <a:pt x="384" y="263"/>
                  <a:pt x="384" y="192"/>
                </a:cubicBezTo>
                <a:cubicBezTo>
                  <a:pt x="384" y="128"/>
                  <a:pt x="384" y="128"/>
                  <a:pt x="384" y="128"/>
                </a:cubicBezTo>
                <a:cubicBezTo>
                  <a:pt x="384" y="40"/>
                  <a:pt x="320" y="0"/>
                  <a:pt x="256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64" y="0"/>
                  <a:pt x="0" y="34"/>
                  <a:pt x="0" y="128"/>
                </a:cubicBezTo>
                <a:cubicBezTo>
                  <a:pt x="0" y="220"/>
                  <a:pt x="64" y="256"/>
                  <a:pt x="128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227" y="256"/>
                  <a:pt x="256" y="285"/>
                  <a:pt x="256" y="320"/>
                </a:cubicBezTo>
                <a:close/>
                <a:moveTo>
                  <a:pt x="416" y="195"/>
                </a:moveTo>
                <a:cubicBezTo>
                  <a:pt x="414" y="282"/>
                  <a:pt x="343" y="352"/>
                  <a:pt x="256" y="352"/>
                </a:cubicBezTo>
                <a:cubicBezTo>
                  <a:pt x="224" y="352"/>
                  <a:pt x="224" y="352"/>
                  <a:pt x="224" y="352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24" y="302"/>
                  <a:pt x="210" y="288"/>
                  <a:pt x="192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29" y="298"/>
                  <a:pt x="128" y="308"/>
                  <a:pt x="128" y="319"/>
                </a:cubicBezTo>
                <a:cubicBezTo>
                  <a:pt x="128" y="385"/>
                  <a:pt x="128" y="385"/>
                  <a:pt x="128" y="385"/>
                </a:cubicBezTo>
                <a:cubicBezTo>
                  <a:pt x="129" y="455"/>
                  <a:pt x="186" y="512"/>
                  <a:pt x="256" y="512"/>
                </a:cubicBezTo>
                <a:cubicBezTo>
                  <a:pt x="256" y="477"/>
                  <a:pt x="285" y="448"/>
                  <a:pt x="320" y="448"/>
                </a:cubicBezTo>
                <a:cubicBezTo>
                  <a:pt x="384" y="448"/>
                  <a:pt x="384" y="448"/>
                  <a:pt x="384" y="448"/>
                </a:cubicBezTo>
                <a:cubicBezTo>
                  <a:pt x="448" y="448"/>
                  <a:pt x="512" y="412"/>
                  <a:pt x="512" y="320"/>
                </a:cubicBezTo>
                <a:cubicBezTo>
                  <a:pt x="512" y="242"/>
                  <a:pt x="467" y="205"/>
                  <a:pt x="416" y="1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Freeform 241"/>
          <p:cNvSpPr>
            <a:spLocks noEditPoints="1"/>
          </p:cNvSpPr>
          <p:nvPr/>
        </p:nvSpPr>
        <p:spPr bwMode="auto">
          <a:xfrm>
            <a:off x="2126548" y="354129"/>
            <a:ext cx="607757" cy="694990"/>
          </a:xfrm>
          <a:custGeom>
            <a:avLst/>
            <a:gdLst>
              <a:gd name="T0" fmla="*/ 224 w 448"/>
              <a:gd name="T1" fmla="*/ 0 h 512"/>
              <a:gd name="T2" fmla="*/ 0 w 448"/>
              <a:gd name="T3" fmla="*/ 224 h 512"/>
              <a:gd name="T4" fmla="*/ 65 w 448"/>
              <a:gd name="T5" fmla="*/ 381 h 512"/>
              <a:gd name="T6" fmla="*/ 65 w 448"/>
              <a:gd name="T7" fmla="*/ 512 h 512"/>
              <a:gd name="T8" fmla="*/ 171 w 448"/>
              <a:gd name="T9" fmla="*/ 441 h 512"/>
              <a:gd name="T10" fmla="*/ 224 w 448"/>
              <a:gd name="T11" fmla="*/ 448 h 512"/>
              <a:gd name="T12" fmla="*/ 448 w 448"/>
              <a:gd name="T13" fmla="*/ 224 h 512"/>
              <a:gd name="T14" fmla="*/ 224 w 448"/>
              <a:gd name="T15" fmla="*/ 0 h 512"/>
              <a:gd name="T16" fmla="*/ 224 w 448"/>
              <a:gd name="T17" fmla="*/ 384 h 512"/>
              <a:gd name="T18" fmla="*/ 187 w 448"/>
              <a:gd name="T19" fmla="*/ 379 h 512"/>
              <a:gd name="T20" fmla="*/ 159 w 448"/>
              <a:gd name="T21" fmla="*/ 372 h 512"/>
              <a:gd name="T22" fmla="*/ 129 w 448"/>
              <a:gd name="T23" fmla="*/ 393 h 512"/>
              <a:gd name="T24" fmla="*/ 129 w 448"/>
              <a:gd name="T25" fmla="*/ 355 h 512"/>
              <a:gd name="T26" fmla="*/ 110 w 448"/>
              <a:gd name="T27" fmla="*/ 336 h 512"/>
              <a:gd name="T28" fmla="*/ 64 w 448"/>
              <a:gd name="T29" fmla="*/ 224 h 512"/>
              <a:gd name="T30" fmla="*/ 224 w 448"/>
              <a:gd name="T31" fmla="*/ 64 h 512"/>
              <a:gd name="T32" fmla="*/ 384 w 448"/>
              <a:gd name="T33" fmla="*/ 224 h 512"/>
              <a:gd name="T34" fmla="*/ 224 w 448"/>
              <a:gd name="T35" fmla="*/ 3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8" h="512">
                <a:moveTo>
                  <a:pt x="224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285"/>
                  <a:pt x="25" y="341"/>
                  <a:pt x="65" y="381"/>
                </a:cubicBezTo>
                <a:cubicBezTo>
                  <a:pt x="65" y="512"/>
                  <a:pt x="65" y="512"/>
                  <a:pt x="65" y="512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8" y="445"/>
                  <a:pt x="206" y="448"/>
                  <a:pt x="224" y="448"/>
                </a:cubicBezTo>
                <a:cubicBezTo>
                  <a:pt x="348" y="448"/>
                  <a:pt x="448" y="348"/>
                  <a:pt x="448" y="224"/>
                </a:cubicBezTo>
                <a:cubicBezTo>
                  <a:pt x="448" y="100"/>
                  <a:pt x="348" y="0"/>
                  <a:pt x="224" y="0"/>
                </a:cubicBezTo>
                <a:close/>
                <a:moveTo>
                  <a:pt x="224" y="384"/>
                </a:moveTo>
                <a:cubicBezTo>
                  <a:pt x="213" y="384"/>
                  <a:pt x="200" y="382"/>
                  <a:pt x="187" y="379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29" y="393"/>
                  <a:pt x="129" y="393"/>
                  <a:pt x="129" y="393"/>
                </a:cubicBezTo>
                <a:cubicBezTo>
                  <a:pt x="129" y="355"/>
                  <a:pt x="129" y="355"/>
                  <a:pt x="129" y="355"/>
                </a:cubicBezTo>
                <a:cubicBezTo>
                  <a:pt x="110" y="336"/>
                  <a:pt x="110" y="336"/>
                  <a:pt x="110" y="336"/>
                </a:cubicBezTo>
                <a:cubicBezTo>
                  <a:pt x="80" y="306"/>
                  <a:pt x="64" y="266"/>
                  <a:pt x="64" y="224"/>
                </a:cubicBezTo>
                <a:cubicBezTo>
                  <a:pt x="64" y="136"/>
                  <a:pt x="136" y="64"/>
                  <a:pt x="224" y="64"/>
                </a:cubicBezTo>
                <a:cubicBezTo>
                  <a:pt x="312" y="64"/>
                  <a:pt x="384" y="136"/>
                  <a:pt x="384" y="224"/>
                </a:cubicBezTo>
                <a:cubicBezTo>
                  <a:pt x="384" y="312"/>
                  <a:pt x="312" y="384"/>
                  <a:pt x="224" y="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Freeform 242"/>
          <p:cNvSpPr>
            <a:spLocks/>
          </p:cNvSpPr>
          <p:nvPr/>
        </p:nvSpPr>
        <p:spPr bwMode="auto">
          <a:xfrm>
            <a:off x="2946457" y="354129"/>
            <a:ext cx="607757" cy="694990"/>
          </a:xfrm>
          <a:custGeom>
            <a:avLst/>
            <a:gdLst>
              <a:gd name="T0" fmla="*/ 224 w 448"/>
              <a:gd name="T1" fmla="*/ 0 h 512"/>
              <a:gd name="T2" fmla="*/ 0 w 448"/>
              <a:gd name="T3" fmla="*/ 224 h 512"/>
              <a:gd name="T4" fmla="*/ 65 w 448"/>
              <a:gd name="T5" fmla="*/ 381 h 512"/>
              <a:gd name="T6" fmla="*/ 64 w 448"/>
              <a:gd name="T7" fmla="*/ 512 h 512"/>
              <a:gd name="T8" fmla="*/ 171 w 448"/>
              <a:gd name="T9" fmla="*/ 441 h 512"/>
              <a:gd name="T10" fmla="*/ 224 w 448"/>
              <a:gd name="T11" fmla="*/ 448 h 512"/>
              <a:gd name="T12" fmla="*/ 448 w 448"/>
              <a:gd name="T13" fmla="*/ 224 h 512"/>
              <a:gd name="T14" fmla="*/ 224 w 448"/>
              <a:gd name="T1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8" h="512">
                <a:moveTo>
                  <a:pt x="224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285"/>
                  <a:pt x="25" y="341"/>
                  <a:pt x="65" y="381"/>
                </a:cubicBezTo>
                <a:cubicBezTo>
                  <a:pt x="64" y="512"/>
                  <a:pt x="64" y="512"/>
                  <a:pt x="64" y="512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8" y="445"/>
                  <a:pt x="206" y="448"/>
                  <a:pt x="224" y="448"/>
                </a:cubicBezTo>
                <a:cubicBezTo>
                  <a:pt x="348" y="448"/>
                  <a:pt x="448" y="348"/>
                  <a:pt x="448" y="224"/>
                </a:cubicBezTo>
                <a:cubicBezTo>
                  <a:pt x="448" y="100"/>
                  <a:pt x="348" y="0"/>
                  <a:pt x="2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Freeform 243"/>
          <p:cNvSpPr>
            <a:spLocks noEditPoints="1"/>
          </p:cNvSpPr>
          <p:nvPr/>
        </p:nvSpPr>
        <p:spPr bwMode="auto">
          <a:xfrm>
            <a:off x="3766364" y="354129"/>
            <a:ext cx="694989" cy="694990"/>
          </a:xfrm>
          <a:custGeom>
            <a:avLst/>
            <a:gdLst>
              <a:gd name="T0" fmla="*/ 0 w 512"/>
              <a:gd name="T1" fmla="*/ 448 h 512"/>
              <a:gd name="T2" fmla="*/ 64 w 512"/>
              <a:gd name="T3" fmla="*/ 384 h 512"/>
              <a:gd name="T4" fmla="*/ 128 w 512"/>
              <a:gd name="T5" fmla="*/ 448 h 512"/>
              <a:gd name="T6" fmla="*/ 64 w 512"/>
              <a:gd name="T7" fmla="*/ 512 h 512"/>
              <a:gd name="T8" fmla="*/ 0 w 512"/>
              <a:gd name="T9" fmla="*/ 448 h 512"/>
              <a:gd name="T10" fmla="*/ 96 w 512"/>
              <a:gd name="T11" fmla="*/ 0 h 512"/>
              <a:gd name="T12" fmla="*/ 96 w 512"/>
              <a:gd name="T13" fmla="*/ 64 h 512"/>
              <a:gd name="T14" fmla="*/ 448 w 512"/>
              <a:gd name="T15" fmla="*/ 416 h 512"/>
              <a:gd name="T16" fmla="*/ 512 w 512"/>
              <a:gd name="T17" fmla="*/ 416 h 512"/>
              <a:gd name="T18" fmla="*/ 96 w 512"/>
              <a:gd name="T19" fmla="*/ 0 h 512"/>
              <a:gd name="T20" fmla="*/ 96 w 512"/>
              <a:gd name="T21" fmla="*/ 128 h 512"/>
              <a:gd name="T22" fmla="*/ 96 w 512"/>
              <a:gd name="T23" fmla="*/ 128 h 512"/>
              <a:gd name="T24" fmla="*/ 96 w 512"/>
              <a:gd name="T25" fmla="*/ 192 h 512"/>
              <a:gd name="T26" fmla="*/ 96 w 512"/>
              <a:gd name="T27" fmla="*/ 192 h 512"/>
              <a:gd name="T28" fmla="*/ 320 w 512"/>
              <a:gd name="T29" fmla="*/ 416 h 512"/>
              <a:gd name="T30" fmla="*/ 384 w 512"/>
              <a:gd name="T31" fmla="*/ 416 h 512"/>
              <a:gd name="T32" fmla="*/ 96 w 512"/>
              <a:gd name="T33" fmla="*/ 128 h 512"/>
              <a:gd name="T34" fmla="*/ 96 w 512"/>
              <a:gd name="T35" fmla="*/ 256 h 512"/>
              <a:gd name="T36" fmla="*/ 96 w 512"/>
              <a:gd name="T37" fmla="*/ 256 h 512"/>
              <a:gd name="T38" fmla="*/ 96 w 512"/>
              <a:gd name="T39" fmla="*/ 320 h 512"/>
              <a:gd name="T40" fmla="*/ 96 w 512"/>
              <a:gd name="T41" fmla="*/ 320 h 512"/>
              <a:gd name="T42" fmla="*/ 192 w 512"/>
              <a:gd name="T43" fmla="*/ 416 h 512"/>
              <a:gd name="T44" fmla="*/ 256 w 512"/>
              <a:gd name="T45" fmla="*/ 416 h 512"/>
              <a:gd name="T46" fmla="*/ 96 w 512"/>
              <a:gd name="T47" fmla="*/ 25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2" h="512">
                <a:moveTo>
                  <a:pt x="0" y="448"/>
                </a:moveTo>
                <a:cubicBezTo>
                  <a:pt x="0" y="413"/>
                  <a:pt x="29" y="384"/>
                  <a:pt x="64" y="384"/>
                </a:cubicBezTo>
                <a:cubicBezTo>
                  <a:pt x="99" y="384"/>
                  <a:pt x="128" y="413"/>
                  <a:pt x="128" y="448"/>
                </a:cubicBezTo>
                <a:cubicBezTo>
                  <a:pt x="128" y="483"/>
                  <a:pt x="99" y="512"/>
                  <a:pt x="64" y="512"/>
                </a:cubicBezTo>
                <a:cubicBezTo>
                  <a:pt x="29" y="512"/>
                  <a:pt x="0" y="483"/>
                  <a:pt x="0" y="448"/>
                </a:cubicBezTo>
                <a:close/>
                <a:moveTo>
                  <a:pt x="96" y="0"/>
                </a:moveTo>
                <a:cubicBezTo>
                  <a:pt x="96" y="64"/>
                  <a:pt x="96" y="64"/>
                  <a:pt x="96" y="64"/>
                </a:cubicBezTo>
                <a:cubicBezTo>
                  <a:pt x="290" y="64"/>
                  <a:pt x="448" y="222"/>
                  <a:pt x="448" y="416"/>
                </a:cubicBezTo>
                <a:cubicBezTo>
                  <a:pt x="512" y="416"/>
                  <a:pt x="512" y="416"/>
                  <a:pt x="512" y="416"/>
                </a:cubicBezTo>
                <a:cubicBezTo>
                  <a:pt x="512" y="186"/>
                  <a:pt x="326" y="0"/>
                  <a:pt x="96" y="0"/>
                </a:cubicBezTo>
                <a:close/>
                <a:moveTo>
                  <a:pt x="96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220" y="192"/>
                  <a:pt x="320" y="292"/>
                  <a:pt x="320" y="416"/>
                </a:cubicBezTo>
                <a:cubicBezTo>
                  <a:pt x="384" y="416"/>
                  <a:pt x="384" y="416"/>
                  <a:pt x="384" y="416"/>
                </a:cubicBezTo>
                <a:cubicBezTo>
                  <a:pt x="384" y="257"/>
                  <a:pt x="255" y="128"/>
                  <a:pt x="96" y="128"/>
                </a:cubicBezTo>
                <a:close/>
                <a:moveTo>
                  <a:pt x="96" y="256"/>
                </a:moveTo>
                <a:cubicBezTo>
                  <a:pt x="96" y="256"/>
                  <a:pt x="96" y="256"/>
                  <a:pt x="96" y="256"/>
                </a:cubicBezTo>
                <a:cubicBezTo>
                  <a:pt x="96" y="320"/>
                  <a:pt x="96" y="320"/>
                  <a:pt x="96" y="320"/>
                </a:cubicBezTo>
                <a:cubicBezTo>
                  <a:pt x="96" y="320"/>
                  <a:pt x="96" y="320"/>
                  <a:pt x="96" y="320"/>
                </a:cubicBezTo>
                <a:cubicBezTo>
                  <a:pt x="149" y="320"/>
                  <a:pt x="192" y="363"/>
                  <a:pt x="192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6" y="328"/>
                  <a:pt x="185" y="256"/>
                  <a:pt x="96" y="2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Freeform 244"/>
          <p:cNvSpPr>
            <a:spLocks noEditPoints="1"/>
          </p:cNvSpPr>
          <p:nvPr/>
        </p:nvSpPr>
        <p:spPr bwMode="auto">
          <a:xfrm>
            <a:off x="4673505" y="354129"/>
            <a:ext cx="694415" cy="694990"/>
          </a:xfrm>
          <a:custGeom>
            <a:avLst/>
            <a:gdLst>
              <a:gd name="T0" fmla="*/ 512 w 512"/>
              <a:gd name="T1" fmla="*/ 512 h 512"/>
              <a:gd name="T2" fmla="*/ 439 w 512"/>
              <a:gd name="T3" fmla="*/ 512 h 512"/>
              <a:gd name="T4" fmla="*/ 0 w 512"/>
              <a:gd name="T5" fmla="*/ 73 h 512"/>
              <a:gd name="T6" fmla="*/ 0 w 512"/>
              <a:gd name="T7" fmla="*/ 0 h 512"/>
              <a:gd name="T8" fmla="*/ 512 w 512"/>
              <a:gd name="T9" fmla="*/ 512 h 512"/>
              <a:gd name="T10" fmla="*/ 366 w 512"/>
              <a:gd name="T11" fmla="*/ 512 h 512"/>
              <a:gd name="T12" fmla="*/ 293 w 512"/>
              <a:gd name="T13" fmla="*/ 512 h 512"/>
              <a:gd name="T14" fmla="*/ 0 w 512"/>
              <a:gd name="T15" fmla="*/ 219 h 512"/>
              <a:gd name="T16" fmla="*/ 0 w 512"/>
              <a:gd name="T17" fmla="*/ 146 h 512"/>
              <a:gd name="T18" fmla="*/ 366 w 512"/>
              <a:gd name="T19" fmla="*/ 512 h 512"/>
              <a:gd name="T20" fmla="*/ 219 w 512"/>
              <a:gd name="T21" fmla="*/ 512 h 512"/>
              <a:gd name="T22" fmla="*/ 146 w 512"/>
              <a:gd name="T23" fmla="*/ 512 h 512"/>
              <a:gd name="T24" fmla="*/ 0 w 512"/>
              <a:gd name="T25" fmla="*/ 366 h 512"/>
              <a:gd name="T26" fmla="*/ 0 w 512"/>
              <a:gd name="T27" fmla="*/ 293 h 512"/>
              <a:gd name="T28" fmla="*/ 219 w 512"/>
              <a:gd name="T29" fmla="*/ 512 h 512"/>
              <a:gd name="T30" fmla="*/ 73 w 512"/>
              <a:gd name="T31" fmla="*/ 512 h 512"/>
              <a:gd name="T32" fmla="*/ 0 w 512"/>
              <a:gd name="T33" fmla="*/ 439 h 512"/>
              <a:gd name="T34" fmla="*/ 0 w 512"/>
              <a:gd name="T35" fmla="*/ 512 h 512"/>
              <a:gd name="T36" fmla="*/ 73 w 512"/>
              <a:gd name="T37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2" h="512">
                <a:moveTo>
                  <a:pt x="512" y="512"/>
                </a:moveTo>
                <a:cubicBezTo>
                  <a:pt x="439" y="512"/>
                  <a:pt x="439" y="512"/>
                  <a:pt x="439" y="512"/>
                </a:cubicBezTo>
                <a:cubicBezTo>
                  <a:pt x="439" y="270"/>
                  <a:pt x="242" y="73"/>
                  <a:pt x="0" y="73"/>
                </a:cubicBezTo>
                <a:cubicBezTo>
                  <a:pt x="0" y="0"/>
                  <a:pt x="0" y="0"/>
                  <a:pt x="0" y="0"/>
                </a:cubicBezTo>
                <a:cubicBezTo>
                  <a:pt x="282" y="0"/>
                  <a:pt x="512" y="230"/>
                  <a:pt x="512" y="512"/>
                </a:cubicBezTo>
                <a:close/>
                <a:moveTo>
                  <a:pt x="366" y="512"/>
                </a:moveTo>
                <a:cubicBezTo>
                  <a:pt x="293" y="512"/>
                  <a:pt x="293" y="512"/>
                  <a:pt x="293" y="512"/>
                </a:cubicBezTo>
                <a:cubicBezTo>
                  <a:pt x="293" y="351"/>
                  <a:pt x="161" y="219"/>
                  <a:pt x="0" y="219"/>
                </a:cubicBezTo>
                <a:cubicBezTo>
                  <a:pt x="0" y="146"/>
                  <a:pt x="0" y="146"/>
                  <a:pt x="0" y="146"/>
                </a:cubicBezTo>
                <a:cubicBezTo>
                  <a:pt x="202" y="146"/>
                  <a:pt x="366" y="310"/>
                  <a:pt x="366" y="512"/>
                </a:cubicBezTo>
                <a:close/>
                <a:moveTo>
                  <a:pt x="219" y="512"/>
                </a:moveTo>
                <a:cubicBezTo>
                  <a:pt x="146" y="512"/>
                  <a:pt x="146" y="512"/>
                  <a:pt x="146" y="512"/>
                </a:cubicBezTo>
                <a:cubicBezTo>
                  <a:pt x="146" y="431"/>
                  <a:pt x="81" y="366"/>
                  <a:pt x="0" y="366"/>
                </a:cubicBezTo>
                <a:cubicBezTo>
                  <a:pt x="0" y="293"/>
                  <a:pt x="0" y="293"/>
                  <a:pt x="0" y="293"/>
                </a:cubicBezTo>
                <a:cubicBezTo>
                  <a:pt x="121" y="293"/>
                  <a:pt x="219" y="391"/>
                  <a:pt x="219" y="512"/>
                </a:cubicBezTo>
                <a:close/>
                <a:moveTo>
                  <a:pt x="73" y="512"/>
                </a:moveTo>
                <a:cubicBezTo>
                  <a:pt x="73" y="472"/>
                  <a:pt x="40" y="439"/>
                  <a:pt x="0" y="439"/>
                </a:cubicBezTo>
                <a:cubicBezTo>
                  <a:pt x="0" y="512"/>
                  <a:pt x="0" y="512"/>
                  <a:pt x="0" y="512"/>
                </a:cubicBezTo>
                <a:lnTo>
                  <a:pt x="73" y="5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Freeform 245"/>
          <p:cNvSpPr>
            <a:spLocks noEditPoints="1"/>
          </p:cNvSpPr>
          <p:nvPr/>
        </p:nvSpPr>
        <p:spPr bwMode="auto">
          <a:xfrm>
            <a:off x="5580071" y="354129"/>
            <a:ext cx="694415" cy="694990"/>
          </a:xfrm>
          <a:custGeom>
            <a:avLst/>
            <a:gdLst>
              <a:gd name="T0" fmla="*/ 512 w 512"/>
              <a:gd name="T1" fmla="*/ 512 h 512"/>
              <a:gd name="T2" fmla="*/ 0 w 512"/>
              <a:gd name="T3" fmla="*/ 512 h 512"/>
              <a:gd name="T4" fmla="*/ 0 w 512"/>
              <a:gd name="T5" fmla="*/ 64 h 512"/>
              <a:gd name="T6" fmla="*/ 64 w 512"/>
              <a:gd name="T7" fmla="*/ 64 h 512"/>
              <a:gd name="T8" fmla="*/ 64 w 512"/>
              <a:gd name="T9" fmla="*/ 448 h 512"/>
              <a:gd name="T10" fmla="*/ 448 w 512"/>
              <a:gd name="T11" fmla="*/ 448 h 512"/>
              <a:gd name="T12" fmla="*/ 448 w 512"/>
              <a:gd name="T13" fmla="*/ 64 h 512"/>
              <a:gd name="T14" fmla="*/ 512 w 512"/>
              <a:gd name="T15" fmla="*/ 64 h 512"/>
              <a:gd name="T16" fmla="*/ 512 w 512"/>
              <a:gd name="T17" fmla="*/ 512 h 512"/>
              <a:gd name="T18" fmla="*/ 96 w 512"/>
              <a:gd name="T19" fmla="*/ 192 h 512"/>
              <a:gd name="T20" fmla="*/ 160 w 512"/>
              <a:gd name="T21" fmla="*/ 192 h 512"/>
              <a:gd name="T22" fmla="*/ 160 w 512"/>
              <a:gd name="T23" fmla="*/ 256 h 512"/>
              <a:gd name="T24" fmla="*/ 96 w 512"/>
              <a:gd name="T25" fmla="*/ 256 h 512"/>
              <a:gd name="T26" fmla="*/ 96 w 512"/>
              <a:gd name="T27" fmla="*/ 192 h 512"/>
              <a:gd name="T28" fmla="*/ 224 w 512"/>
              <a:gd name="T29" fmla="*/ 192 h 512"/>
              <a:gd name="T30" fmla="*/ 288 w 512"/>
              <a:gd name="T31" fmla="*/ 192 h 512"/>
              <a:gd name="T32" fmla="*/ 288 w 512"/>
              <a:gd name="T33" fmla="*/ 256 h 512"/>
              <a:gd name="T34" fmla="*/ 224 w 512"/>
              <a:gd name="T35" fmla="*/ 256 h 512"/>
              <a:gd name="T36" fmla="*/ 224 w 512"/>
              <a:gd name="T37" fmla="*/ 192 h 512"/>
              <a:gd name="T38" fmla="*/ 352 w 512"/>
              <a:gd name="T39" fmla="*/ 192 h 512"/>
              <a:gd name="T40" fmla="*/ 416 w 512"/>
              <a:gd name="T41" fmla="*/ 192 h 512"/>
              <a:gd name="T42" fmla="*/ 416 w 512"/>
              <a:gd name="T43" fmla="*/ 256 h 512"/>
              <a:gd name="T44" fmla="*/ 352 w 512"/>
              <a:gd name="T45" fmla="*/ 256 h 512"/>
              <a:gd name="T46" fmla="*/ 352 w 512"/>
              <a:gd name="T47" fmla="*/ 192 h 512"/>
              <a:gd name="T48" fmla="*/ 96 w 512"/>
              <a:gd name="T49" fmla="*/ 320 h 512"/>
              <a:gd name="T50" fmla="*/ 160 w 512"/>
              <a:gd name="T51" fmla="*/ 320 h 512"/>
              <a:gd name="T52" fmla="*/ 160 w 512"/>
              <a:gd name="T53" fmla="*/ 384 h 512"/>
              <a:gd name="T54" fmla="*/ 96 w 512"/>
              <a:gd name="T55" fmla="*/ 384 h 512"/>
              <a:gd name="T56" fmla="*/ 96 w 512"/>
              <a:gd name="T57" fmla="*/ 320 h 512"/>
              <a:gd name="T58" fmla="*/ 224 w 512"/>
              <a:gd name="T59" fmla="*/ 320 h 512"/>
              <a:gd name="T60" fmla="*/ 288 w 512"/>
              <a:gd name="T61" fmla="*/ 320 h 512"/>
              <a:gd name="T62" fmla="*/ 288 w 512"/>
              <a:gd name="T63" fmla="*/ 384 h 512"/>
              <a:gd name="T64" fmla="*/ 224 w 512"/>
              <a:gd name="T65" fmla="*/ 384 h 512"/>
              <a:gd name="T66" fmla="*/ 224 w 512"/>
              <a:gd name="T67" fmla="*/ 320 h 512"/>
              <a:gd name="T68" fmla="*/ 352 w 512"/>
              <a:gd name="T69" fmla="*/ 384 h 512"/>
              <a:gd name="T70" fmla="*/ 352 w 512"/>
              <a:gd name="T71" fmla="*/ 320 h 512"/>
              <a:gd name="T72" fmla="*/ 416 w 512"/>
              <a:gd name="T73" fmla="*/ 320 h 512"/>
              <a:gd name="T74" fmla="*/ 352 w 512"/>
              <a:gd name="T75" fmla="*/ 384 h 512"/>
              <a:gd name="T76" fmla="*/ 128 w 512"/>
              <a:gd name="T77" fmla="*/ 96 h 512"/>
              <a:gd name="T78" fmla="*/ 128 w 512"/>
              <a:gd name="T79" fmla="*/ 32 h 512"/>
              <a:gd name="T80" fmla="*/ 160 w 512"/>
              <a:gd name="T81" fmla="*/ 0 h 512"/>
              <a:gd name="T82" fmla="*/ 192 w 512"/>
              <a:gd name="T83" fmla="*/ 32 h 512"/>
              <a:gd name="T84" fmla="*/ 192 w 512"/>
              <a:gd name="T85" fmla="*/ 96 h 512"/>
              <a:gd name="T86" fmla="*/ 160 w 512"/>
              <a:gd name="T87" fmla="*/ 128 h 512"/>
              <a:gd name="T88" fmla="*/ 128 w 512"/>
              <a:gd name="T89" fmla="*/ 96 h 512"/>
              <a:gd name="T90" fmla="*/ 320 w 512"/>
              <a:gd name="T91" fmla="*/ 96 h 512"/>
              <a:gd name="T92" fmla="*/ 320 w 512"/>
              <a:gd name="T93" fmla="*/ 32 h 512"/>
              <a:gd name="T94" fmla="*/ 352 w 512"/>
              <a:gd name="T95" fmla="*/ 0 h 512"/>
              <a:gd name="T96" fmla="*/ 384 w 512"/>
              <a:gd name="T97" fmla="*/ 32 h 512"/>
              <a:gd name="T98" fmla="*/ 384 w 512"/>
              <a:gd name="T99" fmla="*/ 96 h 512"/>
              <a:gd name="T100" fmla="*/ 352 w 512"/>
              <a:gd name="T101" fmla="*/ 128 h 512"/>
              <a:gd name="T102" fmla="*/ 320 w 512"/>
              <a:gd name="T103" fmla="*/ 9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512">
                <a:moveTo>
                  <a:pt x="512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0" y="64"/>
                  <a:pt x="0" y="64"/>
                  <a:pt x="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48"/>
                  <a:pt x="64" y="448"/>
                  <a:pt x="64" y="448"/>
                </a:cubicBezTo>
                <a:cubicBezTo>
                  <a:pt x="448" y="448"/>
                  <a:pt x="448" y="448"/>
                  <a:pt x="448" y="448"/>
                </a:cubicBezTo>
                <a:cubicBezTo>
                  <a:pt x="448" y="64"/>
                  <a:pt x="448" y="64"/>
                  <a:pt x="448" y="64"/>
                </a:cubicBezTo>
                <a:cubicBezTo>
                  <a:pt x="512" y="64"/>
                  <a:pt x="512" y="64"/>
                  <a:pt x="512" y="64"/>
                </a:cubicBezTo>
                <a:lnTo>
                  <a:pt x="512" y="512"/>
                </a:lnTo>
                <a:close/>
                <a:moveTo>
                  <a:pt x="96" y="192"/>
                </a:moveTo>
                <a:cubicBezTo>
                  <a:pt x="160" y="192"/>
                  <a:pt x="160" y="192"/>
                  <a:pt x="160" y="192"/>
                </a:cubicBezTo>
                <a:cubicBezTo>
                  <a:pt x="160" y="256"/>
                  <a:pt x="160" y="256"/>
                  <a:pt x="160" y="256"/>
                </a:cubicBezTo>
                <a:cubicBezTo>
                  <a:pt x="96" y="256"/>
                  <a:pt x="96" y="256"/>
                  <a:pt x="96" y="256"/>
                </a:cubicBezTo>
                <a:lnTo>
                  <a:pt x="96" y="192"/>
                </a:lnTo>
                <a:close/>
                <a:moveTo>
                  <a:pt x="224" y="192"/>
                </a:moveTo>
                <a:cubicBezTo>
                  <a:pt x="288" y="192"/>
                  <a:pt x="288" y="192"/>
                  <a:pt x="288" y="192"/>
                </a:cubicBezTo>
                <a:cubicBezTo>
                  <a:pt x="288" y="256"/>
                  <a:pt x="288" y="256"/>
                  <a:pt x="288" y="256"/>
                </a:cubicBezTo>
                <a:cubicBezTo>
                  <a:pt x="224" y="256"/>
                  <a:pt x="224" y="256"/>
                  <a:pt x="224" y="256"/>
                </a:cubicBezTo>
                <a:lnTo>
                  <a:pt x="224" y="192"/>
                </a:lnTo>
                <a:close/>
                <a:moveTo>
                  <a:pt x="352" y="192"/>
                </a:moveTo>
                <a:cubicBezTo>
                  <a:pt x="416" y="192"/>
                  <a:pt x="416" y="192"/>
                  <a:pt x="416" y="192"/>
                </a:cubicBezTo>
                <a:cubicBezTo>
                  <a:pt x="416" y="256"/>
                  <a:pt x="416" y="256"/>
                  <a:pt x="416" y="256"/>
                </a:cubicBezTo>
                <a:cubicBezTo>
                  <a:pt x="352" y="256"/>
                  <a:pt x="352" y="256"/>
                  <a:pt x="352" y="256"/>
                </a:cubicBezTo>
                <a:lnTo>
                  <a:pt x="352" y="192"/>
                </a:lnTo>
                <a:close/>
                <a:moveTo>
                  <a:pt x="96" y="320"/>
                </a:moveTo>
                <a:cubicBezTo>
                  <a:pt x="160" y="320"/>
                  <a:pt x="160" y="320"/>
                  <a:pt x="160" y="320"/>
                </a:cubicBezTo>
                <a:cubicBezTo>
                  <a:pt x="160" y="384"/>
                  <a:pt x="160" y="384"/>
                  <a:pt x="160" y="384"/>
                </a:cubicBezTo>
                <a:cubicBezTo>
                  <a:pt x="96" y="384"/>
                  <a:pt x="96" y="384"/>
                  <a:pt x="96" y="384"/>
                </a:cubicBezTo>
                <a:lnTo>
                  <a:pt x="96" y="320"/>
                </a:lnTo>
                <a:close/>
                <a:moveTo>
                  <a:pt x="224" y="320"/>
                </a:moveTo>
                <a:cubicBezTo>
                  <a:pt x="288" y="320"/>
                  <a:pt x="288" y="320"/>
                  <a:pt x="288" y="320"/>
                </a:cubicBezTo>
                <a:cubicBezTo>
                  <a:pt x="288" y="384"/>
                  <a:pt x="288" y="384"/>
                  <a:pt x="288" y="384"/>
                </a:cubicBezTo>
                <a:cubicBezTo>
                  <a:pt x="224" y="384"/>
                  <a:pt x="224" y="384"/>
                  <a:pt x="224" y="384"/>
                </a:cubicBezTo>
                <a:lnTo>
                  <a:pt x="224" y="320"/>
                </a:lnTo>
                <a:close/>
                <a:moveTo>
                  <a:pt x="352" y="384"/>
                </a:moveTo>
                <a:cubicBezTo>
                  <a:pt x="352" y="320"/>
                  <a:pt x="352" y="320"/>
                  <a:pt x="352" y="320"/>
                </a:cubicBezTo>
                <a:cubicBezTo>
                  <a:pt x="416" y="320"/>
                  <a:pt x="416" y="320"/>
                  <a:pt x="416" y="320"/>
                </a:cubicBezTo>
                <a:lnTo>
                  <a:pt x="352" y="384"/>
                </a:lnTo>
                <a:close/>
                <a:moveTo>
                  <a:pt x="128" y="96"/>
                </a:moveTo>
                <a:cubicBezTo>
                  <a:pt x="128" y="32"/>
                  <a:pt x="128" y="32"/>
                  <a:pt x="128" y="32"/>
                </a:cubicBezTo>
                <a:cubicBezTo>
                  <a:pt x="128" y="14"/>
                  <a:pt x="142" y="0"/>
                  <a:pt x="160" y="0"/>
                </a:cubicBezTo>
                <a:cubicBezTo>
                  <a:pt x="178" y="0"/>
                  <a:pt x="192" y="14"/>
                  <a:pt x="192" y="32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lose/>
                <a:moveTo>
                  <a:pt x="320" y="96"/>
                </a:moveTo>
                <a:cubicBezTo>
                  <a:pt x="320" y="32"/>
                  <a:pt x="320" y="32"/>
                  <a:pt x="320" y="32"/>
                </a:cubicBezTo>
                <a:cubicBezTo>
                  <a:pt x="320" y="14"/>
                  <a:pt x="334" y="0"/>
                  <a:pt x="352" y="0"/>
                </a:cubicBezTo>
                <a:cubicBezTo>
                  <a:pt x="370" y="0"/>
                  <a:pt x="384" y="14"/>
                  <a:pt x="384" y="32"/>
                </a:cubicBezTo>
                <a:cubicBezTo>
                  <a:pt x="384" y="96"/>
                  <a:pt x="384" y="96"/>
                  <a:pt x="384" y="96"/>
                </a:cubicBezTo>
                <a:cubicBezTo>
                  <a:pt x="384" y="114"/>
                  <a:pt x="370" y="128"/>
                  <a:pt x="352" y="128"/>
                </a:cubicBezTo>
                <a:cubicBezTo>
                  <a:pt x="334" y="128"/>
                  <a:pt x="320" y="114"/>
                  <a:pt x="320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>
            <a:off x="6486637" y="354129"/>
            <a:ext cx="694415" cy="694990"/>
          </a:xfrm>
          <a:custGeom>
            <a:avLst/>
            <a:gdLst>
              <a:gd name="T0" fmla="*/ 416 w 512"/>
              <a:gd name="T1" fmla="*/ 64 h 512"/>
              <a:gd name="T2" fmla="*/ 416 w 512"/>
              <a:gd name="T3" fmla="*/ 97 h 512"/>
              <a:gd name="T4" fmla="*/ 352 w 512"/>
              <a:gd name="T5" fmla="*/ 161 h 512"/>
              <a:gd name="T6" fmla="*/ 288 w 512"/>
              <a:gd name="T7" fmla="*/ 97 h 512"/>
              <a:gd name="T8" fmla="*/ 288 w 512"/>
              <a:gd name="T9" fmla="*/ 64 h 512"/>
              <a:gd name="T10" fmla="*/ 224 w 512"/>
              <a:gd name="T11" fmla="*/ 64 h 512"/>
              <a:gd name="T12" fmla="*/ 224 w 512"/>
              <a:gd name="T13" fmla="*/ 97 h 512"/>
              <a:gd name="T14" fmla="*/ 160 w 512"/>
              <a:gd name="T15" fmla="*/ 161 h 512"/>
              <a:gd name="T16" fmla="*/ 96 w 512"/>
              <a:gd name="T17" fmla="*/ 97 h 512"/>
              <a:gd name="T18" fmla="*/ 96 w 512"/>
              <a:gd name="T19" fmla="*/ 64 h 512"/>
              <a:gd name="T20" fmla="*/ 0 w 512"/>
              <a:gd name="T21" fmla="*/ 64 h 512"/>
              <a:gd name="T22" fmla="*/ 0 w 512"/>
              <a:gd name="T23" fmla="*/ 512 h 512"/>
              <a:gd name="T24" fmla="*/ 512 w 512"/>
              <a:gd name="T25" fmla="*/ 512 h 512"/>
              <a:gd name="T26" fmla="*/ 512 w 512"/>
              <a:gd name="T27" fmla="*/ 64 h 512"/>
              <a:gd name="T28" fmla="*/ 416 w 512"/>
              <a:gd name="T29" fmla="*/ 64 h 512"/>
              <a:gd name="T30" fmla="*/ 160 w 512"/>
              <a:gd name="T31" fmla="*/ 448 h 512"/>
              <a:gd name="T32" fmla="*/ 96 w 512"/>
              <a:gd name="T33" fmla="*/ 448 h 512"/>
              <a:gd name="T34" fmla="*/ 96 w 512"/>
              <a:gd name="T35" fmla="*/ 384 h 512"/>
              <a:gd name="T36" fmla="*/ 160 w 512"/>
              <a:gd name="T37" fmla="*/ 384 h 512"/>
              <a:gd name="T38" fmla="*/ 160 w 512"/>
              <a:gd name="T39" fmla="*/ 448 h 512"/>
              <a:gd name="T40" fmla="*/ 160 w 512"/>
              <a:gd name="T41" fmla="*/ 320 h 512"/>
              <a:gd name="T42" fmla="*/ 96 w 512"/>
              <a:gd name="T43" fmla="*/ 320 h 512"/>
              <a:gd name="T44" fmla="*/ 96 w 512"/>
              <a:gd name="T45" fmla="*/ 256 h 512"/>
              <a:gd name="T46" fmla="*/ 160 w 512"/>
              <a:gd name="T47" fmla="*/ 256 h 512"/>
              <a:gd name="T48" fmla="*/ 160 w 512"/>
              <a:gd name="T49" fmla="*/ 320 h 512"/>
              <a:gd name="T50" fmla="*/ 288 w 512"/>
              <a:gd name="T51" fmla="*/ 448 h 512"/>
              <a:gd name="T52" fmla="*/ 224 w 512"/>
              <a:gd name="T53" fmla="*/ 448 h 512"/>
              <a:gd name="T54" fmla="*/ 224 w 512"/>
              <a:gd name="T55" fmla="*/ 384 h 512"/>
              <a:gd name="T56" fmla="*/ 288 w 512"/>
              <a:gd name="T57" fmla="*/ 384 h 512"/>
              <a:gd name="T58" fmla="*/ 288 w 512"/>
              <a:gd name="T59" fmla="*/ 448 h 512"/>
              <a:gd name="T60" fmla="*/ 288 w 512"/>
              <a:gd name="T61" fmla="*/ 320 h 512"/>
              <a:gd name="T62" fmla="*/ 224 w 512"/>
              <a:gd name="T63" fmla="*/ 320 h 512"/>
              <a:gd name="T64" fmla="*/ 224 w 512"/>
              <a:gd name="T65" fmla="*/ 256 h 512"/>
              <a:gd name="T66" fmla="*/ 288 w 512"/>
              <a:gd name="T67" fmla="*/ 256 h 512"/>
              <a:gd name="T68" fmla="*/ 288 w 512"/>
              <a:gd name="T69" fmla="*/ 320 h 512"/>
              <a:gd name="T70" fmla="*/ 352 w 512"/>
              <a:gd name="T71" fmla="*/ 448 h 512"/>
              <a:gd name="T72" fmla="*/ 352 w 512"/>
              <a:gd name="T73" fmla="*/ 384 h 512"/>
              <a:gd name="T74" fmla="*/ 416 w 512"/>
              <a:gd name="T75" fmla="*/ 384 h 512"/>
              <a:gd name="T76" fmla="*/ 352 w 512"/>
              <a:gd name="T77" fmla="*/ 448 h 512"/>
              <a:gd name="T78" fmla="*/ 416 w 512"/>
              <a:gd name="T79" fmla="*/ 320 h 512"/>
              <a:gd name="T80" fmla="*/ 352 w 512"/>
              <a:gd name="T81" fmla="*/ 320 h 512"/>
              <a:gd name="T82" fmla="*/ 352 w 512"/>
              <a:gd name="T83" fmla="*/ 256 h 512"/>
              <a:gd name="T84" fmla="*/ 416 w 512"/>
              <a:gd name="T85" fmla="*/ 256 h 512"/>
              <a:gd name="T86" fmla="*/ 416 w 512"/>
              <a:gd name="T87" fmla="*/ 320 h 512"/>
              <a:gd name="T88" fmla="*/ 128 w 512"/>
              <a:gd name="T89" fmla="*/ 96 h 512"/>
              <a:gd name="T90" fmla="*/ 128 w 512"/>
              <a:gd name="T91" fmla="*/ 32 h 512"/>
              <a:gd name="T92" fmla="*/ 160 w 512"/>
              <a:gd name="T93" fmla="*/ 0 h 512"/>
              <a:gd name="T94" fmla="*/ 192 w 512"/>
              <a:gd name="T95" fmla="*/ 32 h 512"/>
              <a:gd name="T96" fmla="*/ 192 w 512"/>
              <a:gd name="T97" fmla="*/ 96 h 512"/>
              <a:gd name="T98" fmla="*/ 160 w 512"/>
              <a:gd name="T99" fmla="*/ 128 h 512"/>
              <a:gd name="T100" fmla="*/ 128 w 512"/>
              <a:gd name="T101" fmla="*/ 96 h 512"/>
              <a:gd name="T102" fmla="*/ 320 w 512"/>
              <a:gd name="T103" fmla="*/ 96 h 512"/>
              <a:gd name="T104" fmla="*/ 320 w 512"/>
              <a:gd name="T105" fmla="*/ 32 h 512"/>
              <a:gd name="T106" fmla="*/ 352 w 512"/>
              <a:gd name="T107" fmla="*/ 0 h 512"/>
              <a:gd name="T108" fmla="*/ 384 w 512"/>
              <a:gd name="T109" fmla="*/ 32 h 512"/>
              <a:gd name="T110" fmla="*/ 384 w 512"/>
              <a:gd name="T111" fmla="*/ 96 h 512"/>
              <a:gd name="T112" fmla="*/ 352 w 512"/>
              <a:gd name="T113" fmla="*/ 128 h 512"/>
              <a:gd name="T114" fmla="*/ 320 w 512"/>
              <a:gd name="T115" fmla="*/ 9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2" h="512">
                <a:moveTo>
                  <a:pt x="416" y="64"/>
                </a:moveTo>
                <a:cubicBezTo>
                  <a:pt x="416" y="97"/>
                  <a:pt x="416" y="97"/>
                  <a:pt x="416" y="97"/>
                </a:cubicBezTo>
                <a:cubicBezTo>
                  <a:pt x="416" y="132"/>
                  <a:pt x="387" y="161"/>
                  <a:pt x="352" y="161"/>
                </a:cubicBezTo>
                <a:cubicBezTo>
                  <a:pt x="317" y="161"/>
                  <a:pt x="288" y="132"/>
                  <a:pt x="288" y="97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24" y="97"/>
                  <a:pt x="224" y="97"/>
                  <a:pt x="224" y="97"/>
                </a:cubicBezTo>
                <a:cubicBezTo>
                  <a:pt x="224" y="132"/>
                  <a:pt x="195" y="161"/>
                  <a:pt x="160" y="161"/>
                </a:cubicBezTo>
                <a:cubicBezTo>
                  <a:pt x="125" y="161"/>
                  <a:pt x="96" y="132"/>
                  <a:pt x="96" y="97"/>
                </a:cubicBezTo>
                <a:cubicBezTo>
                  <a:pt x="96" y="64"/>
                  <a:pt x="96" y="64"/>
                  <a:pt x="96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2"/>
                  <a:pt x="0" y="512"/>
                  <a:pt x="0" y="512"/>
                </a:cubicBezTo>
                <a:cubicBezTo>
                  <a:pt x="512" y="512"/>
                  <a:pt x="512" y="512"/>
                  <a:pt x="512" y="512"/>
                </a:cubicBezTo>
                <a:cubicBezTo>
                  <a:pt x="512" y="64"/>
                  <a:pt x="512" y="64"/>
                  <a:pt x="512" y="64"/>
                </a:cubicBezTo>
                <a:lnTo>
                  <a:pt x="416" y="64"/>
                </a:lnTo>
                <a:close/>
                <a:moveTo>
                  <a:pt x="160" y="448"/>
                </a:moveTo>
                <a:cubicBezTo>
                  <a:pt x="96" y="448"/>
                  <a:pt x="96" y="448"/>
                  <a:pt x="96" y="448"/>
                </a:cubicBezTo>
                <a:cubicBezTo>
                  <a:pt x="96" y="384"/>
                  <a:pt x="96" y="384"/>
                  <a:pt x="96" y="384"/>
                </a:cubicBezTo>
                <a:cubicBezTo>
                  <a:pt x="160" y="384"/>
                  <a:pt x="160" y="384"/>
                  <a:pt x="160" y="384"/>
                </a:cubicBezTo>
                <a:lnTo>
                  <a:pt x="160" y="448"/>
                </a:lnTo>
                <a:close/>
                <a:moveTo>
                  <a:pt x="160" y="320"/>
                </a:moveTo>
                <a:cubicBezTo>
                  <a:pt x="96" y="320"/>
                  <a:pt x="96" y="320"/>
                  <a:pt x="96" y="320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60" y="256"/>
                  <a:pt x="160" y="256"/>
                  <a:pt x="160" y="256"/>
                </a:cubicBezTo>
                <a:lnTo>
                  <a:pt x="160" y="320"/>
                </a:lnTo>
                <a:close/>
                <a:moveTo>
                  <a:pt x="288" y="448"/>
                </a:moveTo>
                <a:cubicBezTo>
                  <a:pt x="224" y="448"/>
                  <a:pt x="224" y="448"/>
                  <a:pt x="224" y="448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88" y="384"/>
                  <a:pt x="288" y="384"/>
                  <a:pt x="288" y="384"/>
                </a:cubicBezTo>
                <a:lnTo>
                  <a:pt x="288" y="448"/>
                </a:lnTo>
                <a:close/>
                <a:moveTo>
                  <a:pt x="288" y="320"/>
                </a:moveTo>
                <a:cubicBezTo>
                  <a:pt x="224" y="320"/>
                  <a:pt x="224" y="320"/>
                  <a:pt x="224" y="320"/>
                </a:cubicBezTo>
                <a:cubicBezTo>
                  <a:pt x="224" y="256"/>
                  <a:pt x="224" y="256"/>
                  <a:pt x="224" y="256"/>
                </a:cubicBezTo>
                <a:cubicBezTo>
                  <a:pt x="288" y="256"/>
                  <a:pt x="288" y="256"/>
                  <a:pt x="288" y="256"/>
                </a:cubicBezTo>
                <a:lnTo>
                  <a:pt x="288" y="320"/>
                </a:lnTo>
                <a:close/>
                <a:moveTo>
                  <a:pt x="352" y="448"/>
                </a:moveTo>
                <a:cubicBezTo>
                  <a:pt x="352" y="384"/>
                  <a:pt x="352" y="384"/>
                  <a:pt x="352" y="384"/>
                </a:cubicBezTo>
                <a:cubicBezTo>
                  <a:pt x="416" y="384"/>
                  <a:pt x="416" y="384"/>
                  <a:pt x="416" y="384"/>
                </a:cubicBezTo>
                <a:lnTo>
                  <a:pt x="352" y="448"/>
                </a:lnTo>
                <a:close/>
                <a:moveTo>
                  <a:pt x="416" y="320"/>
                </a:moveTo>
                <a:cubicBezTo>
                  <a:pt x="352" y="320"/>
                  <a:pt x="352" y="320"/>
                  <a:pt x="352" y="320"/>
                </a:cubicBezTo>
                <a:cubicBezTo>
                  <a:pt x="352" y="256"/>
                  <a:pt x="352" y="256"/>
                  <a:pt x="352" y="256"/>
                </a:cubicBezTo>
                <a:cubicBezTo>
                  <a:pt x="416" y="256"/>
                  <a:pt x="416" y="256"/>
                  <a:pt x="416" y="256"/>
                </a:cubicBezTo>
                <a:lnTo>
                  <a:pt x="416" y="320"/>
                </a:lnTo>
                <a:close/>
                <a:moveTo>
                  <a:pt x="128" y="96"/>
                </a:moveTo>
                <a:cubicBezTo>
                  <a:pt x="128" y="32"/>
                  <a:pt x="128" y="32"/>
                  <a:pt x="128" y="32"/>
                </a:cubicBezTo>
                <a:cubicBezTo>
                  <a:pt x="128" y="14"/>
                  <a:pt x="142" y="0"/>
                  <a:pt x="160" y="0"/>
                </a:cubicBezTo>
                <a:cubicBezTo>
                  <a:pt x="178" y="0"/>
                  <a:pt x="192" y="14"/>
                  <a:pt x="192" y="32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lose/>
                <a:moveTo>
                  <a:pt x="320" y="96"/>
                </a:moveTo>
                <a:cubicBezTo>
                  <a:pt x="320" y="32"/>
                  <a:pt x="320" y="32"/>
                  <a:pt x="320" y="32"/>
                </a:cubicBezTo>
                <a:cubicBezTo>
                  <a:pt x="320" y="14"/>
                  <a:pt x="334" y="0"/>
                  <a:pt x="352" y="0"/>
                </a:cubicBezTo>
                <a:cubicBezTo>
                  <a:pt x="370" y="0"/>
                  <a:pt x="384" y="14"/>
                  <a:pt x="384" y="32"/>
                </a:cubicBezTo>
                <a:cubicBezTo>
                  <a:pt x="384" y="96"/>
                  <a:pt x="384" y="96"/>
                  <a:pt x="384" y="96"/>
                </a:cubicBezTo>
                <a:cubicBezTo>
                  <a:pt x="384" y="114"/>
                  <a:pt x="370" y="128"/>
                  <a:pt x="352" y="128"/>
                </a:cubicBezTo>
                <a:cubicBezTo>
                  <a:pt x="334" y="128"/>
                  <a:pt x="320" y="114"/>
                  <a:pt x="320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Freeform 247"/>
          <p:cNvSpPr>
            <a:spLocks noEditPoints="1"/>
          </p:cNvSpPr>
          <p:nvPr/>
        </p:nvSpPr>
        <p:spPr bwMode="auto">
          <a:xfrm>
            <a:off x="7393204" y="440787"/>
            <a:ext cx="694415" cy="521099"/>
          </a:xfrm>
          <a:custGeom>
            <a:avLst/>
            <a:gdLst>
              <a:gd name="T0" fmla="*/ 605 w 1210"/>
              <a:gd name="T1" fmla="*/ 433 h 908"/>
              <a:gd name="T2" fmla="*/ 1210 w 1210"/>
              <a:gd name="T3" fmla="*/ 149 h 908"/>
              <a:gd name="T4" fmla="*/ 1210 w 1210"/>
              <a:gd name="T5" fmla="*/ 0 h 908"/>
              <a:gd name="T6" fmla="*/ 0 w 1210"/>
              <a:gd name="T7" fmla="*/ 0 h 908"/>
              <a:gd name="T8" fmla="*/ 0 w 1210"/>
              <a:gd name="T9" fmla="*/ 147 h 908"/>
              <a:gd name="T10" fmla="*/ 605 w 1210"/>
              <a:gd name="T11" fmla="*/ 433 h 908"/>
              <a:gd name="T12" fmla="*/ 605 w 1210"/>
              <a:gd name="T13" fmla="*/ 601 h 908"/>
              <a:gd name="T14" fmla="*/ 0 w 1210"/>
              <a:gd name="T15" fmla="*/ 315 h 908"/>
              <a:gd name="T16" fmla="*/ 0 w 1210"/>
              <a:gd name="T17" fmla="*/ 908 h 908"/>
              <a:gd name="T18" fmla="*/ 1210 w 1210"/>
              <a:gd name="T19" fmla="*/ 908 h 908"/>
              <a:gd name="T20" fmla="*/ 1210 w 1210"/>
              <a:gd name="T21" fmla="*/ 317 h 908"/>
              <a:gd name="T22" fmla="*/ 605 w 1210"/>
              <a:gd name="T23" fmla="*/ 601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10" h="908">
                <a:moveTo>
                  <a:pt x="605" y="433"/>
                </a:moveTo>
                <a:lnTo>
                  <a:pt x="1210" y="149"/>
                </a:lnTo>
                <a:lnTo>
                  <a:pt x="1210" y="0"/>
                </a:lnTo>
                <a:lnTo>
                  <a:pt x="0" y="0"/>
                </a:lnTo>
                <a:lnTo>
                  <a:pt x="0" y="147"/>
                </a:lnTo>
                <a:lnTo>
                  <a:pt x="605" y="433"/>
                </a:lnTo>
                <a:close/>
                <a:moveTo>
                  <a:pt x="605" y="601"/>
                </a:moveTo>
                <a:lnTo>
                  <a:pt x="0" y="315"/>
                </a:lnTo>
                <a:lnTo>
                  <a:pt x="0" y="908"/>
                </a:lnTo>
                <a:lnTo>
                  <a:pt x="1210" y="908"/>
                </a:lnTo>
                <a:lnTo>
                  <a:pt x="1210" y="317"/>
                </a:lnTo>
                <a:lnTo>
                  <a:pt x="605" y="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248"/>
          <p:cNvSpPr>
            <a:spLocks noEditPoints="1"/>
          </p:cNvSpPr>
          <p:nvPr/>
        </p:nvSpPr>
        <p:spPr bwMode="auto">
          <a:xfrm>
            <a:off x="8365367" y="354129"/>
            <a:ext cx="347208" cy="694415"/>
          </a:xfrm>
          <a:custGeom>
            <a:avLst/>
            <a:gdLst>
              <a:gd name="T0" fmla="*/ 128 w 256"/>
              <a:gd name="T1" fmla="*/ 320 h 512"/>
              <a:gd name="T2" fmla="*/ 64 w 256"/>
              <a:gd name="T3" fmla="*/ 308 h 512"/>
              <a:gd name="T4" fmla="*/ 64 w 256"/>
              <a:gd name="T5" fmla="*/ 512 h 512"/>
              <a:gd name="T6" fmla="*/ 128 w 256"/>
              <a:gd name="T7" fmla="*/ 448 h 512"/>
              <a:gd name="T8" fmla="*/ 192 w 256"/>
              <a:gd name="T9" fmla="*/ 512 h 512"/>
              <a:gd name="T10" fmla="*/ 192 w 256"/>
              <a:gd name="T11" fmla="*/ 308 h 512"/>
              <a:gd name="T12" fmla="*/ 128 w 256"/>
              <a:gd name="T13" fmla="*/ 320 h 512"/>
              <a:gd name="T14" fmla="*/ 0 w 256"/>
              <a:gd name="T15" fmla="*/ 128 h 512"/>
              <a:gd name="T16" fmla="*/ 128 w 256"/>
              <a:gd name="T17" fmla="*/ 0 h 512"/>
              <a:gd name="T18" fmla="*/ 256 w 256"/>
              <a:gd name="T19" fmla="*/ 128 h 512"/>
              <a:gd name="T20" fmla="*/ 128 w 256"/>
              <a:gd name="T21" fmla="*/ 256 h 512"/>
              <a:gd name="T22" fmla="*/ 0 w 256"/>
              <a:gd name="T23" fmla="*/ 1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" h="512">
                <a:moveTo>
                  <a:pt x="128" y="320"/>
                </a:moveTo>
                <a:cubicBezTo>
                  <a:pt x="105" y="320"/>
                  <a:pt x="84" y="315"/>
                  <a:pt x="64" y="308"/>
                </a:cubicBezTo>
                <a:cubicBezTo>
                  <a:pt x="64" y="512"/>
                  <a:pt x="64" y="512"/>
                  <a:pt x="64" y="512"/>
                </a:cubicBezTo>
                <a:cubicBezTo>
                  <a:pt x="128" y="448"/>
                  <a:pt x="128" y="448"/>
                  <a:pt x="128" y="448"/>
                </a:cubicBezTo>
                <a:cubicBezTo>
                  <a:pt x="192" y="512"/>
                  <a:pt x="192" y="512"/>
                  <a:pt x="192" y="512"/>
                </a:cubicBezTo>
                <a:cubicBezTo>
                  <a:pt x="192" y="308"/>
                  <a:pt x="192" y="308"/>
                  <a:pt x="192" y="308"/>
                </a:cubicBezTo>
                <a:cubicBezTo>
                  <a:pt x="172" y="315"/>
                  <a:pt x="151" y="320"/>
                  <a:pt x="128" y="320"/>
                </a:cubicBezTo>
                <a:close/>
                <a:moveTo>
                  <a:pt x="0" y="128"/>
                </a:move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249"/>
          <p:cNvSpPr>
            <a:spLocks noEditPoints="1"/>
          </p:cNvSpPr>
          <p:nvPr/>
        </p:nvSpPr>
        <p:spPr bwMode="auto">
          <a:xfrm>
            <a:off x="313415" y="1255092"/>
            <a:ext cx="347208" cy="694990"/>
          </a:xfrm>
          <a:custGeom>
            <a:avLst/>
            <a:gdLst>
              <a:gd name="T0" fmla="*/ 128 w 256"/>
              <a:gd name="T1" fmla="*/ 320 h 512"/>
              <a:gd name="T2" fmla="*/ 64 w 256"/>
              <a:gd name="T3" fmla="*/ 308 h 512"/>
              <a:gd name="T4" fmla="*/ 64 w 256"/>
              <a:gd name="T5" fmla="*/ 512 h 512"/>
              <a:gd name="T6" fmla="*/ 128 w 256"/>
              <a:gd name="T7" fmla="*/ 448 h 512"/>
              <a:gd name="T8" fmla="*/ 192 w 256"/>
              <a:gd name="T9" fmla="*/ 512 h 512"/>
              <a:gd name="T10" fmla="*/ 192 w 256"/>
              <a:gd name="T11" fmla="*/ 308 h 512"/>
              <a:gd name="T12" fmla="*/ 128 w 256"/>
              <a:gd name="T13" fmla="*/ 320 h 512"/>
              <a:gd name="T14" fmla="*/ 128 w 256"/>
              <a:gd name="T15" fmla="*/ 0 h 512"/>
              <a:gd name="T16" fmla="*/ 0 w 256"/>
              <a:gd name="T17" fmla="*/ 128 h 512"/>
              <a:gd name="T18" fmla="*/ 128 w 256"/>
              <a:gd name="T19" fmla="*/ 256 h 512"/>
              <a:gd name="T20" fmla="*/ 256 w 256"/>
              <a:gd name="T21" fmla="*/ 128 h 512"/>
              <a:gd name="T22" fmla="*/ 128 w 256"/>
              <a:gd name="T23" fmla="*/ 0 h 512"/>
              <a:gd name="T24" fmla="*/ 128 w 256"/>
              <a:gd name="T25" fmla="*/ 192 h 512"/>
              <a:gd name="T26" fmla="*/ 64 w 256"/>
              <a:gd name="T27" fmla="*/ 128 h 512"/>
              <a:gd name="T28" fmla="*/ 128 w 256"/>
              <a:gd name="T29" fmla="*/ 64 h 512"/>
              <a:gd name="T30" fmla="*/ 192 w 256"/>
              <a:gd name="T31" fmla="*/ 128 h 512"/>
              <a:gd name="T32" fmla="*/ 128 w 256"/>
              <a:gd name="T33" fmla="*/ 19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6" h="512">
                <a:moveTo>
                  <a:pt x="128" y="320"/>
                </a:moveTo>
                <a:cubicBezTo>
                  <a:pt x="105" y="320"/>
                  <a:pt x="84" y="315"/>
                  <a:pt x="64" y="308"/>
                </a:cubicBezTo>
                <a:cubicBezTo>
                  <a:pt x="64" y="512"/>
                  <a:pt x="64" y="512"/>
                  <a:pt x="64" y="512"/>
                </a:cubicBezTo>
                <a:cubicBezTo>
                  <a:pt x="128" y="448"/>
                  <a:pt x="128" y="448"/>
                  <a:pt x="128" y="448"/>
                </a:cubicBezTo>
                <a:cubicBezTo>
                  <a:pt x="192" y="512"/>
                  <a:pt x="192" y="512"/>
                  <a:pt x="192" y="512"/>
                </a:cubicBezTo>
                <a:cubicBezTo>
                  <a:pt x="192" y="308"/>
                  <a:pt x="192" y="308"/>
                  <a:pt x="192" y="308"/>
                </a:cubicBezTo>
                <a:cubicBezTo>
                  <a:pt x="172" y="315"/>
                  <a:pt x="151" y="320"/>
                  <a:pt x="128" y="320"/>
                </a:cubicBezTo>
                <a:close/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lose/>
                <a:moveTo>
                  <a:pt x="128" y="192"/>
                </a:moveTo>
                <a:cubicBezTo>
                  <a:pt x="93" y="192"/>
                  <a:pt x="64" y="163"/>
                  <a:pt x="64" y="128"/>
                </a:cubicBezTo>
                <a:cubicBezTo>
                  <a:pt x="64" y="93"/>
                  <a:pt x="93" y="64"/>
                  <a:pt x="128" y="64"/>
                </a:cubicBezTo>
                <a:cubicBezTo>
                  <a:pt x="163" y="64"/>
                  <a:pt x="192" y="93"/>
                  <a:pt x="192" y="128"/>
                </a:cubicBezTo>
                <a:cubicBezTo>
                  <a:pt x="192" y="163"/>
                  <a:pt x="163" y="192"/>
                  <a:pt x="128" y="1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250"/>
          <p:cNvSpPr>
            <a:spLocks noEditPoints="1"/>
          </p:cNvSpPr>
          <p:nvPr/>
        </p:nvSpPr>
        <p:spPr bwMode="auto">
          <a:xfrm>
            <a:off x="949250" y="1255092"/>
            <a:ext cx="433866" cy="694990"/>
          </a:xfrm>
          <a:custGeom>
            <a:avLst/>
            <a:gdLst>
              <a:gd name="T0" fmla="*/ 160 w 320"/>
              <a:gd name="T1" fmla="*/ 64 h 512"/>
              <a:gd name="T2" fmla="*/ 256 w 320"/>
              <a:gd name="T3" fmla="*/ 160 h 512"/>
              <a:gd name="T4" fmla="*/ 218 w 320"/>
              <a:gd name="T5" fmla="*/ 237 h 512"/>
              <a:gd name="T6" fmla="*/ 162 w 320"/>
              <a:gd name="T7" fmla="*/ 320 h 512"/>
              <a:gd name="T8" fmla="*/ 158 w 320"/>
              <a:gd name="T9" fmla="*/ 320 h 512"/>
              <a:gd name="T10" fmla="*/ 102 w 320"/>
              <a:gd name="T11" fmla="*/ 237 h 512"/>
              <a:gd name="T12" fmla="*/ 64 w 320"/>
              <a:gd name="T13" fmla="*/ 160 h 512"/>
              <a:gd name="T14" fmla="*/ 160 w 320"/>
              <a:gd name="T15" fmla="*/ 64 h 512"/>
              <a:gd name="T16" fmla="*/ 160 w 320"/>
              <a:gd name="T17" fmla="*/ 0 h 512"/>
              <a:gd name="T18" fmla="*/ 0 w 320"/>
              <a:gd name="T19" fmla="*/ 160 h 512"/>
              <a:gd name="T20" fmla="*/ 64 w 320"/>
              <a:gd name="T21" fmla="*/ 288 h 512"/>
              <a:gd name="T22" fmla="*/ 96 w 320"/>
              <a:gd name="T23" fmla="*/ 343 h 512"/>
              <a:gd name="T24" fmla="*/ 96 w 320"/>
              <a:gd name="T25" fmla="*/ 384 h 512"/>
              <a:gd name="T26" fmla="*/ 224 w 320"/>
              <a:gd name="T27" fmla="*/ 384 h 512"/>
              <a:gd name="T28" fmla="*/ 224 w 320"/>
              <a:gd name="T29" fmla="*/ 343 h 512"/>
              <a:gd name="T30" fmla="*/ 256 w 320"/>
              <a:gd name="T31" fmla="*/ 288 h 512"/>
              <a:gd name="T32" fmla="*/ 320 w 320"/>
              <a:gd name="T33" fmla="*/ 160 h 512"/>
              <a:gd name="T34" fmla="*/ 160 w 320"/>
              <a:gd name="T35" fmla="*/ 0 h 512"/>
              <a:gd name="T36" fmla="*/ 96 w 320"/>
              <a:gd name="T37" fmla="*/ 448 h 512"/>
              <a:gd name="T38" fmla="*/ 224 w 320"/>
              <a:gd name="T39" fmla="*/ 448 h 512"/>
              <a:gd name="T40" fmla="*/ 224 w 320"/>
              <a:gd name="T41" fmla="*/ 512 h 512"/>
              <a:gd name="T42" fmla="*/ 96 w 320"/>
              <a:gd name="T43" fmla="*/ 512 h 512"/>
              <a:gd name="T44" fmla="*/ 96 w 320"/>
              <a:gd name="T45" fmla="*/ 4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0" h="512">
                <a:moveTo>
                  <a:pt x="160" y="64"/>
                </a:moveTo>
                <a:cubicBezTo>
                  <a:pt x="213" y="64"/>
                  <a:pt x="256" y="107"/>
                  <a:pt x="256" y="160"/>
                </a:cubicBezTo>
                <a:cubicBezTo>
                  <a:pt x="256" y="191"/>
                  <a:pt x="242" y="219"/>
                  <a:pt x="218" y="237"/>
                </a:cubicBezTo>
                <a:cubicBezTo>
                  <a:pt x="182" y="264"/>
                  <a:pt x="167" y="294"/>
                  <a:pt x="162" y="320"/>
                </a:cubicBezTo>
                <a:cubicBezTo>
                  <a:pt x="158" y="320"/>
                  <a:pt x="158" y="320"/>
                  <a:pt x="158" y="320"/>
                </a:cubicBezTo>
                <a:cubicBezTo>
                  <a:pt x="153" y="294"/>
                  <a:pt x="138" y="264"/>
                  <a:pt x="102" y="237"/>
                </a:cubicBezTo>
                <a:cubicBezTo>
                  <a:pt x="78" y="219"/>
                  <a:pt x="64" y="191"/>
                  <a:pt x="64" y="160"/>
                </a:cubicBezTo>
                <a:cubicBezTo>
                  <a:pt x="64" y="107"/>
                  <a:pt x="107" y="64"/>
                  <a:pt x="160" y="64"/>
                </a:cubicBezTo>
                <a:close/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213"/>
                  <a:pt x="25" y="259"/>
                  <a:pt x="64" y="288"/>
                </a:cubicBezTo>
                <a:cubicBezTo>
                  <a:pt x="81" y="302"/>
                  <a:pt x="96" y="319"/>
                  <a:pt x="96" y="343"/>
                </a:cubicBezTo>
                <a:cubicBezTo>
                  <a:pt x="96" y="384"/>
                  <a:pt x="96" y="384"/>
                  <a:pt x="96" y="384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24" y="343"/>
                  <a:pt x="224" y="343"/>
                  <a:pt x="224" y="343"/>
                </a:cubicBezTo>
                <a:cubicBezTo>
                  <a:pt x="224" y="319"/>
                  <a:pt x="239" y="302"/>
                  <a:pt x="256" y="288"/>
                </a:cubicBezTo>
                <a:cubicBezTo>
                  <a:pt x="295" y="259"/>
                  <a:pt x="320" y="213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  <a:moveTo>
                  <a:pt x="96" y="448"/>
                </a:moveTo>
                <a:cubicBezTo>
                  <a:pt x="224" y="448"/>
                  <a:pt x="224" y="448"/>
                  <a:pt x="224" y="448"/>
                </a:cubicBezTo>
                <a:cubicBezTo>
                  <a:pt x="224" y="512"/>
                  <a:pt x="224" y="512"/>
                  <a:pt x="224" y="512"/>
                </a:cubicBezTo>
                <a:cubicBezTo>
                  <a:pt x="96" y="512"/>
                  <a:pt x="96" y="512"/>
                  <a:pt x="96" y="512"/>
                </a:cubicBezTo>
                <a:lnTo>
                  <a:pt x="96" y="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251"/>
          <p:cNvSpPr>
            <a:spLocks noEditPoints="1"/>
          </p:cNvSpPr>
          <p:nvPr/>
        </p:nvSpPr>
        <p:spPr bwMode="auto">
          <a:xfrm>
            <a:off x="1671742" y="1255092"/>
            <a:ext cx="521099" cy="694990"/>
          </a:xfrm>
          <a:custGeom>
            <a:avLst/>
            <a:gdLst>
              <a:gd name="T0" fmla="*/ 256 w 384"/>
              <a:gd name="T1" fmla="*/ 0 h 512"/>
              <a:gd name="T2" fmla="*/ 128 w 384"/>
              <a:gd name="T3" fmla="*/ 0 h 512"/>
              <a:gd name="T4" fmla="*/ 0 w 384"/>
              <a:gd name="T5" fmla="*/ 128 h 512"/>
              <a:gd name="T6" fmla="*/ 0 w 384"/>
              <a:gd name="T7" fmla="*/ 384 h 512"/>
              <a:gd name="T8" fmla="*/ 128 w 384"/>
              <a:gd name="T9" fmla="*/ 512 h 512"/>
              <a:gd name="T10" fmla="*/ 256 w 384"/>
              <a:gd name="T11" fmla="*/ 512 h 512"/>
              <a:gd name="T12" fmla="*/ 384 w 384"/>
              <a:gd name="T13" fmla="*/ 384 h 512"/>
              <a:gd name="T14" fmla="*/ 384 w 384"/>
              <a:gd name="T15" fmla="*/ 128 h 512"/>
              <a:gd name="T16" fmla="*/ 256 w 384"/>
              <a:gd name="T17" fmla="*/ 0 h 512"/>
              <a:gd name="T18" fmla="*/ 192 w 384"/>
              <a:gd name="T19" fmla="*/ 481 h 512"/>
              <a:gd name="T20" fmla="*/ 159 w 384"/>
              <a:gd name="T21" fmla="*/ 448 h 512"/>
              <a:gd name="T22" fmla="*/ 192 w 384"/>
              <a:gd name="T23" fmla="*/ 415 h 512"/>
              <a:gd name="T24" fmla="*/ 225 w 384"/>
              <a:gd name="T25" fmla="*/ 448 h 512"/>
              <a:gd name="T26" fmla="*/ 192 w 384"/>
              <a:gd name="T27" fmla="*/ 481 h 512"/>
              <a:gd name="T28" fmla="*/ 320 w 384"/>
              <a:gd name="T29" fmla="*/ 384 h 512"/>
              <a:gd name="T30" fmla="*/ 64 w 384"/>
              <a:gd name="T31" fmla="*/ 384 h 512"/>
              <a:gd name="T32" fmla="*/ 64 w 384"/>
              <a:gd name="T33" fmla="*/ 128 h 512"/>
              <a:gd name="T34" fmla="*/ 128 w 384"/>
              <a:gd name="T35" fmla="*/ 64 h 512"/>
              <a:gd name="T36" fmla="*/ 256 w 384"/>
              <a:gd name="T37" fmla="*/ 64 h 512"/>
              <a:gd name="T38" fmla="*/ 320 w 384"/>
              <a:gd name="T39" fmla="*/ 128 h 512"/>
              <a:gd name="T40" fmla="*/ 320 w 384"/>
              <a:gd name="T41" fmla="*/ 3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4" h="512">
                <a:moveTo>
                  <a:pt x="256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55"/>
                  <a:pt x="57" y="512"/>
                  <a:pt x="128" y="512"/>
                </a:cubicBezTo>
                <a:cubicBezTo>
                  <a:pt x="256" y="512"/>
                  <a:pt x="256" y="512"/>
                  <a:pt x="256" y="512"/>
                </a:cubicBezTo>
                <a:cubicBezTo>
                  <a:pt x="327" y="512"/>
                  <a:pt x="384" y="455"/>
                  <a:pt x="384" y="384"/>
                </a:cubicBezTo>
                <a:cubicBezTo>
                  <a:pt x="384" y="128"/>
                  <a:pt x="384" y="128"/>
                  <a:pt x="384" y="128"/>
                </a:cubicBezTo>
                <a:cubicBezTo>
                  <a:pt x="384" y="57"/>
                  <a:pt x="327" y="0"/>
                  <a:pt x="256" y="0"/>
                </a:cubicBezTo>
                <a:close/>
                <a:moveTo>
                  <a:pt x="192" y="481"/>
                </a:moveTo>
                <a:cubicBezTo>
                  <a:pt x="174" y="481"/>
                  <a:pt x="159" y="466"/>
                  <a:pt x="159" y="448"/>
                </a:cubicBezTo>
                <a:cubicBezTo>
                  <a:pt x="159" y="430"/>
                  <a:pt x="174" y="415"/>
                  <a:pt x="192" y="415"/>
                </a:cubicBezTo>
                <a:cubicBezTo>
                  <a:pt x="210" y="415"/>
                  <a:pt x="225" y="430"/>
                  <a:pt x="225" y="448"/>
                </a:cubicBezTo>
                <a:cubicBezTo>
                  <a:pt x="225" y="466"/>
                  <a:pt x="210" y="481"/>
                  <a:pt x="192" y="481"/>
                </a:cubicBezTo>
                <a:close/>
                <a:moveTo>
                  <a:pt x="320" y="384"/>
                </a:moveTo>
                <a:cubicBezTo>
                  <a:pt x="64" y="384"/>
                  <a:pt x="64" y="384"/>
                  <a:pt x="64" y="384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4" y="93"/>
                  <a:pt x="93" y="64"/>
                  <a:pt x="128" y="64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291" y="64"/>
                  <a:pt x="320" y="93"/>
                  <a:pt x="320" y="128"/>
                </a:cubicBezTo>
                <a:lnTo>
                  <a:pt x="320" y="3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252"/>
          <p:cNvSpPr>
            <a:spLocks noEditPoints="1"/>
          </p:cNvSpPr>
          <p:nvPr/>
        </p:nvSpPr>
        <p:spPr bwMode="auto">
          <a:xfrm>
            <a:off x="2481467" y="1255092"/>
            <a:ext cx="607757" cy="694990"/>
          </a:xfrm>
          <a:custGeom>
            <a:avLst/>
            <a:gdLst>
              <a:gd name="T0" fmla="*/ 64 w 448"/>
              <a:gd name="T1" fmla="*/ 0 h 512"/>
              <a:gd name="T2" fmla="*/ 0 w 448"/>
              <a:gd name="T3" fmla="*/ 64 h 512"/>
              <a:gd name="T4" fmla="*/ 0 w 448"/>
              <a:gd name="T5" fmla="*/ 448 h 512"/>
              <a:gd name="T6" fmla="*/ 64 w 448"/>
              <a:gd name="T7" fmla="*/ 512 h 512"/>
              <a:gd name="T8" fmla="*/ 448 w 448"/>
              <a:gd name="T9" fmla="*/ 512 h 512"/>
              <a:gd name="T10" fmla="*/ 448 w 448"/>
              <a:gd name="T11" fmla="*/ 0 h 512"/>
              <a:gd name="T12" fmla="*/ 64 w 448"/>
              <a:gd name="T13" fmla="*/ 0 h 512"/>
              <a:gd name="T14" fmla="*/ 384 w 448"/>
              <a:gd name="T15" fmla="*/ 448 h 512"/>
              <a:gd name="T16" fmla="*/ 128 w 448"/>
              <a:gd name="T17" fmla="*/ 448 h 512"/>
              <a:gd name="T18" fmla="*/ 128 w 448"/>
              <a:gd name="T19" fmla="*/ 64 h 512"/>
              <a:gd name="T20" fmla="*/ 192 w 448"/>
              <a:gd name="T21" fmla="*/ 64 h 512"/>
              <a:gd name="T22" fmla="*/ 192 w 448"/>
              <a:gd name="T23" fmla="*/ 192 h 512"/>
              <a:gd name="T24" fmla="*/ 256 w 448"/>
              <a:gd name="T25" fmla="*/ 128 h 512"/>
              <a:gd name="T26" fmla="*/ 320 w 448"/>
              <a:gd name="T27" fmla="*/ 192 h 512"/>
              <a:gd name="T28" fmla="*/ 320 w 448"/>
              <a:gd name="T29" fmla="*/ 64 h 512"/>
              <a:gd name="T30" fmla="*/ 384 w 448"/>
              <a:gd name="T31" fmla="*/ 64 h 512"/>
              <a:gd name="T32" fmla="*/ 384 w 448"/>
              <a:gd name="T33" fmla="*/ 4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8" h="512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448"/>
                  <a:pt x="0" y="448"/>
                  <a:pt x="0" y="448"/>
                </a:cubicBezTo>
                <a:cubicBezTo>
                  <a:pt x="0" y="483"/>
                  <a:pt x="29" y="512"/>
                  <a:pt x="64" y="512"/>
                </a:cubicBezTo>
                <a:cubicBezTo>
                  <a:pt x="448" y="512"/>
                  <a:pt x="448" y="512"/>
                  <a:pt x="448" y="512"/>
                </a:cubicBezTo>
                <a:cubicBezTo>
                  <a:pt x="448" y="0"/>
                  <a:pt x="448" y="0"/>
                  <a:pt x="448" y="0"/>
                </a:cubicBezTo>
                <a:lnTo>
                  <a:pt x="64" y="0"/>
                </a:lnTo>
                <a:close/>
                <a:moveTo>
                  <a:pt x="384" y="448"/>
                </a:moveTo>
                <a:cubicBezTo>
                  <a:pt x="128" y="448"/>
                  <a:pt x="128" y="448"/>
                  <a:pt x="128" y="448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20" y="64"/>
                  <a:pt x="320" y="64"/>
                  <a:pt x="320" y="64"/>
                </a:cubicBezTo>
                <a:cubicBezTo>
                  <a:pt x="384" y="64"/>
                  <a:pt x="384" y="64"/>
                  <a:pt x="384" y="64"/>
                </a:cubicBezTo>
                <a:lnTo>
                  <a:pt x="384" y="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253"/>
          <p:cNvSpPr>
            <a:spLocks noEditPoints="1"/>
          </p:cNvSpPr>
          <p:nvPr/>
        </p:nvSpPr>
        <p:spPr bwMode="auto">
          <a:xfrm>
            <a:off x="3377850" y="1255092"/>
            <a:ext cx="694989" cy="694990"/>
          </a:xfrm>
          <a:custGeom>
            <a:avLst/>
            <a:gdLst>
              <a:gd name="T0" fmla="*/ 512 w 512"/>
              <a:gd name="T1" fmla="*/ 64 h 512"/>
              <a:gd name="T2" fmla="*/ 448 w 512"/>
              <a:gd name="T3" fmla="*/ 64 h 512"/>
              <a:gd name="T4" fmla="*/ 448 w 512"/>
              <a:gd name="T5" fmla="*/ 0 h 512"/>
              <a:gd name="T6" fmla="*/ 64 w 512"/>
              <a:gd name="T7" fmla="*/ 0 h 512"/>
              <a:gd name="T8" fmla="*/ 0 w 512"/>
              <a:gd name="T9" fmla="*/ 64 h 512"/>
              <a:gd name="T10" fmla="*/ 0 w 512"/>
              <a:gd name="T11" fmla="*/ 448 h 512"/>
              <a:gd name="T12" fmla="*/ 64 w 512"/>
              <a:gd name="T13" fmla="*/ 512 h 512"/>
              <a:gd name="T14" fmla="*/ 448 w 512"/>
              <a:gd name="T15" fmla="*/ 512 h 512"/>
              <a:gd name="T16" fmla="*/ 448 w 512"/>
              <a:gd name="T17" fmla="*/ 192 h 512"/>
              <a:gd name="T18" fmla="*/ 512 w 512"/>
              <a:gd name="T19" fmla="*/ 192 h 512"/>
              <a:gd name="T20" fmla="*/ 448 w 512"/>
              <a:gd name="T21" fmla="*/ 128 h 512"/>
              <a:gd name="T22" fmla="*/ 512 w 512"/>
              <a:gd name="T23" fmla="*/ 64 h 512"/>
              <a:gd name="T24" fmla="*/ 384 w 512"/>
              <a:gd name="T25" fmla="*/ 448 h 512"/>
              <a:gd name="T26" fmla="*/ 128 w 512"/>
              <a:gd name="T27" fmla="*/ 448 h 512"/>
              <a:gd name="T28" fmla="*/ 128 w 512"/>
              <a:gd name="T29" fmla="*/ 64 h 512"/>
              <a:gd name="T30" fmla="*/ 384 w 512"/>
              <a:gd name="T31" fmla="*/ 64 h 512"/>
              <a:gd name="T32" fmla="*/ 384 w 512"/>
              <a:gd name="T33" fmla="*/ 448 h 512"/>
              <a:gd name="T34" fmla="*/ 192 w 512"/>
              <a:gd name="T35" fmla="*/ 128 h 512"/>
              <a:gd name="T36" fmla="*/ 320 w 512"/>
              <a:gd name="T37" fmla="*/ 128 h 512"/>
              <a:gd name="T38" fmla="*/ 320 w 512"/>
              <a:gd name="T39" fmla="*/ 192 h 512"/>
              <a:gd name="T40" fmla="*/ 192 w 512"/>
              <a:gd name="T41" fmla="*/ 192 h 512"/>
              <a:gd name="T42" fmla="*/ 192 w 512"/>
              <a:gd name="T43" fmla="*/ 1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2" h="512">
                <a:moveTo>
                  <a:pt x="512" y="64"/>
                </a:moveTo>
                <a:cubicBezTo>
                  <a:pt x="448" y="64"/>
                  <a:pt x="448" y="64"/>
                  <a:pt x="448" y="64"/>
                </a:cubicBezTo>
                <a:cubicBezTo>
                  <a:pt x="448" y="0"/>
                  <a:pt x="448" y="0"/>
                  <a:pt x="44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448"/>
                  <a:pt x="0" y="448"/>
                  <a:pt x="0" y="448"/>
                </a:cubicBezTo>
                <a:cubicBezTo>
                  <a:pt x="0" y="483"/>
                  <a:pt x="29" y="512"/>
                  <a:pt x="64" y="512"/>
                </a:cubicBezTo>
                <a:cubicBezTo>
                  <a:pt x="448" y="512"/>
                  <a:pt x="448" y="512"/>
                  <a:pt x="448" y="512"/>
                </a:cubicBezTo>
                <a:cubicBezTo>
                  <a:pt x="448" y="192"/>
                  <a:pt x="448" y="192"/>
                  <a:pt x="448" y="192"/>
                </a:cubicBezTo>
                <a:cubicBezTo>
                  <a:pt x="512" y="192"/>
                  <a:pt x="512" y="192"/>
                  <a:pt x="512" y="192"/>
                </a:cubicBezTo>
                <a:cubicBezTo>
                  <a:pt x="448" y="128"/>
                  <a:pt x="448" y="128"/>
                  <a:pt x="448" y="128"/>
                </a:cubicBezTo>
                <a:lnTo>
                  <a:pt x="512" y="64"/>
                </a:lnTo>
                <a:close/>
                <a:moveTo>
                  <a:pt x="384" y="448"/>
                </a:moveTo>
                <a:cubicBezTo>
                  <a:pt x="128" y="448"/>
                  <a:pt x="128" y="448"/>
                  <a:pt x="128" y="448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384" y="64"/>
                  <a:pt x="384" y="64"/>
                  <a:pt x="384" y="64"/>
                </a:cubicBezTo>
                <a:lnTo>
                  <a:pt x="384" y="448"/>
                </a:lnTo>
                <a:close/>
                <a:moveTo>
                  <a:pt x="192" y="128"/>
                </a:moveTo>
                <a:cubicBezTo>
                  <a:pt x="320" y="128"/>
                  <a:pt x="320" y="128"/>
                  <a:pt x="320" y="128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Freeform 254"/>
          <p:cNvSpPr>
            <a:spLocks noEditPoints="1"/>
          </p:cNvSpPr>
          <p:nvPr/>
        </p:nvSpPr>
        <p:spPr bwMode="auto">
          <a:xfrm>
            <a:off x="4361466" y="1298708"/>
            <a:ext cx="694415" cy="607757"/>
          </a:xfrm>
          <a:custGeom>
            <a:avLst/>
            <a:gdLst>
              <a:gd name="T0" fmla="*/ 256 w 512"/>
              <a:gd name="T1" fmla="*/ 64 h 448"/>
              <a:gd name="T2" fmla="*/ 0 w 512"/>
              <a:gd name="T3" fmla="*/ 0 h 448"/>
              <a:gd name="T4" fmla="*/ 0 w 512"/>
              <a:gd name="T5" fmla="*/ 384 h 448"/>
              <a:gd name="T6" fmla="*/ 256 w 512"/>
              <a:gd name="T7" fmla="*/ 448 h 448"/>
              <a:gd name="T8" fmla="*/ 512 w 512"/>
              <a:gd name="T9" fmla="*/ 384 h 448"/>
              <a:gd name="T10" fmla="*/ 512 w 512"/>
              <a:gd name="T11" fmla="*/ 0 h 448"/>
              <a:gd name="T12" fmla="*/ 256 w 512"/>
              <a:gd name="T13" fmla="*/ 64 h 448"/>
              <a:gd name="T14" fmla="*/ 64 w 512"/>
              <a:gd name="T15" fmla="*/ 64 h 448"/>
              <a:gd name="T16" fmla="*/ 224 w 512"/>
              <a:gd name="T17" fmla="*/ 105 h 448"/>
              <a:gd name="T18" fmla="*/ 224 w 512"/>
              <a:gd name="T19" fmla="*/ 363 h 448"/>
              <a:gd name="T20" fmla="*/ 64 w 512"/>
              <a:gd name="T21" fmla="*/ 322 h 448"/>
              <a:gd name="T22" fmla="*/ 64 w 512"/>
              <a:gd name="T23" fmla="*/ 64 h 448"/>
              <a:gd name="T24" fmla="*/ 448 w 512"/>
              <a:gd name="T25" fmla="*/ 322 h 448"/>
              <a:gd name="T26" fmla="*/ 288 w 512"/>
              <a:gd name="T27" fmla="*/ 363 h 448"/>
              <a:gd name="T28" fmla="*/ 288 w 512"/>
              <a:gd name="T29" fmla="*/ 105 h 448"/>
              <a:gd name="T30" fmla="*/ 448 w 512"/>
              <a:gd name="T31" fmla="*/ 64 h 448"/>
              <a:gd name="T32" fmla="*/ 448 w 512"/>
              <a:gd name="T33" fmla="*/ 32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2" h="448">
                <a:moveTo>
                  <a:pt x="256" y="64"/>
                </a:moveTo>
                <a:cubicBezTo>
                  <a:pt x="256" y="64"/>
                  <a:pt x="192" y="0"/>
                  <a:pt x="0" y="0"/>
                </a:cubicBezTo>
                <a:cubicBezTo>
                  <a:pt x="0" y="384"/>
                  <a:pt x="0" y="384"/>
                  <a:pt x="0" y="384"/>
                </a:cubicBezTo>
                <a:cubicBezTo>
                  <a:pt x="194" y="384"/>
                  <a:pt x="256" y="448"/>
                  <a:pt x="256" y="448"/>
                </a:cubicBezTo>
                <a:cubicBezTo>
                  <a:pt x="256" y="448"/>
                  <a:pt x="318" y="384"/>
                  <a:pt x="512" y="384"/>
                </a:cubicBezTo>
                <a:cubicBezTo>
                  <a:pt x="512" y="0"/>
                  <a:pt x="512" y="0"/>
                  <a:pt x="512" y="0"/>
                </a:cubicBezTo>
                <a:cubicBezTo>
                  <a:pt x="320" y="0"/>
                  <a:pt x="256" y="64"/>
                  <a:pt x="256" y="64"/>
                </a:cubicBezTo>
                <a:close/>
                <a:moveTo>
                  <a:pt x="64" y="64"/>
                </a:moveTo>
                <a:cubicBezTo>
                  <a:pt x="145" y="71"/>
                  <a:pt x="195" y="90"/>
                  <a:pt x="224" y="105"/>
                </a:cubicBezTo>
                <a:cubicBezTo>
                  <a:pt x="224" y="363"/>
                  <a:pt x="224" y="363"/>
                  <a:pt x="224" y="363"/>
                </a:cubicBezTo>
                <a:cubicBezTo>
                  <a:pt x="195" y="347"/>
                  <a:pt x="145" y="329"/>
                  <a:pt x="64" y="322"/>
                </a:cubicBezTo>
                <a:lnTo>
                  <a:pt x="64" y="64"/>
                </a:lnTo>
                <a:close/>
                <a:moveTo>
                  <a:pt x="448" y="322"/>
                </a:moveTo>
                <a:cubicBezTo>
                  <a:pt x="367" y="329"/>
                  <a:pt x="317" y="347"/>
                  <a:pt x="288" y="363"/>
                </a:cubicBezTo>
                <a:cubicBezTo>
                  <a:pt x="288" y="105"/>
                  <a:pt x="288" y="105"/>
                  <a:pt x="288" y="105"/>
                </a:cubicBezTo>
                <a:cubicBezTo>
                  <a:pt x="317" y="90"/>
                  <a:pt x="367" y="71"/>
                  <a:pt x="448" y="64"/>
                </a:cubicBezTo>
                <a:lnTo>
                  <a:pt x="448" y="3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255"/>
          <p:cNvSpPr>
            <a:spLocks noEditPoints="1"/>
          </p:cNvSpPr>
          <p:nvPr/>
        </p:nvSpPr>
        <p:spPr bwMode="auto">
          <a:xfrm>
            <a:off x="5344507" y="1255092"/>
            <a:ext cx="694415" cy="694990"/>
          </a:xfrm>
          <a:custGeom>
            <a:avLst/>
            <a:gdLst>
              <a:gd name="T0" fmla="*/ 485 w 512"/>
              <a:gd name="T1" fmla="*/ 144 h 512"/>
              <a:gd name="T2" fmla="*/ 325 w 512"/>
              <a:gd name="T3" fmla="*/ 303 h 512"/>
              <a:gd name="T4" fmla="*/ 507 w 512"/>
              <a:gd name="T5" fmla="*/ 303 h 512"/>
              <a:gd name="T6" fmla="*/ 512 w 512"/>
              <a:gd name="T7" fmla="*/ 256 h 512"/>
              <a:gd name="T8" fmla="*/ 485 w 512"/>
              <a:gd name="T9" fmla="*/ 144 h 512"/>
              <a:gd name="T10" fmla="*/ 337 w 512"/>
              <a:gd name="T11" fmla="*/ 244 h 512"/>
              <a:gd name="T12" fmla="*/ 468 w 512"/>
              <a:gd name="T13" fmla="*/ 113 h 512"/>
              <a:gd name="T14" fmla="*/ 337 w 512"/>
              <a:gd name="T15" fmla="*/ 14 h 512"/>
              <a:gd name="T16" fmla="*/ 337 w 512"/>
              <a:gd name="T17" fmla="*/ 244 h 512"/>
              <a:gd name="T18" fmla="*/ 268 w 512"/>
              <a:gd name="T19" fmla="*/ 337 h 512"/>
              <a:gd name="T20" fmla="*/ 399 w 512"/>
              <a:gd name="T21" fmla="*/ 468 h 512"/>
              <a:gd name="T22" fmla="*/ 498 w 512"/>
              <a:gd name="T23" fmla="*/ 337 h 512"/>
              <a:gd name="T24" fmla="*/ 268 w 512"/>
              <a:gd name="T25" fmla="*/ 337 h 512"/>
              <a:gd name="T26" fmla="*/ 303 w 512"/>
              <a:gd name="T27" fmla="*/ 188 h 512"/>
              <a:gd name="T28" fmla="*/ 303 w 512"/>
              <a:gd name="T29" fmla="*/ 5 h 512"/>
              <a:gd name="T30" fmla="*/ 256 w 512"/>
              <a:gd name="T31" fmla="*/ 0 h 512"/>
              <a:gd name="T32" fmla="*/ 143 w 512"/>
              <a:gd name="T33" fmla="*/ 28 h 512"/>
              <a:gd name="T34" fmla="*/ 303 w 512"/>
              <a:gd name="T35" fmla="*/ 188 h 512"/>
              <a:gd name="T36" fmla="*/ 209 w 512"/>
              <a:gd name="T37" fmla="*/ 326 h 512"/>
              <a:gd name="T38" fmla="*/ 209 w 512"/>
              <a:gd name="T39" fmla="*/ 507 h 512"/>
              <a:gd name="T40" fmla="*/ 256 w 512"/>
              <a:gd name="T41" fmla="*/ 512 h 512"/>
              <a:gd name="T42" fmla="*/ 368 w 512"/>
              <a:gd name="T43" fmla="*/ 485 h 512"/>
              <a:gd name="T44" fmla="*/ 209 w 512"/>
              <a:gd name="T45" fmla="*/ 326 h 512"/>
              <a:gd name="T46" fmla="*/ 175 w 512"/>
              <a:gd name="T47" fmla="*/ 268 h 512"/>
              <a:gd name="T48" fmla="*/ 44 w 512"/>
              <a:gd name="T49" fmla="*/ 399 h 512"/>
              <a:gd name="T50" fmla="*/ 175 w 512"/>
              <a:gd name="T51" fmla="*/ 498 h 512"/>
              <a:gd name="T52" fmla="*/ 175 w 512"/>
              <a:gd name="T53" fmla="*/ 268 h 512"/>
              <a:gd name="T54" fmla="*/ 5 w 512"/>
              <a:gd name="T55" fmla="*/ 209 h 512"/>
              <a:gd name="T56" fmla="*/ 0 w 512"/>
              <a:gd name="T57" fmla="*/ 256 h 512"/>
              <a:gd name="T58" fmla="*/ 27 w 512"/>
              <a:gd name="T59" fmla="*/ 369 h 512"/>
              <a:gd name="T60" fmla="*/ 187 w 512"/>
              <a:gd name="T61" fmla="*/ 209 h 512"/>
              <a:gd name="T62" fmla="*/ 5 w 512"/>
              <a:gd name="T63" fmla="*/ 209 h 512"/>
              <a:gd name="T64" fmla="*/ 112 w 512"/>
              <a:gd name="T65" fmla="*/ 44 h 512"/>
              <a:gd name="T66" fmla="*/ 14 w 512"/>
              <a:gd name="T67" fmla="*/ 175 h 512"/>
              <a:gd name="T68" fmla="*/ 243 w 512"/>
              <a:gd name="T69" fmla="*/ 175 h 512"/>
              <a:gd name="T70" fmla="*/ 112 w 512"/>
              <a:gd name="T71" fmla="*/ 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485" y="144"/>
                </a:moveTo>
                <a:cubicBezTo>
                  <a:pt x="325" y="303"/>
                  <a:pt x="325" y="303"/>
                  <a:pt x="325" y="303"/>
                </a:cubicBezTo>
                <a:cubicBezTo>
                  <a:pt x="507" y="303"/>
                  <a:pt x="507" y="303"/>
                  <a:pt x="507" y="303"/>
                </a:cubicBezTo>
                <a:cubicBezTo>
                  <a:pt x="510" y="288"/>
                  <a:pt x="512" y="272"/>
                  <a:pt x="512" y="256"/>
                </a:cubicBezTo>
                <a:cubicBezTo>
                  <a:pt x="512" y="215"/>
                  <a:pt x="502" y="178"/>
                  <a:pt x="485" y="144"/>
                </a:cubicBezTo>
                <a:close/>
                <a:moveTo>
                  <a:pt x="337" y="244"/>
                </a:moveTo>
                <a:cubicBezTo>
                  <a:pt x="468" y="113"/>
                  <a:pt x="468" y="113"/>
                  <a:pt x="468" y="113"/>
                </a:cubicBezTo>
                <a:cubicBezTo>
                  <a:pt x="437" y="67"/>
                  <a:pt x="391" y="32"/>
                  <a:pt x="337" y="14"/>
                </a:cubicBezTo>
                <a:lnTo>
                  <a:pt x="337" y="244"/>
                </a:lnTo>
                <a:close/>
                <a:moveTo>
                  <a:pt x="268" y="337"/>
                </a:moveTo>
                <a:cubicBezTo>
                  <a:pt x="399" y="468"/>
                  <a:pt x="399" y="468"/>
                  <a:pt x="399" y="468"/>
                </a:cubicBezTo>
                <a:cubicBezTo>
                  <a:pt x="445" y="437"/>
                  <a:pt x="480" y="391"/>
                  <a:pt x="498" y="337"/>
                </a:cubicBezTo>
                <a:lnTo>
                  <a:pt x="268" y="337"/>
                </a:lnTo>
                <a:close/>
                <a:moveTo>
                  <a:pt x="303" y="188"/>
                </a:moveTo>
                <a:cubicBezTo>
                  <a:pt x="303" y="5"/>
                  <a:pt x="303" y="5"/>
                  <a:pt x="303" y="5"/>
                </a:cubicBezTo>
                <a:cubicBezTo>
                  <a:pt x="288" y="2"/>
                  <a:pt x="272" y="0"/>
                  <a:pt x="256" y="0"/>
                </a:cubicBezTo>
                <a:cubicBezTo>
                  <a:pt x="215" y="0"/>
                  <a:pt x="177" y="10"/>
                  <a:pt x="143" y="28"/>
                </a:cubicBezTo>
                <a:lnTo>
                  <a:pt x="303" y="188"/>
                </a:lnTo>
                <a:close/>
                <a:moveTo>
                  <a:pt x="209" y="326"/>
                </a:moveTo>
                <a:cubicBezTo>
                  <a:pt x="209" y="507"/>
                  <a:pt x="209" y="507"/>
                  <a:pt x="209" y="507"/>
                </a:cubicBezTo>
                <a:cubicBezTo>
                  <a:pt x="224" y="510"/>
                  <a:pt x="240" y="512"/>
                  <a:pt x="256" y="512"/>
                </a:cubicBezTo>
                <a:cubicBezTo>
                  <a:pt x="296" y="512"/>
                  <a:pt x="334" y="502"/>
                  <a:pt x="368" y="485"/>
                </a:cubicBezTo>
                <a:lnTo>
                  <a:pt x="209" y="326"/>
                </a:lnTo>
                <a:close/>
                <a:moveTo>
                  <a:pt x="175" y="268"/>
                </a:moveTo>
                <a:cubicBezTo>
                  <a:pt x="44" y="399"/>
                  <a:pt x="44" y="399"/>
                  <a:pt x="44" y="399"/>
                </a:cubicBezTo>
                <a:cubicBezTo>
                  <a:pt x="75" y="445"/>
                  <a:pt x="121" y="480"/>
                  <a:pt x="175" y="498"/>
                </a:cubicBezTo>
                <a:lnTo>
                  <a:pt x="175" y="268"/>
                </a:lnTo>
                <a:close/>
                <a:moveTo>
                  <a:pt x="5" y="209"/>
                </a:moveTo>
                <a:cubicBezTo>
                  <a:pt x="2" y="224"/>
                  <a:pt x="0" y="240"/>
                  <a:pt x="0" y="256"/>
                </a:cubicBezTo>
                <a:cubicBezTo>
                  <a:pt x="0" y="297"/>
                  <a:pt x="10" y="334"/>
                  <a:pt x="27" y="369"/>
                </a:cubicBezTo>
                <a:cubicBezTo>
                  <a:pt x="187" y="209"/>
                  <a:pt x="187" y="209"/>
                  <a:pt x="187" y="209"/>
                </a:cubicBezTo>
                <a:cubicBezTo>
                  <a:pt x="5" y="209"/>
                  <a:pt x="5" y="209"/>
                  <a:pt x="5" y="209"/>
                </a:cubicBezTo>
                <a:close/>
                <a:moveTo>
                  <a:pt x="112" y="44"/>
                </a:moveTo>
                <a:cubicBezTo>
                  <a:pt x="66" y="76"/>
                  <a:pt x="32" y="122"/>
                  <a:pt x="14" y="175"/>
                </a:cubicBezTo>
                <a:cubicBezTo>
                  <a:pt x="243" y="175"/>
                  <a:pt x="243" y="175"/>
                  <a:pt x="243" y="175"/>
                </a:cubicBezTo>
                <a:lnTo>
                  <a:pt x="112" y="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Freeform 256"/>
          <p:cNvSpPr>
            <a:spLocks noEditPoints="1"/>
          </p:cNvSpPr>
          <p:nvPr/>
        </p:nvSpPr>
        <p:spPr bwMode="auto">
          <a:xfrm>
            <a:off x="6327548" y="1255092"/>
            <a:ext cx="679494" cy="694990"/>
          </a:xfrm>
          <a:custGeom>
            <a:avLst/>
            <a:gdLst>
              <a:gd name="T0" fmla="*/ 254 w 501"/>
              <a:gd name="T1" fmla="*/ 311 h 512"/>
              <a:gd name="T2" fmla="*/ 84 w 501"/>
              <a:gd name="T3" fmla="*/ 142 h 512"/>
              <a:gd name="T4" fmla="*/ 84 w 501"/>
              <a:gd name="T5" fmla="*/ 480 h 512"/>
              <a:gd name="T6" fmla="*/ 254 w 501"/>
              <a:gd name="T7" fmla="*/ 311 h 512"/>
              <a:gd name="T8" fmla="*/ 277 w 501"/>
              <a:gd name="T9" fmla="*/ 288 h 512"/>
              <a:gd name="T10" fmla="*/ 277 w 501"/>
              <a:gd name="T11" fmla="*/ 0 h 512"/>
              <a:gd name="T12" fmla="*/ 71 w 501"/>
              <a:gd name="T13" fmla="*/ 82 h 512"/>
              <a:gd name="T14" fmla="*/ 277 w 501"/>
              <a:gd name="T15" fmla="*/ 288 h 512"/>
              <a:gd name="T16" fmla="*/ 309 w 501"/>
              <a:gd name="T17" fmla="*/ 64 h 512"/>
              <a:gd name="T18" fmla="*/ 309 w 501"/>
              <a:gd name="T19" fmla="*/ 301 h 512"/>
              <a:gd name="T20" fmla="*/ 143 w 501"/>
              <a:gd name="T21" fmla="*/ 467 h 512"/>
              <a:gd name="T22" fmla="*/ 275 w 501"/>
              <a:gd name="T23" fmla="*/ 512 h 512"/>
              <a:gd name="T24" fmla="*/ 501 w 501"/>
              <a:gd name="T25" fmla="*/ 286 h 512"/>
              <a:gd name="T26" fmla="*/ 309 w 501"/>
              <a:gd name="T27" fmla="*/ 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1" h="512">
                <a:moveTo>
                  <a:pt x="254" y="311"/>
                </a:moveTo>
                <a:cubicBezTo>
                  <a:pt x="84" y="142"/>
                  <a:pt x="84" y="142"/>
                  <a:pt x="84" y="142"/>
                </a:cubicBezTo>
                <a:cubicBezTo>
                  <a:pt x="0" y="239"/>
                  <a:pt x="0" y="383"/>
                  <a:pt x="84" y="480"/>
                </a:cubicBezTo>
                <a:lnTo>
                  <a:pt x="254" y="311"/>
                </a:lnTo>
                <a:close/>
                <a:moveTo>
                  <a:pt x="277" y="288"/>
                </a:moveTo>
                <a:cubicBezTo>
                  <a:pt x="277" y="0"/>
                  <a:pt x="277" y="0"/>
                  <a:pt x="277" y="0"/>
                </a:cubicBezTo>
                <a:cubicBezTo>
                  <a:pt x="199" y="5"/>
                  <a:pt x="128" y="35"/>
                  <a:pt x="71" y="82"/>
                </a:cubicBezTo>
                <a:lnTo>
                  <a:pt x="277" y="288"/>
                </a:lnTo>
                <a:close/>
                <a:moveTo>
                  <a:pt x="309" y="64"/>
                </a:moveTo>
                <a:cubicBezTo>
                  <a:pt x="309" y="301"/>
                  <a:pt x="309" y="301"/>
                  <a:pt x="309" y="301"/>
                </a:cubicBezTo>
                <a:cubicBezTo>
                  <a:pt x="143" y="467"/>
                  <a:pt x="143" y="467"/>
                  <a:pt x="143" y="467"/>
                </a:cubicBezTo>
                <a:cubicBezTo>
                  <a:pt x="180" y="495"/>
                  <a:pt x="225" y="512"/>
                  <a:pt x="275" y="512"/>
                </a:cubicBezTo>
                <a:cubicBezTo>
                  <a:pt x="400" y="512"/>
                  <a:pt x="501" y="411"/>
                  <a:pt x="501" y="286"/>
                </a:cubicBezTo>
                <a:cubicBezTo>
                  <a:pt x="501" y="173"/>
                  <a:pt x="417" y="81"/>
                  <a:pt x="309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Freeform 257"/>
          <p:cNvSpPr>
            <a:spLocks noEditPoints="1"/>
          </p:cNvSpPr>
          <p:nvPr/>
        </p:nvSpPr>
        <p:spPr bwMode="auto">
          <a:xfrm>
            <a:off x="7295669" y="1255092"/>
            <a:ext cx="694415" cy="694990"/>
          </a:xfrm>
          <a:custGeom>
            <a:avLst/>
            <a:gdLst>
              <a:gd name="T0" fmla="*/ 907 w 1210"/>
              <a:gd name="T1" fmla="*/ 0 h 1211"/>
              <a:gd name="T2" fmla="*/ 1210 w 1210"/>
              <a:gd name="T3" fmla="*/ 0 h 1211"/>
              <a:gd name="T4" fmla="*/ 1210 w 1210"/>
              <a:gd name="T5" fmla="*/ 1211 h 1211"/>
              <a:gd name="T6" fmla="*/ 907 w 1210"/>
              <a:gd name="T7" fmla="*/ 1211 h 1211"/>
              <a:gd name="T8" fmla="*/ 907 w 1210"/>
              <a:gd name="T9" fmla="*/ 0 h 1211"/>
              <a:gd name="T10" fmla="*/ 454 w 1210"/>
              <a:gd name="T11" fmla="*/ 303 h 1211"/>
              <a:gd name="T12" fmla="*/ 756 w 1210"/>
              <a:gd name="T13" fmla="*/ 303 h 1211"/>
              <a:gd name="T14" fmla="*/ 756 w 1210"/>
              <a:gd name="T15" fmla="*/ 1211 h 1211"/>
              <a:gd name="T16" fmla="*/ 454 w 1210"/>
              <a:gd name="T17" fmla="*/ 1211 h 1211"/>
              <a:gd name="T18" fmla="*/ 454 w 1210"/>
              <a:gd name="T19" fmla="*/ 303 h 1211"/>
              <a:gd name="T20" fmla="*/ 0 w 1210"/>
              <a:gd name="T21" fmla="*/ 606 h 1211"/>
              <a:gd name="T22" fmla="*/ 302 w 1210"/>
              <a:gd name="T23" fmla="*/ 606 h 1211"/>
              <a:gd name="T24" fmla="*/ 302 w 1210"/>
              <a:gd name="T25" fmla="*/ 1211 h 1211"/>
              <a:gd name="T26" fmla="*/ 0 w 1210"/>
              <a:gd name="T27" fmla="*/ 1211 h 1211"/>
              <a:gd name="T28" fmla="*/ 0 w 1210"/>
              <a:gd name="T29" fmla="*/ 606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10" h="1211">
                <a:moveTo>
                  <a:pt x="907" y="0"/>
                </a:moveTo>
                <a:lnTo>
                  <a:pt x="1210" y="0"/>
                </a:lnTo>
                <a:lnTo>
                  <a:pt x="1210" y="1211"/>
                </a:lnTo>
                <a:lnTo>
                  <a:pt x="907" y="1211"/>
                </a:lnTo>
                <a:lnTo>
                  <a:pt x="907" y="0"/>
                </a:lnTo>
                <a:close/>
                <a:moveTo>
                  <a:pt x="454" y="303"/>
                </a:moveTo>
                <a:lnTo>
                  <a:pt x="756" y="303"/>
                </a:lnTo>
                <a:lnTo>
                  <a:pt x="756" y="1211"/>
                </a:lnTo>
                <a:lnTo>
                  <a:pt x="454" y="1211"/>
                </a:lnTo>
                <a:lnTo>
                  <a:pt x="454" y="303"/>
                </a:lnTo>
                <a:close/>
                <a:moveTo>
                  <a:pt x="0" y="606"/>
                </a:moveTo>
                <a:lnTo>
                  <a:pt x="302" y="606"/>
                </a:lnTo>
                <a:lnTo>
                  <a:pt x="302" y="1211"/>
                </a:lnTo>
                <a:lnTo>
                  <a:pt x="0" y="1211"/>
                </a:lnTo>
                <a:lnTo>
                  <a:pt x="0" y="6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258"/>
          <p:cNvSpPr>
            <a:spLocks noEditPoints="1"/>
          </p:cNvSpPr>
          <p:nvPr/>
        </p:nvSpPr>
        <p:spPr bwMode="auto">
          <a:xfrm>
            <a:off x="8278709" y="1255092"/>
            <a:ext cx="520525" cy="694990"/>
          </a:xfrm>
          <a:custGeom>
            <a:avLst/>
            <a:gdLst>
              <a:gd name="T0" fmla="*/ 192 w 384"/>
              <a:gd name="T1" fmla="*/ 256 h 512"/>
              <a:gd name="T2" fmla="*/ 0 w 384"/>
              <a:gd name="T3" fmla="*/ 448 h 512"/>
              <a:gd name="T4" fmla="*/ 64 w 384"/>
              <a:gd name="T5" fmla="*/ 512 h 512"/>
              <a:gd name="T6" fmla="*/ 320 w 384"/>
              <a:gd name="T7" fmla="*/ 512 h 512"/>
              <a:gd name="T8" fmla="*/ 384 w 384"/>
              <a:gd name="T9" fmla="*/ 448 h 512"/>
              <a:gd name="T10" fmla="*/ 192 w 384"/>
              <a:gd name="T11" fmla="*/ 256 h 512"/>
              <a:gd name="T12" fmla="*/ 96 w 384"/>
              <a:gd name="T13" fmla="*/ 96 h 512"/>
              <a:gd name="T14" fmla="*/ 192 w 384"/>
              <a:gd name="T15" fmla="*/ 0 h 512"/>
              <a:gd name="T16" fmla="*/ 288 w 384"/>
              <a:gd name="T17" fmla="*/ 96 h 512"/>
              <a:gd name="T18" fmla="*/ 192 w 384"/>
              <a:gd name="T19" fmla="*/ 192 h 512"/>
              <a:gd name="T20" fmla="*/ 96 w 384"/>
              <a:gd name="T21" fmla="*/ 9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4" h="512">
                <a:moveTo>
                  <a:pt x="192" y="256"/>
                </a:moveTo>
                <a:cubicBezTo>
                  <a:pt x="86" y="256"/>
                  <a:pt x="0" y="342"/>
                  <a:pt x="0" y="448"/>
                </a:cubicBezTo>
                <a:cubicBezTo>
                  <a:pt x="0" y="483"/>
                  <a:pt x="29" y="512"/>
                  <a:pt x="64" y="512"/>
                </a:cubicBezTo>
                <a:cubicBezTo>
                  <a:pt x="320" y="512"/>
                  <a:pt x="320" y="512"/>
                  <a:pt x="320" y="512"/>
                </a:cubicBezTo>
                <a:cubicBezTo>
                  <a:pt x="355" y="512"/>
                  <a:pt x="384" y="483"/>
                  <a:pt x="384" y="448"/>
                </a:cubicBezTo>
                <a:cubicBezTo>
                  <a:pt x="384" y="342"/>
                  <a:pt x="298" y="256"/>
                  <a:pt x="192" y="256"/>
                </a:cubicBezTo>
                <a:close/>
                <a:moveTo>
                  <a:pt x="96" y="96"/>
                </a:moveTo>
                <a:cubicBezTo>
                  <a:pt x="96" y="43"/>
                  <a:pt x="139" y="0"/>
                  <a:pt x="192" y="0"/>
                </a:cubicBezTo>
                <a:cubicBezTo>
                  <a:pt x="245" y="0"/>
                  <a:pt x="288" y="43"/>
                  <a:pt x="288" y="96"/>
                </a:cubicBezTo>
                <a:cubicBezTo>
                  <a:pt x="288" y="149"/>
                  <a:pt x="245" y="192"/>
                  <a:pt x="192" y="192"/>
                </a:cubicBezTo>
                <a:cubicBezTo>
                  <a:pt x="139" y="192"/>
                  <a:pt x="96" y="149"/>
                  <a:pt x="96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259"/>
          <p:cNvSpPr>
            <a:spLocks noEditPoints="1"/>
          </p:cNvSpPr>
          <p:nvPr/>
        </p:nvSpPr>
        <p:spPr bwMode="auto">
          <a:xfrm>
            <a:off x="313416" y="2123972"/>
            <a:ext cx="694415" cy="694415"/>
          </a:xfrm>
          <a:custGeom>
            <a:avLst/>
            <a:gdLst>
              <a:gd name="T0" fmla="*/ 605 w 1210"/>
              <a:gd name="T1" fmla="*/ 0 h 1210"/>
              <a:gd name="T2" fmla="*/ 0 w 1210"/>
              <a:gd name="T3" fmla="*/ 605 h 1210"/>
              <a:gd name="T4" fmla="*/ 151 w 1210"/>
              <a:gd name="T5" fmla="*/ 605 h 1210"/>
              <a:gd name="T6" fmla="*/ 151 w 1210"/>
              <a:gd name="T7" fmla="*/ 1210 h 1210"/>
              <a:gd name="T8" fmla="*/ 1059 w 1210"/>
              <a:gd name="T9" fmla="*/ 1210 h 1210"/>
              <a:gd name="T10" fmla="*/ 1059 w 1210"/>
              <a:gd name="T11" fmla="*/ 605 h 1210"/>
              <a:gd name="T12" fmla="*/ 1210 w 1210"/>
              <a:gd name="T13" fmla="*/ 605 h 1210"/>
              <a:gd name="T14" fmla="*/ 605 w 1210"/>
              <a:gd name="T15" fmla="*/ 0 h 1210"/>
              <a:gd name="T16" fmla="*/ 908 w 1210"/>
              <a:gd name="T17" fmla="*/ 1059 h 1210"/>
              <a:gd name="T18" fmla="*/ 681 w 1210"/>
              <a:gd name="T19" fmla="*/ 1059 h 1210"/>
              <a:gd name="T20" fmla="*/ 681 w 1210"/>
              <a:gd name="T21" fmla="*/ 832 h 1210"/>
              <a:gd name="T22" fmla="*/ 529 w 1210"/>
              <a:gd name="T23" fmla="*/ 832 h 1210"/>
              <a:gd name="T24" fmla="*/ 529 w 1210"/>
              <a:gd name="T25" fmla="*/ 1059 h 1210"/>
              <a:gd name="T26" fmla="*/ 303 w 1210"/>
              <a:gd name="T27" fmla="*/ 1059 h 1210"/>
              <a:gd name="T28" fmla="*/ 303 w 1210"/>
              <a:gd name="T29" fmla="*/ 515 h 1210"/>
              <a:gd name="T30" fmla="*/ 605 w 1210"/>
              <a:gd name="T31" fmla="*/ 302 h 1210"/>
              <a:gd name="T32" fmla="*/ 908 w 1210"/>
              <a:gd name="T33" fmla="*/ 515 h 1210"/>
              <a:gd name="T34" fmla="*/ 908 w 1210"/>
              <a:gd name="T35" fmla="*/ 105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10" h="1210">
                <a:moveTo>
                  <a:pt x="605" y="0"/>
                </a:moveTo>
                <a:lnTo>
                  <a:pt x="0" y="605"/>
                </a:lnTo>
                <a:lnTo>
                  <a:pt x="151" y="605"/>
                </a:lnTo>
                <a:lnTo>
                  <a:pt x="151" y="1210"/>
                </a:lnTo>
                <a:lnTo>
                  <a:pt x="1059" y="1210"/>
                </a:lnTo>
                <a:lnTo>
                  <a:pt x="1059" y="605"/>
                </a:lnTo>
                <a:lnTo>
                  <a:pt x="1210" y="605"/>
                </a:lnTo>
                <a:lnTo>
                  <a:pt x="605" y="0"/>
                </a:lnTo>
                <a:close/>
                <a:moveTo>
                  <a:pt x="908" y="1059"/>
                </a:moveTo>
                <a:lnTo>
                  <a:pt x="681" y="1059"/>
                </a:lnTo>
                <a:lnTo>
                  <a:pt x="681" y="832"/>
                </a:lnTo>
                <a:lnTo>
                  <a:pt x="529" y="832"/>
                </a:lnTo>
                <a:lnTo>
                  <a:pt x="529" y="1059"/>
                </a:lnTo>
                <a:lnTo>
                  <a:pt x="303" y="1059"/>
                </a:lnTo>
                <a:lnTo>
                  <a:pt x="303" y="515"/>
                </a:lnTo>
                <a:lnTo>
                  <a:pt x="605" y="302"/>
                </a:lnTo>
                <a:lnTo>
                  <a:pt x="908" y="515"/>
                </a:lnTo>
                <a:lnTo>
                  <a:pt x="908" y="1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260"/>
          <p:cNvSpPr>
            <a:spLocks noEditPoints="1"/>
          </p:cNvSpPr>
          <p:nvPr/>
        </p:nvSpPr>
        <p:spPr bwMode="auto">
          <a:xfrm>
            <a:off x="1275191" y="2123972"/>
            <a:ext cx="694415" cy="694415"/>
          </a:xfrm>
          <a:custGeom>
            <a:avLst/>
            <a:gdLst>
              <a:gd name="T0" fmla="*/ 256 w 512"/>
              <a:gd name="T1" fmla="*/ 64 h 512"/>
              <a:gd name="T2" fmla="*/ 448 w 512"/>
              <a:gd name="T3" fmla="*/ 256 h 512"/>
              <a:gd name="T4" fmla="*/ 256 w 512"/>
              <a:gd name="T5" fmla="*/ 448 h 512"/>
              <a:gd name="T6" fmla="*/ 64 w 512"/>
              <a:gd name="T7" fmla="*/ 256 h 512"/>
              <a:gd name="T8" fmla="*/ 256 w 512"/>
              <a:gd name="T9" fmla="*/ 64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  <a:gd name="T20" fmla="*/ 343 w 512"/>
              <a:gd name="T21" fmla="*/ 297 h 512"/>
              <a:gd name="T22" fmla="*/ 288 w 512"/>
              <a:gd name="T23" fmla="*/ 242 h 512"/>
              <a:gd name="T24" fmla="*/ 288 w 512"/>
              <a:gd name="T25" fmla="*/ 128 h 512"/>
              <a:gd name="T26" fmla="*/ 224 w 512"/>
              <a:gd name="T27" fmla="*/ 128 h 512"/>
              <a:gd name="T28" fmla="*/ 224 w 512"/>
              <a:gd name="T29" fmla="*/ 256 h 512"/>
              <a:gd name="T30" fmla="*/ 235 w 512"/>
              <a:gd name="T31" fmla="*/ 280 h 512"/>
              <a:gd name="T32" fmla="*/ 298 w 512"/>
              <a:gd name="T33" fmla="*/ 342 h 512"/>
              <a:gd name="T34" fmla="*/ 343 w 512"/>
              <a:gd name="T35" fmla="*/ 29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2" h="512">
                <a:moveTo>
                  <a:pt x="256" y="64"/>
                </a:moveTo>
                <a:cubicBezTo>
                  <a:pt x="362" y="64"/>
                  <a:pt x="448" y="150"/>
                  <a:pt x="448" y="256"/>
                </a:cubicBezTo>
                <a:cubicBezTo>
                  <a:pt x="448" y="362"/>
                  <a:pt x="362" y="448"/>
                  <a:pt x="256" y="448"/>
                </a:cubicBezTo>
                <a:cubicBezTo>
                  <a:pt x="150" y="448"/>
                  <a:pt x="64" y="362"/>
                  <a:pt x="64" y="256"/>
                </a:cubicBezTo>
                <a:cubicBezTo>
                  <a:pt x="64" y="150"/>
                  <a:pt x="150" y="64"/>
                  <a:pt x="256" y="64"/>
                </a:cubicBezTo>
                <a:close/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343" y="297"/>
                </a:moveTo>
                <a:cubicBezTo>
                  <a:pt x="288" y="242"/>
                  <a:pt x="288" y="242"/>
                  <a:pt x="288" y="242"/>
                </a:cubicBezTo>
                <a:cubicBezTo>
                  <a:pt x="288" y="128"/>
                  <a:pt x="288" y="128"/>
                  <a:pt x="288" y="128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24" y="256"/>
                  <a:pt x="224" y="256"/>
                  <a:pt x="224" y="256"/>
                </a:cubicBezTo>
                <a:cubicBezTo>
                  <a:pt x="224" y="266"/>
                  <a:pt x="228" y="274"/>
                  <a:pt x="235" y="280"/>
                </a:cubicBezTo>
                <a:cubicBezTo>
                  <a:pt x="298" y="342"/>
                  <a:pt x="298" y="342"/>
                  <a:pt x="298" y="342"/>
                </a:cubicBezTo>
                <a:lnTo>
                  <a:pt x="343" y="2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Freeform 261"/>
          <p:cNvSpPr>
            <a:spLocks noEditPoints="1"/>
          </p:cNvSpPr>
          <p:nvPr/>
        </p:nvSpPr>
        <p:spPr bwMode="auto">
          <a:xfrm>
            <a:off x="2236966" y="2123972"/>
            <a:ext cx="477482" cy="694415"/>
          </a:xfrm>
          <a:custGeom>
            <a:avLst/>
            <a:gdLst>
              <a:gd name="T0" fmla="*/ 176 w 352"/>
              <a:gd name="T1" fmla="*/ 64 h 512"/>
              <a:gd name="T2" fmla="*/ 244 w 352"/>
              <a:gd name="T3" fmla="*/ 92 h 512"/>
              <a:gd name="T4" fmla="*/ 272 w 352"/>
              <a:gd name="T5" fmla="*/ 160 h 512"/>
              <a:gd name="T6" fmla="*/ 244 w 352"/>
              <a:gd name="T7" fmla="*/ 227 h 512"/>
              <a:gd name="T8" fmla="*/ 176 w 352"/>
              <a:gd name="T9" fmla="*/ 314 h 512"/>
              <a:gd name="T10" fmla="*/ 108 w 352"/>
              <a:gd name="T11" fmla="*/ 228 h 512"/>
              <a:gd name="T12" fmla="*/ 80 w 352"/>
              <a:gd name="T13" fmla="*/ 160 h 512"/>
              <a:gd name="T14" fmla="*/ 108 w 352"/>
              <a:gd name="T15" fmla="*/ 92 h 512"/>
              <a:gd name="T16" fmla="*/ 176 w 352"/>
              <a:gd name="T17" fmla="*/ 64 h 512"/>
              <a:gd name="T18" fmla="*/ 176 w 352"/>
              <a:gd name="T19" fmla="*/ 0 h 512"/>
              <a:gd name="T20" fmla="*/ 63 w 352"/>
              <a:gd name="T21" fmla="*/ 47 h 512"/>
              <a:gd name="T22" fmla="*/ 63 w 352"/>
              <a:gd name="T23" fmla="*/ 273 h 512"/>
              <a:gd name="T24" fmla="*/ 176 w 352"/>
              <a:gd name="T25" fmla="*/ 512 h 512"/>
              <a:gd name="T26" fmla="*/ 289 w 352"/>
              <a:gd name="T27" fmla="*/ 273 h 512"/>
              <a:gd name="T28" fmla="*/ 289 w 352"/>
              <a:gd name="T29" fmla="*/ 47 h 512"/>
              <a:gd name="T30" fmla="*/ 176 w 352"/>
              <a:gd name="T31" fmla="*/ 0 h 512"/>
              <a:gd name="T32" fmla="*/ 144 w 352"/>
              <a:gd name="T33" fmla="*/ 160 h 512"/>
              <a:gd name="T34" fmla="*/ 176 w 352"/>
              <a:gd name="T35" fmla="*/ 128 h 512"/>
              <a:gd name="T36" fmla="*/ 208 w 352"/>
              <a:gd name="T37" fmla="*/ 160 h 512"/>
              <a:gd name="T38" fmla="*/ 176 w 352"/>
              <a:gd name="T39" fmla="*/ 192 h 512"/>
              <a:gd name="T40" fmla="*/ 144 w 352"/>
              <a:gd name="T41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512">
                <a:moveTo>
                  <a:pt x="176" y="64"/>
                </a:moveTo>
                <a:cubicBezTo>
                  <a:pt x="202" y="64"/>
                  <a:pt x="226" y="74"/>
                  <a:pt x="244" y="92"/>
                </a:cubicBezTo>
                <a:cubicBezTo>
                  <a:pt x="262" y="110"/>
                  <a:pt x="272" y="134"/>
                  <a:pt x="272" y="160"/>
                </a:cubicBezTo>
                <a:cubicBezTo>
                  <a:pt x="272" y="186"/>
                  <a:pt x="262" y="210"/>
                  <a:pt x="244" y="227"/>
                </a:cubicBezTo>
                <a:cubicBezTo>
                  <a:pt x="242" y="230"/>
                  <a:pt x="209" y="263"/>
                  <a:pt x="176" y="314"/>
                </a:cubicBezTo>
                <a:cubicBezTo>
                  <a:pt x="144" y="263"/>
                  <a:pt x="111" y="230"/>
                  <a:pt x="108" y="228"/>
                </a:cubicBezTo>
                <a:cubicBezTo>
                  <a:pt x="90" y="210"/>
                  <a:pt x="80" y="186"/>
                  <a:pt x="80" y="160"/>
                </a:cubicBezTo>
                <a:cubicBezTo>
                  <a:pt x="80" y="134"/>
                  <a:pt x="90" y="110"/>
                  <a:pt x="108" y="92"/>
                </a:cubicBezTo>
                <a:cubicBezTo>
                  <a:pt x="126" y="74"/>
                  <a:pt x="150" y="64"/>
                  <a:pt x="176" y="64"/>
                </a:cubicBezTo>
                <a:close/>
                <a:moveTo>
                  <a:pt x="176" y="0"/>
                </a:moveTo>
                <a:cubicBezTo>
                  <a:pt x="135" y="0"/>
                  <a:pt x="94" y="16"/>
                  <a:pt x="63" y="47"/>
                </a:cubicBezTo>
                <a:cubicBezTo>
                  <a:pt x="0" y="109"/>
                  <a:pt x="0" y="211"/>
                  <a:pt x="63" y="273"/>
                </a:cubicBezTo>
                <a:cubicBezTo>
                  <a:pt x="63" y="273"/>
                  <a:pt x="176" y="384"/>
                  <a:pt x="176" y="512"/>
                </a:cubicBezTo>
                <a:cubicBezTo>
                  <a:pt x="176" y="384"/>
                  <a:pt x="289" y="273"/>
                  <a:pt x="289" y="273"/>
                </a:cubicBezTo>
                <a:cubicBezTo>
                  <a:pt x="352" y="211"/>
                  <a:pt x="352" y="109"/>
                  <a:pt x="289" y="47"/>
                </a:cubicBezTo>
                <a:cubicBezTo>
                  <a:pt x="258" y="16"/>
                  <a:pt x="217" y="0"/>
                  <a:pt x="176" y="0"/>
                </a:cubicBezTo>
                <a:close/>
                <a:moveTo>
                  <a:pt x="144" y="160"/>
                </a:moveTo>
                <a:cubicBezTo>
                  <a:pt x="144" y="142"/>
                  <a:pt x="158" y="128"/>
                  <a:pt x="176" y="128"/>
                </a:cubicBezTo>
                <a:cubicBezTo>
                  <a:pt x="194" y="128"/>
                  <a:pt x="208" y="142"/>
                  <a:pt x="208" y="160"/>
                </a:cubicBezTo>
                <a:cubicBezTo>
                  <a:pt x="208" y="178"/>
                  <a:pt x="194" y="192"/>
                  <a:pt x="176" y="192"/>
                </a:cubicBezTo>
                <a:cubicBezTo>
                  <a:pt x="158" y="192"/>
                  <a:pt x="144" y="178"/>
                  <a:pt x="144" y="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Freeform 262"/>
          <p:cNvSpPr>
            <a:spLocks noEditPoints="1"/>
          </p:cNvSpPr>
          <p:nvPr/>
        </p:nvSpPr>
        <p:spPr bwMode="auto">
          <a:xfrm>
            <a:off x="2981809" y="2102163"/>
            <a:ext cx="477482" cy="716224"/>
          </a:xfrm>
          <a:custGeom>
            <a:avLst/>
            <a:gdLst>
              <a:gd name="T0" fmla="*/ 289 w 352"/>
              <a:gd name="T1" fmla="*/ 63 h 528"/>
              <a:gd name="T2" fmla="*/ 63 w 352"/>
              <a:gd name="T3" fmla="*/ 63 h 528"/>
              <a:gd name="T4" fmla="*/ 63 w 352"/>
              <a:gd name="T5" fmla="*/ 289 h 528"/>
              <a:gd name="T6" fmla="*/ 176 w 352"/>
              <a:gd name="T7" fmla="*/ 528 h 528"/>
              <a:gd name="T8" fmla="*/ 289 w 352"/>
              <a:gd name="T9" fmla="*/ 289 h 528"/>
              <a:gd name="T10" fmla="*/ 289 w 352"/>
              <a:gd name="T11" fmla="*/ 63 h 528"/>
              <a:gd name="T12" fmla="*/ 176 w 352"/>
              <a:gd name="T13" fmla="*/ 240 h 528"/>
              <a:gd name="T14" fmla="*/ 112 w 352"/>
              <a:gd name="T15" fmla="*/ 176 h 528"/>
              <a:gd name="T16" fmla="*/ 176 w 352"/>
              <a:gd name="T17" fmla="*/ 112 h 528"/>
              <a:gd name="T18" fmla="*/ 240 w 352"/>
              <a:gd name="T19" fmla="*/ 176 h 528"/>
              <a:gd name="T20" fmla="*/ 176 w 352"/>
              <a:gd name="T21" fmla="*/ 24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2" h="528">
                <a:moveTo>
                  <a:pt x="289" y="63"/>
                </a:moveTo>
                <a:cubicBezTo>
                  <a:pt x="227" y="0"/>
                  <a:pt x="125" y="0"/>
                  <a:pt x="63" y="63"/>
                </a:cubicBezTo>
                <a:cubicBezTo>
                  <a:pt x="0" y="125"/>
                  <a:pt x="0" y="227"/>
                  <a:pt x="63" y="289"/>
                </a:cubicBezTo>
                <a:cubicBezTo>
                  <a:pt x="63" y="289"/>
                  <a:pt x="176" y="400"/>
                  <a:pt x="176" y="528"/>
                </a:cubicBezTo>
                <a:cubicBezTo>
                  <a:pt x="176" y="400"/>
                  <a:pt x="289" y="289"/>
                  <a:pt x="289" y="289"/>
                </a:cubicBezTo>
                <a:cubicBezTo>
                  <a:pt x="352" y="227"/>
                  <a:pt x="352" y="125"/>
                  <a:pt x="289" y="63"/>
                </a:cubicBezTo>
                <a:close/>
                <a:moveTo>
                  <a:pt x="176" y="240"/>
                </a:moveTo>
                <a:cubicBezTo>
                  <a:pt x="141" y="240"/>
                  <a:pt x="112" y="211"/>
                  <a:pt x="112" y="176"/>
                </a:cubicBezTo>
                <a:cubicBezTo>
                  <a:pt x="112" y="141"/>
                  <a:pt x="141" y="112"/>
                  <a:pt x="176" y="112"/>
                </a:cubicBezTo>
                <a:cubicBezTo>
                  <a:pt x="211" y="112"/>
                  <a:pt x="240" y="141"/>
                  <a:pt x="240" y="176"/>
                </a:cubicBezTo>
                <a:cubicBezTo>
                  <a:pt x="240" y="211"/>
                  <a:pt x="211" y="240"/>
                  <a:pt x="176" y="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263"/>
          <p:cNvSpPr>
            <a:spLocks noEditPoints="1"/>
          </p:cNvSpPr>
          <p:nvPr/>
        </p:nvSpPr>
        <p:spPr bwMode="auto">
          <a:xfrm>
            <a:off x="3726651" y="2123972"/>
            <a:ext cx="347782" cy="694415"/>
          </a:xfrm>
          <a:custGeom>
            <a:avLst/>
            <a:gdLst>
              <a:gd name="T0" fmla="*/ 128 w 256"/>
              <a:gd name="T1" fmla="*/ 0 h 512"/>
              <a:gd name="T2" fmla="*/ 0 w 256"/>
              <a:gd name="T3" fmla="*/ 128 h 512"/>
              <a:gd name="T4" fmla="*/ 128 w 256"/>
              <a:gd name="T5" fmla="*/ 512 h 512"/>
              <a:gd name="T6" fmla="*/ 256 w 256"/>
              <a:gd name="T7" fmla="*/ 128 h 512"/>
              <a:gd name="T8" fmla="*/ 128 w 256"/>
              <a:gd name="T9" fmla="*/ 0 h 512"/>
              <a:gd name="T10" fmla="*/ 128 w 256"/>
              <a:gd name="T11" fmla="*/ 192 h 512"/>
              <a:gd name="T12" fmla="*/ 64 w 256"/>
              <a:gd name="T13" fmla="*/ 128 h 512"/>
              <a:gd name="T14" fmla="*/ 128 w 256"/>
              <a:gd name="T15" fmla="*/ 64 h 512"/>
              <a:gd name="T16" fmla="*/ 192 w 256"/>
              <a:gd name="T17" fmla="*/ 128 h 512"/>
              <a:gd name="T18" fmla="*/ 128 w 256"/>
              <a:gd name="T19" fmla="*/ 19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512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128" y="512"/>
                  <a:pt x="128" y="512"/>
                </a:cubicBezTo>
                <a:cubicBezTo>
                  <a:pt x="128" y="512"/>
                  <a:pt x="256" y="19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lose/>
                <a:moveTo>
                  <a:pt x="128" y="192"/>
                </a:moveTo>
                <a:cubicBezTo>
                  <a:pt x="93" y="192"/>
                  <a:pt x="64" y="163"/>
                  <a:pt x="64" y="128"/>
                </a:cubicBezTo>
                <a:cubicBezTo>
                  <a:pt x="64" y="93"/>
                  <a:pt x="93" y="64"/>
                  <a:pt x="128" y="64"/>
                </a:cubicBezTo>
                <a:cubicBezTo>
                  <a:pt x="163" y="64"/>
                  <a:pt x="192" y="93"/>
                  <a:pt x="192" y="128"/>
                </a:cubicBezTo>
                <a:cubicBezTo>
                  <a:pt x="192" y="163"/>
                  <a:pt x="163" y="192"/>
                  <a:pt x="128" y="1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Freeform 264"/>
          <p:cNvSpPr>
            <a:spLocks noEditPoints="1"/>
          </p:cNvSpPr>
          <p:nvPr/>
        </p:nvSpPr>
        <p:spPr bwMode="auto">
          <a:xfrm>
            <a:off x="4341792" y="2122250"/>
            <a:ext cx="697285" cy="696137"/>
          </a:xfrm>
          <a:custGeom>
            <a:avLst/>
            <a:gdLst>
              <a:gd name="T0" fmla="*/ 504 w 514"/>
              <a:gd name="T1" fmla="*/ 199 h 513"/>
              <a:gd name="T2" fmla="*/ 315 w 514"/>
              <a:gd name="T3" fmla="*/ 10 h 513"/>
              <a:gd name="T4" fmla="*/ 288 w 514"/>
              <a:gd name="T5" fmla="*/ 1 h 513"/>
              <a:gd name="T6" fmla="*/ 226 w 514"/>
              <a:gd name="T7" fmla="*/ 1 h 513"/>
              <a:gd name="T8" fmla="*/ 199 w 514"/>
              <a:gd name="T9" fmla="*/ 10 h 513"/>
              <a:gd name="T10" fmla="*/ 161 w 514"/>
              <a:gd name="T11" fmla="*/ 49 h 513"/>
              <a:gd name="T12" fmla="*/ 161 w 514"/>
              <a:gd name="T13" fmla="*/ 1 h 513"/>
              <a:gd name="T14" fmla="*/ 65 w 514"/>
              <a:gd name="T15" fmla="*/ 1 h 513"/>
              <a:gd name="T16" fmla="*/ 65 w 514"/>
              <a:gd name="T17" fmla="*/ 145 h 513"/>
              <a:gd name="T18" fmla="*/ 10 w 514"/>
              <a:gd name="T19" fmla="*/ 199 h 513"/>
              <a:gd name="T20" fmla="*/ 1 w 514"/>
              <a:gd name="T21" fmla="*/ 226 h 513"/>
              <a:gd name="T22" fmla="*/ 1 w 514"/>
              <a:gd name="T23" fmla="*/ 289 h 513"/>
              <a:gd name="T24" fmla="*/ 33 w 514"/>
              <a:gd name="T25" fmla="*/ 321 h 513"/>
              <a:gd name="T26" fmla="*/ 65 w 514"/>
              <a:gd name="T27" fmla="*/ 321 h 513"/>
              <a:gd name="T28" fmla="*/ 65 w 514"/>
              <a:gd name="T29" fmla="*/ 481 h 513"/>
              <a:gd name="T30" fmla="*/ 97 w 514"/>
              <a:gd name="T31" fmla="*/ 513 h 513"/>
              <a:gd name="T32" fmla="*/ 417 w 514"/>
              <a:gd name="T33" fmla="*/ 513 h 513"/>
              <a:gd name="T34" fmla="*/ 449 w 514"/>
              <a:gd name="T35" fmla="*/ 481 h 513"/>
              <a:gd name="T36" fmla="*/ 449 w 514"/>
              <a:gd name="T37" fmla="*/ 321 h 513"/>
              <a:gd name="T38" fmla="*/ 481 w 514"/>
              <a:gd name="T39" fmla="*/ 321 h 513"/>
              <a:gd name="T40" fmla="*/ 513 w 514"/>
              <a:gd name="T41" fmla="*/ 289 h 513"/>
              <a:gd name="T42" fmla="*/ 513 w 514"/>
              <a:gd name="T43" fmla="*/ 226 h 513"/>
              <a:gd name="T44" fmla="*/ 504 w 514"/>
              <a:gd name="T45" fmla="*/ 199 h 513"/>
              <a:gd name="T46" fmla="*/ 449 w 514"/>
              <a:gd name="T47" fmla="*/ 257 h 513"/>
              <a:gd name="T48" fmla="*/ 385 w 514"/>
              <a:gd name="T49" fmla="*/ 257 h 513"/>
              <a:gd name="T50" fmla="*/ 385 w 514"/>
              <a:gd name="T51" fmla="*/ 449 h 513"/>
              <a:gd name="T52" fmla="*/ 321 w 514"/>
              <a:gd name="T53" fmla="*/ 449 h 513"/>
              <a:gd name="T54" fmla="*/ 321 w 514"/>
              <a:gd name="T55" fmla="*/ 321 h 513"/>
              <a:gd name="T56" fmla="*/ 193 w 514"/>
              <a:gd name="T57" fmla="*/ 321 h 513"/>
              <a:gd name="T58" fmla="*/ 193 w 514"/>
              <a:gd name="T59" fmla="*/ 449 h 513"/>
              <a:gd name="T60" fmla="*/ 129 w 514"/>
              <a:gd name="T61" fmla="*/ 449 h 513"/>
              <a:gd name="T62" fmla="*/ 129 w 514"/>
              <a:gd name="T63" fmla="*/ 257 h 513"/>
              <a:gd name="T64" fmla="*/ 65 w 514"/>
              <a:gd name="T65" fmla="*/ 257 h 513"/>
              <a:gd name="T66" fmla="*/ 65 w 514"/>
              <a:gd name="T67" fmla="*/ 239 h 513"/>
              <a:gd name="T68" fmla="*/ 239 w 514"/>
              <a:gd name="T69" fmla="*/ 65 h 513"/>
              <a:gd name="T70" fmla="*/ 275 w 514"/>
              <a:gd name="T71" fmla="*/ 65 h 513"/>
              <a:gd name="T72" fmla="*/ 449 w 514"/>
              <a:gd name="T73" fmla="*/ 239 h 513"/>
              <a:gd name="T74" fmla="*/ 449 w 514"/>
              <a:gd name="T75" fmla="*/ 25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4" h="513">
                <a:moveTo>
                  <a:pt x="504" y="199"/>
                </a:moveTo>
                <a:cubicBezTo>
                  <a:pt x="315" y="10"/>
                  <a:pt x="315" y="10"/>
                  <a:pt x="315" y="10"/>
                </a:cubicBezTo>
                <a:cubicBezTo>
                  <a:pt x="307" y="3"/>
                  <a:pt x="298" y="0"/>
                  <a:pt x="288" y="1"/>
                </a:cubicBezTo>
                <a:cubicBezTo>
                  <a:pt x="226" y="1"/>
                  <a:pt x="226" y="1"/>
                  <a:pt x="226" y="1"/>
                </a:cubicBezTo>
                <a:cubicBezTo>
                  <a:pt x="216" y="0"/>
                  <a:pt x="207" y="3"/>
                  <a:pt x="199" y="10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1" y="1"/>
                  <a:pt x="161" y="1"/>
                  <a:pt x="161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10" y="199"/>
                  <a:pt x="10" y="199"/>
                  <a:pt x="10" y="199"/>
                </a:cubicBezTo>
                <a:cubicBezTo>
                  <a:pt x="3" y="207"/>
                  <a:pt x="0" y="216"/>
                  <a:pt x="1" y="226"/>
                </a:cubicBezTo>
                <a:cubicBezTo>
                  <a:pt x="1" y="289"/>
                  <a:pt x="1" y="289"/>
                  <a:pt x="1" y="289"/>
                </a:cubicBezTo>
                <a:cubicBezTo>
                  <a:pt x="1" y="307"/>
                  <a:pt x="15" y="321"/>
                  <a:pt x="33" y="321"/>
                </a:cubicBezTo>
                <a:cubicBezTo>
                  <a:pt x="65" y="321"/>
                  <a:pt x="65" y="321"/>
                  <a:pt x="65" y="321"/>
                </a:cubicBezTo>
                <a:cubicBezTo>
                  <a:pt x="65" y="481"/>
                  <a:pt x="65" y="481"/>
                  <a:pt x="65" y="481"/>
                </a:cubicBezTo>
                <a:cubicBezTo>
                  <a:pt x="65" y="499"/>
                  <a:pt x="79" y="513"/>
                  <a:pt x="97" y="513"/>
                </a:cubicBezTo>
                <a:cubicBezTo>
                  <a:pt x="417" y="513"/>
                  <a:pt x="417" y="513"/>
                  <a:pt x="417" y="513"/>
                </a:cubicBezTo>
                <a:cubicBezTo>
                  <a:pt x="435" y="513"/>
                  <a:pt x="449" y="499"/>
                  <a:pt x="449" y="481"/>
                </a:cubicBezTo>
                <a:cubicBezTo>
                  <a:pt x="449" y="321"/>
                  <a:pt x="449" y="321"/>
                  <a:pt x="449" y="321"/>
                </a:cubicBezTo>
                <a:cubicBezTo>
                  <a:pt x="481" y="321"/>
                  <a:pt x="481" y="321"/>
                  <a:pt x="481" y="321"/>
                </a:cubicBezTo>
                <a:cubicBezTo>
                  <a:pt x="499" y="321"/>
                  <a:pt x="513" y="307"/>
                  <a:pt x="513" y="289"/>
                </a:cubicBezTo>
                <a:cubicBezTo>
                  <a:pt x="513" y="226"/>
                  <a:pt x="513" y="226"/>
                  <a:pt x="513" y="226"/>
                </a:cubicBezTo>
                <a:cubicBezTo>
                  <a:pt x="514" y="216"/>
                  <a:pt x="511" y="207"/>
                  <a:pt x="504" y="199"/>
                </a:cubicBezTo>
                <a:close/>
                <a:moveTo>
                  <a:pt x="449" y="257"/>
                </a:moveTo>
                <a:cubicBezTo>
                  <a:pt x="385" y="257"/>
                  <a:pt x="385" y="257"/>
                  <a:pt x="385" y="257"/>
                </a:cubicBezTo>
                <a:cubicBezTo>
                  <a:pt x="385" y="449"/>
                  <a:pt x="385" y="449"/>
                  <a:pt x="385" y="449"/>
                </a:cubicBezTo>
                <a:cubicBezTo>
                  <a:pt x="321" y="449"/>
                  <a:pt x="321" y="449"/>
                  <a:pt x="321" y="449"/>
                </a:cubicBezTo>
                <a:cubicBezTo>
                  <a:pt x="321" y="321"/>
                  <a:pt x="321" y="321"/>
                  <a:pt x="321" y="321"/>
                </a:cubicBezTo>
                <a:cubicBezTo>
                  <a:pt x="193" y="321"/>
                  <a:pt x="193" y="321"/>
                  <a:pt x="193" y="321"/>
                </a:cubicBezTo>
                <a:cubicBezTo>
                  <a:pt x="193" y="449"/>
                  <a:pt x="193" y="449"/>
                  <a:pt x="193" y="449"/>
                </a:cubicBezTo>
                <a:cubicBezTo>
                  <a:pt x="129" y="449"/>
                  <a:pt x="129" y="449"/>
                  <a:pt x="129" y="449"/>
                </a:cubicBezTo>
                <a:cubicBezTo>
                  <a:pt x="129" y="257"/>
                  <a:pt x="129" y="257"/>
                  <a:pt x="129" y="257"/>
                </a:cubicBezTo>
                <a:cubicBezTo>
                  <a:pt x="65" y="257"/>
                  <a:pt x="65" y="257"/>
                  <a:pt x="65" y="257"/>
                </a:cubicBezTo>
                <a:cubicBezTo>
                  <a:pt x="65" y="239"/>
                  <a:pt x="65" y="239"/>
                  <a:pt x="65" y="239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75" y="65"/>
                  <a:pt x="275" y="65"/>
                  <a:pt x="275" y="65"/>
                </a:cubicBezTo>
                <a:cubicBezTo>
                  <a:pt x="449" y="239"/>
                  <a:pt x="449" y="239"/>
                  <a:pt x="449" y="239"/>
                </a:cubicBezTo>
                <a:lnTo>
                  <a:pt x="449" y="2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Freeform 265"/>
          <p:cNvSpPr>
            <a:spLocks noEditPoints="1"/>
          </p:cNvSpPr>
          <p:nvPr/>
        </p:nvSpPr>
        <p:spPr bwMode="auto">
          <a:xfrm>
            <a:off x="5306437" y="2123972"/>
            <a:ext cx="694415" cy="694415"/>
          </a:xfrm>
          <a:custGeom>
            <a:avLst/>
            <a:gdLst>
              <a:gd name="T0" fmla="*/ 256 w 512"/>
              <a:gd name="T1" fmla="*/ 96 h 512"/>
              <a:gd name="T2" fmla="*/ 64 w 512"/>
              <a:gd name="T3" fmla="*/ 0 h 512"/>
              <a:gd name="T4" fmla="*/ 32 w 512"/>
              <a:gd name="T5" fmla="*/ 0 h 512"/>
              <a:gd name="T6" fmla="*/ 0 w 512"/>
              <a:gd name="T7" fmla="*/ 32 h 512"/>
              <a:gd name="T8" fmla="*/ 0 w 512"/>
              <a:gd name="T9" fmla="*/ 384 h 512"/>
              <a:gd name="T10" fmla="*/ 32 w 512"/>
              <a:gd name="T11" fmla="*/ 416 h 512"/>
              <a:gd name="T12" fmla="*/ 256 w 512"/>
              <a:gd name="T13" fmla="*/ 512 h 512"/>
              <a:gd name="T14" fmla="*/ 480 w 512"/>
              <a:gd name="T15" fmla="*/ 416 h 512"/>
              <a:gd name="T16" fmla="*/ 512 w 512"/>
              <a:gd name="T17" fmla="*/ 384 h 512"/>
              <a:gd name="T18" fmla="*/ 512 w 512"/>
              <a:gd name="T19" fmla="*/ 32 h 512"/>
              <a:gd name="T20" fmla="*/ 480 w 512"/>
              <a:gd name="T21" fmla="*/ 0 h 512"/>
              <a:gd name="T22" fmla="*/ 448 w 512"/>
              <a:gd name="T23" fmla="*/ 0 h 512"/>
              <a:gd name="T24" fmla="*/ 256 w 512"/>
              <a:gd name="T25" fmla="*/ 96 h 512"/>
              <a:gd name="T26" fmla="*/ 224 w 512"/>
              <a:gd name="T27" fmla="*/ 432 h 512"/>
              <a:gd name="T28" fmla="*/ 64 w 512"/>
              <a:gd name="T29" fmla="*/ 352 h 512"/>
              <a:gd name="T30" fmla="*/ 64 w 512"/>
              <a:gd name="T31" fmla="*/ 96 h 512"/>
              <a:gd name="T32" fmla="*/ 224 w 512"/>
              <a:gd name="T33" fmla="*/ 149 h 512"/>
              <a:gd name="T34" fmla="*/ 224 w 512"/>
              <a:gd name="T35" fmla="*/ 432 h 512"/>
              <a:gd name="T36" fmla="*/ 448 w 512"/>
              <a:gd name="T37" fmla="*/ 352 h 512"/>
              <a:gd name="T38" fmla="*/ 288 w 512"/>
              <a:gd name="T39" fmla="*/ 432 h 512"/>
              <a:gd name="T40" fmla="*/ 288 w 512"/>
              <a:gd name="T41" fmla="*/ 149 h 512"/>
              <a:gd name="T42" fmla="*/ 448 w 512"/>
              <a:gd name="T43" fmla="*/ 96 h 512"/>
              <a:gd name="T44" fmla="*/ 448 w 512"/>
              <a:gd name="T45" fmla="*/ 35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2" h="512">
                <a:moveTo>
                  <a:pt x="256" y="96"/>
                </a:moveTo>
                <a:cubicBezTo>
                  <a:pt x="64" y="0"/>
                  <a:pt x="64" y="0"/>
                  <a:pt x="6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02"/>
                  <a:pt x="14" y="416"/>
                  <a:pt x="32" y="416"/>
                </a:cubicBezTo>
                <a:cubicBezTo>
                  <a:pt x="256" y="512"/>
                  <a:pt x="256" y="512"/>
                  <a:pt x="256" y="512"/>
                </a:cubicBezTo>
                <a:cubicBezTo>
                  <a:pt x="480" y="416"/>
                  <a:pt x="480" y="416"/>
                  <a:pt x="480" y="416"/>
                </a:cubicBezTo>
                <a:cubicBezTo>
                  <a:pt x="498" y="416"/>
                  <a:pt x="512" y="402"/>
                  <a:pt x="512" y="384"/>
                </a:cubicBezTo>
                <a:cubicBezTo>
                  <a:pt x="512" y="32"/>
                  <a:pt x="512" y="32"/>
                  <a:pt x="512" y="32"/>
                </a:cubicBezTo>
                <a:cubicBezTo>
                  <a:pt x="512" y="14"/>
                  <a:pt x="498" y="0"/>
                  <a:pt x="480" y="0"/>
                </a:cubicBezTo>
                <a:cubicBezTo>
                  <a:pt x="448" y="0"/>
                  <a:pt x="448" y="0"/>
                  <a:pt x="448" y="0"/>
                </a:cubicBezTo>
                <a:lnTo>
                  <a:pt x="256" y="96"/>
                </a:lnTo>
                <a:close/>
                <a:moveTo>
                  <a:pt x="224" y="432"/>
                </a:moveTo>
                <a:cubicBezTo>
                  <a:pt x="64" y="352"/>
                  <a:pt x="64" y="352"/>
                  <a:pt x="64" y="352"/>
                </a:cubicBezTo>
                <a:cubicBezTo>
                  <a:pt x="64" y="96"/>
                  <a:pt x="64" y="96"/>
                  <a:pt x="64" y="96"/>
                </a:cubicBezTo>
                <a:cubicBezTo>
                  <a:pt x="224" y="149"/>
                  <a:pt x="224" y="149"/>
                  <a:pt x="224" y="149"/>
                </a:cubicBezTo>
                <a:lnTo>
                  <a:pt x="224" y="432"/>
                </a:lnTo>
                <a:close/>
                <a:moveTo>
                  <a:pt x="448" y="352"/>
                </a:moveTo>
                <a:cubicBezTo>
                  <a:pt x="288" y="432"/>
                  <a:pt x="288" y="432"/>
                  <a:pt x="288" y="432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448" y="96"/>
                  <a:pt x="448" y="96"/>
                  <a:pt x="448" y="96"/>
                </a:cubicBezTo>
                <a:lnTo>
                  <a:pt x="448" y="3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266"/>
          <p:cNvSpPr>
            <a:spLocks noEditPoints="1"/>
          </p:cNvSpPr>
          <p:nvPr/>
        </p:nvSpPr>
        <p:spPr bwMode="auto">
          <a:xfrm>
            <a:off x="6268213" y="2210629"/>
            <a:ext cx="694415" cy="521099"/>
          </a:xfrm>
          <a:custGeom>
            <a:avLst/>
            <a:gdLst>
              <a:gd name="T0" fmla="*/ 480 w 512"/>
              <a:gd name="T1" fmla="*/ 0 h 384"/>
              <a:gd name="T2" fmla="*/ 32 w 512"/>
              <a:gd name="T3" fmla="*/ 0 h 384"/>
              <a:gd name="T4" fmla="*/ 0 w 512"/>
              <a:gd name="T5" fmla="*/ 32 h 384"/>
              <a:gd name="T6" fmla="*/ 0 w 512"/>
              <a:gd name="T7" fmla="*/ 352 h 384"/>
              <a:gd name="T8" fmla="*/ 32 w 512"/>
              <a:gd name="T9" fmla="*/ 384 h 384"/>
              <a:gd name="T10" fmla="*/ 480 w 512"/>
              <a:gd name="T11" fmla="*/ 384 h 384"/>
              <a:gd name="T12" fmla="*/ 512 w 512"/>
              <a:gd name="T13" fmla="*/ 352 h 384"/>
              <a:gd name="T14" fmla="*/ 512 w 512"/>
              <a:gd name="T15" fmla="*/ 32 h 384"/>
              <a:gd name="T16" fmla="*/ 480 w 512"/>
              <a:gd name="T17" fmla="*/ 0 h 384"/>
              <a:gd name="T18" fmla="*/ 416 w 512"/>
              <a:gd name="T19" fmla="*/ 64 h 384"/>
              <a:gd name="T20" fmla="*/ 256 w 512"/>
              <a:gd name="T21" fmla="*/ 192 h 384"/>
              <a:gd name="T22" fmla="*/ 96 w 512"/>
              <a:gd name="T23" fmla="*/ 64 h 384"/>
              <a:gd name="T24" fmla="*/ 416 w 512"/>
              <a:gd name="T25" fmla="*/ 64 h 384"/>
              <a:gd name="T26" fmla="*/ 448 w 512"/>
              <a:gd name="T27" fmla="*/ 320 h 384"/>
              <a:gd name="T28" fmla="*/ 64 w 512"/>
              <a:gd name="T29" fmla="*/ 320 h 384"/>
              <a:gd name="T30" fmla="*/ 64 w 512"/>
              <a:gd name="T31" fmla="*/ 96 h 384"/>
              <a:gd name="T32" fmla="*/ 256 w 512"/>
              <a:gd name="T33" fmla="*/ 256 h 384"/>
              <a:gd name="T34" fmla="*/ 448 w 512"/>
              <a:gd name="T35" fmla="*/ 96 h 384"/>
              <a:gd name="T36" fmla="*/ 448 w 512"/>
              <a:gd name="T37" fmla="*/ 32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2" h="384">
                <a:moveTo>
                  <a:pt x="480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0"/>
                  <a:pt x="14" y="384"/>
                  <a:pt x="32" y="384"/>
                </a:cubicBezTo>
                <a:cubicBezTo>
                  <a:pt x="480" y="384"/>
                  <a:pt x="480" y="384"/>
                  <a:pt x="480" y="384"/>
                </a:cubicBezTo>
                <a:cubicBezTo>
                  <a:pt x="498" y="384"/>
                  <a:pt x="512" y="370"/>
                  <a:pt x="512" y="352"/>
                </a:cubicBezTo>
                <a:cubicBezTo>
                  <a:pt x="512" y="32"/>
                  <a:pt x="512" y="32"/>
                  <a:pt x="512" y="32"/>
                </a:cubicBezTo>
                <a:cubicBezTo>
                  <a:pt x="512" y="14"/>
                  <a:pt x="498" y="0"/>
                  <a:pt x="480" y="0"/>
                </a:cubicBezTo>
                <a:close/>
                <a:moveTo>
                  <a:pt x="416" y="64"/>
                </a:moveTo>
                <a:cubicBezTo>
                  <a:pt x="256" y="192"/>
                  <a:pt x="256" y="192"/>
                  <a:pt x="256" y="192"/>
                </a:cubicBezTo>
                <a:cubicBezTo>
                  <a:pt x="96" y="64"/>
                  <a:pt x="96" y="64"/>
                  <a:pt x="96" y="64"/>
                </a:cubicBezTo>
                <a:lnTo>
                  <a:pt x="416" y="64"/>
                </a:lnTo>
                <a:close/>
                <a:moveTo>
                  <a:pt x="448" y="320"/>
                </a:moveTo>
                <a:cubicBezTo>
                  <a:pt x="64" y="320"/>
                  <a:pt x="64" y="320"/>
                  <a:pt x="64" y="320"/>
                </a:cubicBezTo>
                <a:cubicBezTo>
                  <a:pt x="64" y="96"/>
                  <a:pt x="64" y="96"/>
                  <a:pt x="64" y="96"/>
                </a:cubicBezTo>
                <a:cubicBezTo>
                  <a:pt x="256" y="256"/>
                  <a:pt x="256" y="256"/>
                  <a:pt x="256" y="256"/>
                </a:cubicBezTo>
                <a:cubicBezTo>
                  <a:pt x="448" y="96"/>
                  <a:pt x="448" y="96"/>
                  <a:pt x="448" y="96"/>
                </a:cubicBezTo>
                <a:lnTo>
                  <a:pt x="448" y="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267"/>
          <p:cNvSpPr>
            <a:spLocks noEditPoints="1"/>
          </p:cNvSpPr>
          <p:nvPr/>
        </p:nvSpPr>
        <p:spPr bwMode="auto">
          <a:xfrm>
            <a:off x="7229988" y="2123972"/>
            <a:ext cx="694415" cy="694415"/>
          </a:xfrm>
          <a:custGeom>
            <a:avLst/>
            <a:gdLst>
              <a:gd name="T0" fmla="*/ 480 w 512"/>
              <a:gd name="T1" fmla="*/ 512 h 512"/>
              <a:gd name="T2" fmla="*/ 32 w 512"/>
              <a:gd name="T3" fmla="*/ 512 h 512"/>
              <a:gd name="T4" fmla="*/ 0 w 512"/>
              <a:gd name="T5" fmla="*/ 480 h 512"/>
              <a:gd name="T6" fmla="*/ 0 w 512"/>
              <a:gd name="T7" fmla="*/ 32 h 512"/>
              <a:gd name="T8" fmla="*/ 32 w 512"/>
              <a:gd name="T9" fmla="*/ 0 h 512"/>
              <a:gd name="T10" fmla="*/ 352 w 512"/>
              <a:gd name="T11" fmla="*/ 0 h 512"/>
              <a:gd name="T12" fmla="*/ 288 w 512"/>
              <a:gd name="T13" fmla="*/ 64 h 512"/>
              <a:gd name="T14" fmla="*/ 64 w 512"/>
              <a:gd name="T15" fmla="*/ 64 h 512"/>
              <a:gd name="T16" fmla="*/ 64 w 512"/>
              <a:gd name="T17" fmla="*/ 448 h 512"/>
              <a:gd name="T18" fmla="*/ 448 w 512"/>
              <a:gd name="T19" fmla="*/ 448 h 512"/>
              <a:gd name="T20" fmla="*/ 448 w 512"/>
              <a:gd name="T21" fmla="*/ 224 h 512"/>
              <a:gd name="T22" fmla="*/ 512 w 512"/>
              <a:gd name="T23" fmla="*/ 160 h 512"/>
              <a:gd name="T24" fmla="*/ 512 w 512"/>
              <a:gd name="T25" fmla="*/ 480 h 512"/>
              <a:gd name="T26" fmla="*/ 480 w 512"/>
              <a:gd name="T27" fmla="*/ 512 h 512"/>
              <a:gd name="T28" fmla="*/ 128 w 512"/>
              <a:gd name="T29" fmla="*/ 384 h 512"/>
              <a:gd name="T30" fmla="*/ 128 w 512"/>
              <a:gd name="T31" fmla="*/ 288 h 512"/>
              <a:gd name="T32" fmla="*/ 416 w 512"/>
              <a:gd name="T33" fmla="*/ 0 h 512"/>
              <a:gd name="T34" fmla="*/ 448 w 512"/>
              <a:gd name="T35" fmla="*/ 0 h 512"/>
              <a:gd name="T36" fmla="*/ 512 w 512"/>
              <a:gd name="T37" fmla="*/ 64 h 512"/>
              <a:gd name="T38" fmla="*/ 512 w 512"/>
              <a:gd name="T39" fmla="*/ 96 h 512"/>
              <a:gd name="T40" fmla="*/ 224 w 512"/>
              <a:gd name="T41" fmla="*/ 384 h 512"/>
              <a:gd name="T42" fmla="*/ 128 w 512"/>
              <a:gd name="T43" fmla="*/ 384 h 512"/>
              <a:gd name="T44" fmla="*/ 272 w 512"/>
              <a:gd name="T45" fmla="*/ 272 h 512"/>
              <a:gd name="T46" fmla="*/ 448 w 512"/>
              <a:gd name="T47" fmla="*/ 96 h 512"/>
              <a:gd name="T48" fmla="*/ 416 w 512"/>
              <a:gd name="T49" fmla="*/ 64 h 512"/>
              <a:gd name="T50" fmla="*/ 240 w 512"/>
              <a:gd name="T51" fmla="*/ 240 h 512"/>
              <a:gd name="T52" fmla="*/ 272 w 512"/>
              <a:gd name="T53" fmla="*/ 272 h 512"/>
              <a:gd name="T54" fmla="*/ 192 w 512"/>
              <a:gd name="T55" fmla="*/ 288 h 512"/>
              <a:gd name="T56" fmla="*/ 160 w 512"/>
              <a:gd name="T57" fmla="*/ 320 h 512"/>
              <a:gd name="T58" fmla="*/ 160 w 512"/>
              <a:gd name="T59" fmla="*/ 352 h 512"/>
              <a:gd name="T60" fmla="*/ 192 w 512"/>
              <a:gd name="T61" fmla="*/ 352 h 512"/>
              <a:gd name="T62" fmla="*/ 224 w 512"/>
              <a:gd name="T63" fmla="*/ 320 h 512"/>
              <a:gd name="T64" fmla="*/ 192 w 512"/>
              <a:gd name="T65" fmla="*/ 28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2" h="512">
                <a:moveTo>
                  <a:pt x="480" y="512"/>
                </a:moveTo>
                <a:cubicBezTo>
                  <a:pt x="32" y="512"/>
                  <a:pt x="32" y="512"/>
                  <a:pt x="32" y="512"/>
                </a:cubicBezTo>
                <a:cubicBezTo>
                  <a:pt x="14" y="512"/>
                  <a:pt x="0" y="498"/>
                  <a:pt x="0" y="48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48"/>
                  <a:pt x="64" y="448"/>
                  <a:pt x="64" y="448"/>
                </a:cubicBezTo>
                <a:cubicBezTo>
                  <a:pt x="448" y="448"/>
                  <a:pt x="448" y="448"/>
                  <a:pt x="448" y="448"/>
                </a:cubicBezTo>
                <a:cubicBezTo>
                  <a:pt x="448" y="224"/>
                  <a:pt x="448" y="224"/>
                  <a:pt x="448" y="224"/>
                </a:cubicBezTo>
                <a:cubicBezTo>
                  <a:pt x="512" y="160"/>
                  <a:pt x="512" y="160"/>
                  <a:pt x="512" y="160"/>
                </a:cubicBezTo>
                <a:cubicBezTo>
                  <a:pt x="512" y="480"/>
                  <a:pt x="512" y="480"/>
                  <a:pt x="512" y="480"/>
                </a:cubicBezTo>
                <a:cubicBezTo>
                  <a:pt x="512" y="498"/>
                  <a:pt x="498" y="512"/>
                  <a:pt x="480" y="512"/>
                </a:cubicBezTo>
                <a:close/>
                <a:moveTo>
                  <a:pt x="128" y="384"/>
                </a:moveTo>
                <a:cubicBezTo>
                  <a:pt x="128" y="288"/>
                  <a:pt x="128" y="288"/>
                  <a:pt x="128" y="288"/>
                </a:cubicBezTo>
                <a:cubicBezTo>
                  <a:pt x="416" y="0"/>
                  <a:pt x="416" y="0"/>
                  <a:pt x="416" y="0"/>
                </a:cubicBezTo>
                <a:cubicBezTo>
                  <a:pt x="448" y="0"/>
                  <a:pt x="448" y="0"/>
                  <a:pt x="448" y="0"/>
                </a:cubicBezTo>
                <a:cubicBezTo>
                  <a:pt x="512" y="64"/>
                  <a:pt x="512" y="64"/>
                  <a:pt x="512" y="64"/>
                </a:cubicBezTo>
                <a:cubicBezTo>
                  <a:pt x="512" y="96"/>
                  <a:pt x="512" y="96"/>
                  <a:pt x="512" y="96"/>
                </a:cubicBezTo>
                <a:cubicBezTo>
                  <a:pt x="224" y="384"/>
                  <a:pt x="224" y="384"/>
                  <a:pt x="224" y="384"/>
                </a:cubicBezTo>
                <a:lnTo>
                  <a:pt x="128" y="384"/>
                </a:lnTo>
                <a:close/>
                <a:moveTo>
                  <a:pt x="272" y="272"/>
                </a:moveTo>
                <a:cubicBezTo>
                  <a:pt x="448" y="96"/>
                  <a:pt x="448" y="96"/>
                  <a:pt x="448" y="96"/>
                </a:cubicBezTo>
                <a:cubicBezTo>
                  <a:pt x="416" y="64"/>
                  <a:pt x="416" y="64"/>
                  <a:pt x="416" y="64"/>
                </a:cubicBezTo>
                <a:cubicBezTo>
                  <a:pt x="240" y="240"/>
                  <a:pt x="240" y="240"/>
                  <a:pt x="240" y="240"/>
                </a:cubicBezTo>
                <a:lnTo>
                  <a:pt x="272" y="272"/>
                </a:lnTo>
                <a:close/>
                <a:moveTo>
                  <a:pt x="192" y="288"/>
                </a:moveTo>
                <a:cubicBezTo>
                  <a:pt x="160" y="320"/>
                  <a:pt x="160" y="320"/>
                  <a:pt x="160" y="320"/>
                </a:cubicBezTo>
                <a:cubicBezTo>
                  <a:pt x="160" y="352"/>
                  <a:pt x="160" y="352"/>
                  <a:pt x="160" y="352"/>
                </a:cubicBezTo>
                <a:cubicBezTo>
                  <a:pt x="192" y="352"/>
                  <a:pt x="192" y="352"/>
                  <a:pt x="192" y="352"/>
                </a:cubicBezTo>
                <a:cubicBezTo>
                  <a:pt x="224" y="320"/>
                  <a:pt x="224" y="320"/>
                  <a:pt x="224" y="320"/>
                </a:cubicBezTo>
                <a:lnTo>
                  <a:pt x="192" y="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268"/>
          <p:cNvSpPr>
            <a:spLocks noEditPoints="1"/>
          </p:cNvSpPr>
          <p:nvPr/>
        </p:nvSpPr>
        <p:spPr bwMode="auto">
          <a:xfrm>
            <a:off x="8191764" y="2123972"/>
            <a:ext cx="694415" cy="694415"/>
          </a:xfrm>
          <a:custGeom>
            <a:avLst/>
            <a:gdLst>
              <a:gd name="T0" fmla="*/ 416 w 512"/>
              <a:gd name="T1" fmla="*/ 0 h 512"/>
              <a:gd name="T2" fmla="*/ 352 w 512"/>
              <a:gd name="T3" fmla="*/ 0 h 512"/>
              <a:gd name="T4" fmla="*/ 352 w 512"/>
              <a:gd name="T5" fmla="*/ 64 h 512"/>
              <a:gd name="T6" fmla="*/ 416 w 512"/>
              <a:gd name="T7" fmla="*/ 64 h 512"/>
              <a:gd name="T8" fmla="*/ 416 w 512"/>
              <a:gd name="T9" fmla="*/ 0 h 512"/>
              <a:gd name="T10" fmla="*/ 480 w 512"/>
              <a:gd name="T11" fmla="*/ 0 h 512"/>
              <a:gd name="T12" fmla="*/ 448 w 512"/>
              <a:gd name="T13" fmla="*/ 0 h 512"/>
              <a:gd name="T14" fmla="*/ 448 w 512"/>
              <a:gd name="T15" fmla="*/ 96 h 512"/>
              <a:gd name="T16" fmla="*/ 320 w 512"/>
              <a:gd name="T17" fmla="*/ 96 h 512"/>
              <a:gd name="T18" fmla="*/ 320 w 512"/>
              <a:gd name="T19" fmla="*/ 0 h 512"/>
              <a:gd name="T20" fmla="*/ 192 w 512"/>
              <a:gd name="T21" fmla="*/ 0 h 512"/>
              <a:gd name="T22" fmla="*/ 192 w 512"/>
              <a:gd name="T23" fmla="*/ 96 h 512"/>
              <a:gd name="T24" fmla="*/ 64 w 512"/>
              <a:gd name="T25" fmla="*/ 96 h 512"/>
              <a:gd name="T26" fmla="*/ 64 w 512"/>
              <a:gd name="T27" fmla="*/ 0 h 512"/>
              <a:gd name="T28" fmla="*/ 32 w 512"/>
              <a:gd name="T29" fmla="*/ 0 h 512"/>
              <a:gd name="T30" fmla="*/ 0 w 512"/>
              <a:gd name="T31" fmla="*/ 32 h 512"/>
              <a:gd name="T32" fmla="*/ 0 w 512"/>
              <a:gd name="T33" fmla="*/ 480 h 512"/>
              <a:gd name="T34" fmla="*/ 32 w 512"/>
              <a:gd name="T35" fmla="*/ 512 h 512"/>
              <a:gd name="T36" fmla="*/ 480 w 512"/>
              <a:gd name="T37" fmla="*/ 512 h 512"/>
              <a:gd name="T38" fmla="*/ 512 w 512"/>
              <a:gd name="T39" fmla="*/ 480 h 512"/>
              <a:gd name="T40" fmla="*/ 512 w 512"/>
              <a:gd name="T41" fmla="*/ 32 h 512"/>
              <a:gd name="T42" fmla="*/ 480 w 512"/>
              <a:gd name="T43" fmla="*/ 0 h 512"/>
              <a:gd name="T44" fmla="*/ 448 w 512"/>
              <a:gd name="T45" fmla="*/ 448 h 512"/>
              <a:gd name="T46" fmla="*/ 64 w 512"/>
              <a:gd name="T47" fmla="*/ 448 h 512"/>
              <a:gd name="T48" fmla="*/ 64 w 512"/>
              <a:gd name="T49" fmla="*/ 160 h 512"/>
              <a:gd name="T50" fmla="*/ 448 w 512"/>
              <a:gd name="T51" fmla="*/ 160 h 512"/>
              <a:gd name="T52" fmla="*/ 448 w 512"/>
              <a:gd name="T53" fmla="*/ 448 h 512"/>
              <a:gd name="T54" fmla="*/ 160 w 512"/>
              <a:gd name="T55" fmla="*/ 0 h 512"/>
              <a:gd name="T56" fmla="*/ 96 w 512"/>
              <a:gd name="T57" fmla="*/ 0 h 512"/>
              <a:gd name="T58" fmla="*/ 96 w 512"/>
              <a:gd name="T59" fmla="*/ 64 h 512"/>
              <a:gd name="T60" fmla="*/ 160 w 512"/>
              <a:gd name="T61" fmla="*/ 64 h 512"/>
              <a:gd name="T62" fmla="*/ 160 w 512"/>
              <a:gd name="T63" fmla="*/ 0 h 512"/>
              <a:gd name="T64" fmla="*/ 288 w 512"/>
              <a:gd name="T65" fmla="*/ 224 h 512"/>
              <a:gd name="T66" fmla="*/ 224 w 512"/>
              <a:gd name="T67" fmla="*/ 224 h 512"/>
              <a:gd name="T68" fmla="*/ 224 w 512"/>
              <a:gd name="T69" fmla="*/ 288 h 512"/>
              <a:gd name="T70" fmla="*/ 288 w 512"/>
              <a:gd name="T71" fmla="*/ 288 h 512"/>
              <a:gd name="T72" fmla="*/ 288 w 512"/>
              <a:gd name="T73" fmla="*/ 224 h 512"/>
              <a:gd name="T74" fmla="*/ 384 w 512"/>
              <a:gd name="T75" fmla="*/ 224 h 512"/>
              <a:gd name="T76" fmla="*/ 320 w 512"/>
              <a:gd name="T77" fmla="*/ 224 h 512"/>
              <a:gd name="T78" fmla="*/ 320 w 512"/>
              <a:gd name="T79" fmla="*/ 288 h 512"/>
              <a:gd name="T80" fmla="*/ 384 w 512"/>
              <a:gd name="T81" fmla="*/ 288 h 512"/>
              <a:gd name="T82" fmla="*/ 384 w 512"/>
              <a:gd name="T83" fmla="*/ 224 h 512"/>
              <a:gd name="T84" fmla="*/ 192 w 512"/>
              <a:gd name="T85" fmla="*/ 320 h 512"/>
              <a:gd name="T86" fmla="*/ 128 w 512"/>
              <a:gd name="T87" fmla="*/ 320 h 512"/>
              <a:gd name="T88" fmla="*/ 128 w 512"/>
              <a:gd name="T89" fmla="*/ 384 h 512"/>
              <a:gd name="T90" fmla="*/ 192 w 512"/>
              <a:gd name="T91" fmla="*/ 384 h 512"/>
              <a:gd name="T92" fmla="*/ 192 w 512"/>
              <a:gd name="T93" fmla="*/ 320 h 512"/>
              <a:gd name="T94" fmla="*/ 192 w 512"/>
              <a:gd name="T95" fmla="*/ 224 h 512"/>
              <a:gd name="T96" fmla="*/ 128 w 512"/>
              <a:gd name="T97" fmla="*/ 224 h 512"/>
              <a:gd name="T98" fmla="*/ 128 w 512"/>
              <a:gd name="T99" fmla="*/ 288 h 512"/>
              <a:gd name="T100" fmla="*/ 192 w 512"/>
              <a:gd name="T101" fmla="*/ 288 h 512"/>
              <a:gd name="T102" fmla="*/ 192 w 512"/>
              <a:gd name="T103" fmla="*/ 224 h 512"/>
              <a:gd name="T104" fmla="*/ 288 w 512"/>
              <a:gd name="T105" fmla="*/ 320 h 512"/>
              <a:gd name="T106" fmla="*/ 224 w 512"/>
              <a:gd name="T107" fmla="*/ 320 h 512"/>
              <a:gd name="T108" fmla="*/ 224 w 512"/>
              <a:gd name="T109" fmla="*/ 384 h 512"/>
              <a:gd name="T110" fmla="*/ 288 w 512"/>
              <a:gd name="T111" fmla="*/ 384 h 512"/>
              <a:gd name="T112" fmla="*/ 288 w 512"/>
              <a:gd name="T113" fmla="*/ 320 h 512"/>
              <a:gd name="T114" fmla="*/ 384 w 512"/>
              <a:gd name="T115" fmla="*/ 320 h 512"/>
              <a:gd name="T116" fmla="*/ 320 w 512"/>
              <a:gd name="T117" fmla="*/ 320 h 512"/>
              <a:gd name="T118" fmla="*/ 320 w 512"/>
              <a:gd name="T119" fmla="*/ 384 h 512"/>
              <a:gd name="T120" fmla="*/ 384 w 512"/>
              <a:gd name="T121" fmla="*/ 384 h 512"/>
              <a:gd name="T122" fmla="*/ 384 w 512"/>
              <a:gd name="T123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416" y="0"/>
                </a:moveTo>
                <a:cubicBezTo>
                  <a:pt x="352" y="0"/>
                  <a:pt x="352" y="0"/>
                  <a:pt x="352" y="0"/>
                </a:cubicBezTo>
                <a:cubicBezTo>
                  <a:pt x="352" y="64"/>
                  <a:pt x="352" y="64"/>
                  <a:pt x="352" y="64"/>
                </a:cubicBezTo>
                <a:cubicBezTo>
                  <a:pt x="416" y="64"/>
                  <a:pt x="416" y="64"/>
                  <a:pt x="416" y="64"/>
                </a:cubicBezTo>
                <a:lnTo>
                  <a:pt x="416" y="0"/>
                </a:lnTo>
                <a:close/>
                <a:moveTo>
                  <a:pt x="480" y="0"/>
                </a:moveTo>
                <a:cubicBezTo>
                  <a:pt x="448" y="0"/>
                  <a:pt x="448" y="0"/>
                  <a:pt x="448" y="0"/>
                </a:cubicBezTo>
                <a:cubicBezTo>
                  <a:pt x="448" y="96"/>
                  <a:pt x="448" y="96"/>
                  <a:pt x="448" y="96"/>
                </a:cubicBezTo>
                <a:cubicBezTo>
                  <a:pt x="320" y="96"/>
                  <a:pt x="320" y="96"/>
                  <a:pt x="320" y="96"/>
                </a:cubicBezTo>
                <a:cubicBezTo>
                  <a:pt x="320" y="0"/>
                  <a:pt x="320" y="0"/>
                  <a:pt x="320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0"/>
                  <a:pt x="64" y="0"/>
                  <a:pt x="6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98"/>
                  <a:pt x="14" y="512"/>
                  <a:pt x="32" y="512"/>
                </a:cubicBezTo>
                <a:cubicBezTo>
                  <a:pt x="480" y="512"/>
                  <a:pt x="480" y="512"/>
                  <a:pt x="480" y="512"/>
                </a:cubicBezTo>
                <a:cubicBezTo>
                  <a:pt x="498" y="512"/>
                  <a:pt x="512" y="498"/>
                  <a:pt x="512" y="480"/>
                </a:cubicBezTo>
                <a:cubicBezTo>
                  <a:pt x="512" y="32"/>
                  <a:pt x="512" y="32"/>
                  <a:pt x="512" y="32"/>
                </a:cubicBezTo>
                <a:cubicBezTo>
                  <a:pt x="512" y="14"/>
                  <a:pt x="498" y="0"/>
                  <a:pt x="480" y="0"/>
                </a:cubicBezTo>
                <a:close/>
                <a:moveTo>
                  <a:pt x="448" y="448"/>
                </a:moveTo>
                <a:cubicBezTo>
                  <a:pt x="64" y="448"/>
                  <a:pt x="64" y="448"/>
                  <a:pt x="64" y="448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448" y="160"/>
                  <a:pt x="448" y="160"/>
                  <a:pt x="448" y="160"/>
                </a:cubicBezTo>
                <a:lnTo>
                  <a:pt x="448" y="448"/>
                </a:lnTo>
                <a:close/>
                <a:moveTo>
                  <a:pt x="160" y="0"/>
                </a:moveTo>
                <a:cubicBezTo>
                  <a:pt x="96" y="0"/>
                  <a:pt x="96" y="0"/>
                  <a:pt x="96" y="0"/>
                </a:cubicBezTo>
                <a:cubicBezTo>
                  <a:pt x="96" y="64"/>
                  <a:pt x="96" y="64"/>
                  <a:pt x="96" y="64"/>
                </a:cubicBezTo>
                <a:cubicBezTo>
                  <a:pt x="160" y="64"/>
                  <a:pt x="160" y="64"/>
                  <a:pt x="160" y="64"/>
                </a:cubicBezTo>
                <a:lnTo>
                  <a:pt x="160" y="0"/>
                </a:lnTo>
                <a:close/>
                <a:moveTo>
                  <a:pt x="288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88" y="288"/>
                  <a:pt x="288" y="288"/>
                  <a:pt x="288" y="288"/>
                </a:cubicBezTo>
                <a:lnTo>
                  <a:pt x="288" y="224"/>
                </a:lnTo>
                <a:close/>
                <a:moveTo>
                  <a:pt x="384" y="224"/>
                </a:moveTo>
                <a:cubicBezTo>
                  <a:pt x="320" y="224"/>
                  <a:pt x="320" y="224"/>
                  <a:pt x="320" y="224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84" y="288"/>
                  <a:pt x="384" y="288"/>
                  <a:pt x="384" y="288"/>
                </a:cubicBezTo>
                <a:lnTo>
                  <a:pt x="384" y="224"/>
                </a:lnTo>
                <a:close/>
                <a:moveTo>
                  <a:pt x="192" y="320"/>
                </a:moveTo>
                <a:cubicBezTo>
                  <a:pt x="128" y="320"/>
                  <a:pt x="128" y="320"/>
                  <a:pt x="128" y="320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92" y="384"/>
                  <a:pt x="192" y="384"/>
                  <a:pt x="192" y="384"/>
                </a:cubicBezTo>
                <a:lnTo>
                  <a:pt x="192" y="320"/>
                </a:lnTo>
                <a:close/>
                <a:moveTo>
                  <a:pt x="192" y="224"/>
                </a:moveTo>
                <a:cubicBezTo>
                  <a:pt x="128" y="224"/>
                  <a:pt x="128" y="224"/>
                  <a:pt x="128" y="224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92" y="288"/>
                  <a:pt x="192" y="288"/>
                  <a:pt x="192" y="288"/>
                </a:cubicBezTo>
                <a:lnTo>
                  <a:pt x="192" y="224"/>
                </a:lnTo>
                <a:close/>
                <a:moveTo>
                  <a:pt x="288" y="320"/>
                </a:moveTo>
                <a:cubicBezTo>
                  <a:pt x="224" y="320"/>
                  <a:pt x="224" y="320"/>
                  <a:pt x="224" y="320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88" y="384"/>
                  <a:pt x="288" y="384"/>
                  <a:pt x="288" y="384"/>
                </a:cubicBezTo>
                <a:lnTo>
                  <a:pt x="288" y="320"/>
                </a:lnTo>
                <a:close/>
                <a:moveTo>
                  <a:pt x="384" y="320"/>
                </a:moveTo>
                <a:cubicBezTo>
                  <a:pt x="320" y="320"/>
                  <a:pt x="320" y="320"/>
                  <a:pt x="320" y="320"/>
                </a:cubicBezTo>
                <a:cubicBezTo>
                  <a:pt x="320" y="384"/>
                  <a:pt x="320" y="384"/>
                  <a:pt x="320" y="384"/>
                </a:cubicBezTo>
                <a:cubicBezTo>
                  <a:pt x="384" y="384"/>
                  <a:pt x="384" y="384"/>
                  <a:pt x="384" y="384"/>
                </a:cubicBezTo>
                <a:lnTo>
                  <a:pt x="384" y="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Freeform 269"/>
          <p:cNvSpPr>
            <a:spLocks noEditPoints="1"/>
          </p:cNvSpPr>
          <p:nvPr/>
        </p:nvSpPr>
        <p:spPr bwMode="auto">
          <a:xfrm>
            <a:off x="313416" y="2992278"/>
            <a:ext cx="694415" cy="694990"/>
          </a:xfrm>
          <a:custGeom>
            <a:avLst/>
            <a:gdLst>
              <a:gd name="T0" fmla="*/ 382 w 512"/>
              <a:gd name="T1" fmla="*/ 245 h 512"/>
              <a:gd name="T2" fmla="*/ 384 w 512"/>
              <a:gd name="T3" fmla="*/ 224 h 512"/>
              <a:gd name="T4" fmla="*/ 384 w 512"/>
              <a:gd name="T5" fmla="*/ 128 h 512"/>
              <a:gd name="T6" fmla="*/ 256 w 512"/>
              <a:gd name="T7" fmla="*/ 0 h 512"/>
              <a:gd name="T8" fmla="*/ 128 w 512"/>
              <a:gd name="T9" fmla="*/ 128 h 512"/>
              <a:gd name="T10" fmla="*/ 128 w 512"/>
              <a:gd name="T11" fmla="*/ 224 h 512"/>
              <a:gd name="T12" fmla="*/ 130 w 512"/>
              <a:gd name="T13" fmla="*/ 245 h 512"/>
              <a:gd name="T14" fmla="*/ 0 w 512"/>
              <a:gd name="T15" fmla="*/ 384 h 512"/>
              <a:gd name="T16" fmla="*/ 0 w 512"/>
              <a:gd name="T17" fmla="*/ 480 h 512"/>
              <a:gd name="T18" fmla="*/ 32 w 512"/>
              <a:gd name="T19" fmla="*/ 512 h 512"/>
              <a:gd name="T20" fmla="*/ 480 w 512"/>
              <a:gd name="T21" fmla="*/ 512 h 512"/>
              <a:gd name="T22" fmla="*/ 512 w 512"/>
              <a:gd name="T23" fmla="*/ 480 h 512"/>
              <a:gd name="T24" fmla="*/ 512 w 512"/>
              <a:gd name="T25" fmla="*/ 384 h 512"/>
              <a:gd name="T26" fmla="*/ 382 w 512"/>
              <a:gd name="T27" fmla="*/ 245 h 512"/>
              <a:gd name="T28" fmla="*/ 192 w 512"/>
              <a:gd name="T29" fmla="*/ 128 h 512"/>
              <a:gd name="T30" fmla="*/ 256 w 512"/>
              <a:gd name="T31" fmla="*/ 64 h 512"/>
              <a:gd name="T32" fmla="*/ 320 w 512"/>
              <a:gd name="T33" fmla="*/ 128 h 512"/>
              <a:gd name="T34" fmla="*/ 320 w 512"/>
              <a:gd name="T35" fmla="*/ 224 h 512"/>
              <a:gd name="T36" fmla="*/ 256 w 512"/>
              <a:gd name="T37" fmla="*/ 288 h 512"/>
              <a:gd name="T38" fmla="*/ 192 w 512"/>
              <a:gd name="T39" fmla="*/ 224 h 512"/>
              <a:gd name="T40" fmla="*/ 192 w 512"/>
              <a:gd name="T41" fmla="*/ 128 h 512"/>
              <a:gd name="T42" fmla="*/ 448 w 512"/>
              <a:gd name="T43" fmla="*/ 448 h 512"/>
              <a:gd name="T44" fmla="*/ 64 w 512"/>
              <a:gd name="T45" fmla="*/ 448 h 512"/>
              <a:gd name="T46" fmla="*/ 64 w 512"/>
              <a:gd name="T47" fmla="*/ 384 h 512"/>
              <a:gd name="T48" fmla="*/ 156 w 512"/>
              <a:gd name="T49" fmla="*/ 302 h 512"/>
              <a:gd name="T50" fmla="*/ 256 w 512"/>
              <a:gd name="T51" fmla="*/ 352 h 512"/>
              <a:gd name="T52" fmla="*/ 356 w 512"/>
              <a:gd name="T53" fmla="*/ 302 h 512"/>
              <a:gd name="T54" fmla="*/ 448 w 512"/>
              <a:gd name="T55" fmla="*/ 384 h 512"/>
              <a:gd name="T56" fmla="*/ 448 w 512"/>
              <a:gd name="T57" fmla="*/ 4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2" h="512">
                <a:moveTo>
                  <a:pt x="382" y="245"/>
                </a:moveTo>
                <a:cubicBezTo>
                  <a:pt x="383" y="238"/>
                  <a:pt x="384" y="231"/>
                  <a:pt x="384" y="224"/>
                </a:cubicBezTo>
                <a:cubicBezTo>
                  <a:pt x="384" y="128"/>
                  <a:pt x="384" y="128"/>
                  <a:pt x="384" y="128"/>
                </a:cubicBezTo>
                <a:cubicBezTo>
                  <a:pt x="384" y="57"/>
                  <a:pt x="327" y="0"/>
                  <a:pt x="256" y="0"/>
                </a:cubicBezTo>
                <a:cubicBezTo>
                  <a:pt x="185" y="0"/>
                  <a:pt x="128" y="57"/>
                  <a:pt x="128" y="128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8" y="231"/>
                  <a:pt x="129" y="238"/>
                  <a:pt x="130" y="245"/>
                </a:cubicBezTo>
                <a:cubicBezTo>
                  <a:pt x="53" y="273"/>
                  <a:pt x="0" y="324"/>
                  <a:pt x="0" y="384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98"/>
                  <a:pt x="14" y="512"/>
                  <a:pt x="32" y="512"/>
                </a:cubicBezTo>
                <a:cubicBezTo>
                  <a:pt x="480" y="512"/>
                  <a:pt x="480" y="512"/>
                  <a:pt x="480" y="512"/>
                </a:cubicBezTo>
                <a:cubicBezTo>
                  <a:pt x="498" y="512"/>
                  <a:pt x="512" y="498"/>
                  <a:pt x="512" y="480"/>
                </a:cubicBezTo>
                <a:cubicBezTo>
                  <a:pt x="512" y="384"/>
                  <a:pt x="512" y="384"/>
                  <a:pt x="512" y="384"/>
                </a:cubicBezTo>
                <a:cubicBezTo>
                  <a:pt x="512" y="324"/>
                  <a:pt x="459" y="273"/>
                  <a:pt x="382" y="245"/>
                </a:cubicBezTo>
                <a:close/>
                <a:moveTo>
                  <a:pt x="192" y="128"/>
                </a:moveTo>
                <a:cubicBezTo>
                  <a:pt x="192" y="93"/>
                  <a:pt x="221" y="64"/>
                  <a:pt x="256" y="64"/>
                </a:cubicBezTo>
                <a:cubicBezTo>
                  <a:pt x="291" y="64"/>
                  <a:pt x="320" y="93"/>
                  <a:pt x="320" y="128"/>
                </a:cubicBezTo>
                <a:cubicBezTo>
                  <a:pt x="320" y="224"/>
                  <a:pt x="320" y="224"/>
                  <a:pt x="320" y="224"/>
                </a:cubicBezTo>
                <a:cubicBezTo>
                  <a:pt x="320" y="259"/>
                  <a:pt x="291" y="288"/>
                  <a:pt x="256" y="288"/>
                </a:cubicBezTo>
                <a:cubicBezTo>
                  <a:pt x="221" y="288"/>
                  <a:pt x="192" y="259"/>
                  <a:pt x="192" y="224"/>
                </a:cubicBezTo>
                <a:lnTo>
                  <a:pt x="192" y="128"/>
                </a:lnTo>
                <a:close/>
                <a:moveTo>
                  <a:pt x="448" y="448"/>
                </a:moveTo>
                <a:cubicBezTo>
                  <a:pt x="64" y="448"/>
                  <a:pt x="64" y="448"/>
                  <a:pt x="64" y="448"/>
                </a:cubicBezTo>
                <a:cubicBezTo>
                  <a:pt x="64" y="384"/>
                  <a:pt x="64" y="384"/>
                  <a:pt x="64" y="384"/>
                </a:cubicBezTo>
                <a:cubicBezTo>
                  <a:pt x="64" y="349"/>
                  <a:pt x="101" y="319"/>
                  <a:pt x="156" y="302"/>
                </a:cubicBezTo>
                <a:cubicBezTo>
                  <a:pt x="179" y="332"/>
                  <a:pt x="215" y="352"/>
                  <a:pt x="256" y="352"/>
                </a:cubicBezTo>
                <a:cubicBezTo>
                  <a:pt x="297" y="352"/>
                  <a:pt x="333" y="332"/>
                  <a:pt x="356" y="302"/>
                </a:cubicBezTo>
                <a:cubicBezTo>
                  <a:pt x="411" y="319"/>
                  <a:pt x="448" y="349"/>
                  <a:pt x="448" y="384"/>
                </a:cubicBezTo>
                <a:lnTo>
                  <a:pt x="448" y="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Freeform 270"/>
          <p:cNvSpPr>
            <a:spLocks noEditPoints="1"/>
          </p:cNvSpPr>
          <p:nvPr/>
        </p:nvSpPr>
        <p:spPr bwMode="auto">
          <a:xfrm>
            <a:off x="1268380" y="2992278"/>
            <a:ext cx="520525" cy="694990"/>
          </a:xfrm>
          <a:custGeom>
            <a:avLst/>
            <a:gdLst>
              <a:gd name="T0" fmla="*/ 352 w 384"/>
              <a:gd name="T1" fmla="*/ 0 h 512"/>
              <a:gd name="T2" fmla="*/ 32 w 384"/>
              <a:gd name="T3" fmla="*/ 0 h 512"/>
              <a:gd name="T4" fmla="*/ 0 w 384"/>
              <a:gd name="T5" fmla="*/ 32 h 512"/>
              <a:gd name="T6" fmla="*/ 0 w 384"/>
              <a:gd name="T7" fmla="*/ 480 h 512"/>
              <a:gd name="T8" fmla="*/ 32 w 384"/>
              <a:gd name="T9" fmla="*/ 512 h 512"/>
              <a:gd name="T10" fmla="*/ 352 w 384"/>
              <a:gd name="T11" fmla="*/ 512 h 512"/>
              <a:gd name="T12" fmla="*/ 384 w 384"/>
              <a:gd name="T13" fmla="*/ 480 h 512"/>
              <a:gd name="T14" fmla="*/ 384 w 384"/>
              <a:gd name="T15" fmla="*/ 32 h 512"/>
              <a:gd name="T16" fmla="*/ 352 w 384"/>
              <a:gd name="T17" fmla="*/ 0 h 512"/>
              <a:gd name="T18" fmla="*/ 320 w 384"/>
              <a:gd name="T19" fmla="*/ 384 h 512"/>
              <a:gd name="T20" fmla="*/ 64 w 384"/>
              <a:gd name="T21" fmla="*/ 384 h 512"/>
              <a:gd name="T22" fmla="*/ 64 w 384"/>
              <a:gd name="T23" fmla="*/ 64 h 512"/>
              <a:gd name="T24" fmla="*/ 320 w 384"/>
              <a:gd name="T25" fmla="*/ 64 h 512"/>
              <a:gd name="T26" fmla="*/ 320 w 384"/>
              <a:gd name="T27" fmla="*/ 3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4" h="512">
                <a:moveTo>
                  <a:pt x="352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98"/>
                  <a:pt x="14" y="512"/>
                  <a:pt x="32" y="512"/>
                </a:cubicBezTo>
                <a:cubicBezTo>
                  <a:pt x="352" y="512"/>
                  <a:pt x="352" y="512"/>
                  <a:pt x="352" y="512"/>
                </a:cubicBezTo>
                <a:cubicBezTo>
                  <a:pt x="370" y="512"/>
                  <a:pt x="384" y="498"/>
                  <a:pt x="384" y="480"/>
                </a:cubicBezTo>
                <a:cubicBezTo>
                  <a:pt x="384" y="32"/>
                  <a:pt x="384" y="32"/>
                  <a:pt x="384" y="32"/>
                </a:cubicBezTo>
                <a:cubicBezTo>
                  <a:pt x="384" y="14"/>
                  <a:pt x="370" y="0"/>
                  <a:pt x="352" y="0"/>
                </a:cubicBezTo>
                <a:close/>
                <a:moveTo>
                  <a:pt x="320" y="384"/>
                </a:moveTo>
                <a:cubicBezTo>
                  <a:pt x="64" y="384"/>
                  <a:pt x="64" y="384"/>
                  <a:pt x="64" y="384"/>
                </a:cubicBezTo>
                <a:cubicBezTo>
                  <a:pt x="64" y="64"/>
                  <a:pt x="64" y="64"/>
                  <a:pt x="64" y="64"/>
                </a:cubicBezTo>
                <a:cubicBezTo>
                  <a:pt x="320" y="64"/>
                  <a:pt x="320" y="64"/>
                  <a:pt x="320" y="64"/>
                </a:cubicBezTo>
                <a:lnTo>
                  <a:pt x="320" y="3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271"/>
          <p:cNvSpPr>
            <a:spLocks noEditPoints="1"/>
          </p:cNvSpPr>
          <p:nvPr/>
        </p:nvSpPr>
        <p:spPr bwMode="auto">
          <a:xfrm>
            <a:off x="2049454" y="2992278"/>
            <a:ext cx="694415" cy="694990"/>
          </a:xfrm>
          <a:custGeom>
            <a:avLst/>
            <a:gdLst>
              <a:gd name="T0" fmla="*/ 480 w 512"/>
              <a:gd name="T1" fmla="*/ 0 h 512"/>
              <a:gd name="T2" fmla="*/ 32 w 512"/>
              <a:gd name="T3" fmla="*/ 0 h 512"/>
              <a:gd name="T4" fmla="*/ 0 w 512"/>
              <a:gd name="T5" fmla="*/ 32 h 512"/>
              <a:gd name="T6" fmla="*/ 0 w 512"/>
              <a:gd name="T7" fmla="*/ 480 h 512"/>
              <a:gd name="T8" fmla="*/ 32 w 512"/>
              <a:gd name="T9" fmla="*/ 512 h 512"/>
              <a:gd name="T10" fmla="*/ 480 w 512"/>
              <a:gd name="T11" fmla="*/ 512 h 512"/>
              <a:gd name="T12" fmla="*/ 512 w 512"/>
              <a:gd name="T13" fmla="*/ 480 h 512"/>
              <a:gd name="T14" fmla="*/ 512 w 512"/>
              <a:gd name="T15" fmla="*/ 32 h 512"/>
              <a:gd name="T16" fmla="*/ 480 w 512"/>
              <a:gd name="T17" fmla="*/ 0 h 512"/>
              <a:gd name="T18" fmla="*/ 192 w 512"/>
              <a:gd name="T19" fmla="*/ 256 h 512"/>
              <a:gd name="T20" fmla="*/ 256 w 512"/>
              <a:gd name="T21" fmla="*/ 192 h 512"/>
              <a:gd name="T22" fmla="*/ 320 w 512"/>
              <a:gd name="T23" fmla="*/ 256 h 512"/>
              <a:gd name="T24" fmla="*/ 256 w 512"/>
              <a:gd name="T25" fmla="*/ 320 h 512"/>
              <a:gd name="T26" fmla="*/ 192 w 512"/>
              <a:gd name="T27" fmla="*/ 256 h 512"/>
              <a:gd name="T28" fmla="*/ 448 w 512"/>
              <a:gd name="T29" fmla="*/ 448 h 512"/>
              <a:gd name="T30" fmla="*/ 64 w 512"/>
              <a:gd name="T31" fmla="*/ 448 h 512"/>
              <a:gd name="T32" fmla="*/ 64 w 512"/>
              <a:gd name="T33" fmla="*/ 224 h 512"/>
              <a:gd name="T34" fmla="*/ 133 w 512"/>
              <a:gd name="T35" fmla="*/ 224 h 512"/>
              <a:gd name="T36" fmla="*/ 128 w 512"/>
              <a:gd name="T37" fmla="*/ 256 h 512"/>
              <a:gd name="T38" fmla="*/ 256 w 512"/>
              <a:gd name="T39" fmla="*/ 384 h 512"/>
              <a:gd name="T40" fmla="*/ 384 w 512"/>
              <a:gd name="T41" fmla="*/ 256 h 512"/>
              <a:gd name="T42" fmla="*/ 379 w 512"/>
              <a:gd name="T43" fmla="*/ 224 h 512"/>
              <a:gd name="T44" fmla="*/ 448 w 512"/>
              <a:gd name="T45" fmla="*/ 224 h 512"/>
              <a:gd name="T46" fmla="*/ 448 w 512"/>
              <a:gd name="T47" fmla="*/ 448 h 512"/>
              <a:gd name="T48" fmla="*/ 448 w 512"/>
              <a:gd name="T49" fmla="*/ 160 h 512"/>
              <a:gd name="T50" fmla="*/ 352 w 512"/>
              <a:gd name="T51" fmla="*/ 160 h 512"/>
              <a:gd name="T52" fmla="*/ 352 w 512"/>
              <a:gd name="T53" fmla="*/ 64 h 512"/>
              <a:gd name="T54" fmla="*/ 448 w 512"/>
              <a:gd name="T55" fmla="*/ 64 h 512"/>
              <a:gd name="T56" fmla="*/ 448 w 512"/>
              <a:gd name="T57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2" h="512">
                <a:moveTo>
                  <a:pt x="480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98"/>
                  <a:pt x="14" y="512"/>
                  <a:pt x="32" y="512"/>
                </a:cubicBezTo>
                <a:cubicBezTo>
                  <a:pt x="480" y="512"/>
                  <a:pt x="480" y="512"/>
                  <a:pt x="480" y="512"/>
                </a:cubicBezTo>
                <a:cubicBezTo>
                  <a:pt x="498" y="512"/>
                  <a:pt x="512" y="498"/>
                  <a:pt x="512" y="480"/>
                </a:cubicBezTo>
                <a:cubicBezTo>
                  <a:pt x="512" y="32"/>
                  <a:pt x="512" y="32"/>
                  <a:pt x="512" y="32"/>
                </a:cubicBezTo>
                <a:cubicBezTo>
                  <a:pt x="512" y="14"/>
                  <a:pt x="498" y="0"/>
                  <a:pt x="480" y="0"/>
                </a:cubicBezTo>
                <a:close/>
                <a:moveTo>
                  <a:pt x="192" y="256"/>
                </a:moveTo>
                <a:cubicBezTo>
                  <a:pt x="192" y="256"/>
                  <a:pt x="197" y="192"/>
                  <a:pt x="256" y="192"/>
                </a:cubicBezTo>
                <a:cubicBezTo>
                  <a:pt x="315" y="192"/>
                  <a:pt x="320" y="256"/>
                  <a:pt x="320" y="256"/>
                </a:cubicBezTo>
                <a:cubicBezTo>
                  <a:pt x="320" y="256"/>
                  <a:pt x="322" y="320"/>
                  <a:pt x="256" y="320"/>
                </a:cubicBezTo>
                <a:cubicBezTo>
                  <a:pt x="190" y="320"/>
                  <a:pt x="192" y="256"/>
                  <a:pt x="192" y="256"/>
                </a:cubicBezTo>
                <a:close/>
                <a:moveTo>
                  <a:pt x="448" y="448"/>
                </a:moveTo>
                <a:cubicBezTo>
                  <a:pt x="64" y="448"/>
                  <a:pt x="64" y="448"/>
                  <a:pt x="64" y="448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133" y="224"/>
                  <a:pt x="133" y="224"/>
                  <a:pt x="133" y="224"/>
                </a:cubicBezTo>
                <a:cubicBezTo>
                  <a:pt x="130" y="234"/>
                  <a:pt x="128" y="245"/>
                  <a:pt x="128" y="256"/>
                </a:cubicBezTo>
                <a:cubicBezTo>
                  <a:pt x="128" y="327"/>
                  <a:pt x="185" y="384"/>
                  <a:pt x="256" y="384"/>
                </a:cubicBezTo>
                <a:cubicBezTo>
                  <a:pt x="327" y="384"/>
                  <a:pt x="384" y="327"/>
                  <a:pt x="384" y="256"/>
                </a:cubicBezTo>
                <a:cubicBezTo>
                  <a:pt x="384" y="245"/>
                  <a:pt x="382" y="234"/>
                  <a:pt x="379" y="224"/>
                </a:cubicBezTo>
                <a:cubicBezTo>
                  <a:pt x="448" y="224"/>
                  <a:pt x="448" y="224"/>
                  <a:pt x="448" y="224"/>
                </a:cubicBezTo>
                <a:lnTo>
                  <a:pt x="448" y="448"/>
                </a:lnTo>
                <a:close/>
                <a:moveTo>
                  <a:pt x="448" y="160"/>
                </a:moveTo>
                <a:cubicBezTo>
                  <a:pt x="352" y="160"/>
                  <a:pt x="352" y="160"/>
                  <a:pt x="352" y="160"/>
                </a:cubicBezTo>
                <a:cubicBezTo>
                  <a:pt x="352" y="64"/>
                  <a:pt x="352" y="64"/>
                  <a:pt x="352" y="64"/>
                </a:cubicBezTo>
                <a:cubicBezTo>
                  <a:pt x="448" y="64"/>
                  <a:pt x="448" y="64"/>
                  <a:pt x="448" y="64"/>
                </a:cubicBezTo>
                <a:lnTo>
                  <a:pt x="448" y="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272"/>
          <p:cNvSpPr>
            <a:spLocks noEditPoints="1"/>
          </p:cNvSpPr>
          <p:nvPr/>
        </p:nvSpPr>
        <p:spPr bwMode="auto">
          <a:xfrm>
            <a:off x="2917761" y="2992278"/>
            <a:ext cx="694415" cy="694990"/>
          </a:xfrm>
          <a:custGeom>
            <a:avLst/>
            <a:gdLst>
              <a:gd name="T0" fmla="*/ 480 w 512"/>
              <a:gd name="T1" fmla="*/ 512 h 512"/>
              <a:gd name="T2" fmla="*/ 32 w 512"/>
              <a:gd name="T3" fmla="*/ 512 h 512"/>
              <a:gd name="T4" fmla="*/ 0 w 512"/>
              <a:gd name="T5" fmla="*/ 480 h 512"/>
              <a:gd name="T6" fmla="*/ 0 w 512"/>
              <a:gd name="T7" fmla="*/ 32 h 512"/>
              <a:gd name="T8" fmla="*/ 32 w 512"/>
              <a:gd name="T9" fmla="*/ 0 h 512"/>
              <a:gd name="T10" fmla="*/ 480 w 512"/>
              <a:gd name="T11" fmla="*/ 0 h 512"/>
              <a:gd name="T12" fmla="*/ 512 w 512"/>
              <a:gd name="T13" fmla="*/ 32 h 512"/>
              <a:gd name="T14" fmla="*/ 512 w 512"/>
              <a:gd name="T15" fmla="*/ 480 h 512"/>
              <a:gd name="T16" fmla="*/ 480 w 512"/>
              <a:gd name="T17" fmla="*/ 512 h 512"/>
              <a:gd name="T18" fmla="*/ 448 w 512"/>
              <a:gd name="T19" fmla="*/ 64 h 512"/>
              <a:gd name="T20" fmla="*/ 64 w 512"/>
              <a:gd name="T21" fmla="*/ 64 h 512"/>
              <a:gd name="T22" fmla="*/ 64 w 512"/>
              <a:gd name="T23" fmla="*/ 448 h 512"/>
              <a:gd name="T24" fmla="*/ 448 w 512"/>
              <a:gd name="T25" fmla="*/ 448 h 512"/>
              <a:gd name="T26" fmla="*/ 448 w 512"/>
              <a:gd name="T27" fmla="*/ 64 h 512"/>
              <a:gd name="T28" fmla="*/ 256 w 512"/>
              <a:gd name="T29" fmla="*/ 192 h 512"/>
              <a:gd name="T30" fmla="*/ 315 w 512"/>
              <a:gd name="T31" fmla="*/ 128 h 512"/>
              <a:gd name="T32" fmla="*/ 352 w 512"/>
              <a:gd name="T33" fmla="*/ 128 h 512"/>
              <a:gd name="T34" fmla="*/ 352 w 512"/>
              <a:gd name="T35" fmla="*/ 192 h 512"/>
              <a:gd name="T36" fmla="*/ 320 w 512"/>
              <a:gd name="T37" fmla="*/ 192 h 512"/>
              <a:gd name="T38" fmla="*/ 320 w 512"/>
              <a:gd name="T39" fmla="*/ 224 h 512"/>
              <a:gd name="T40" fmla="*/ 352 w 512"/>
              <a:gd name="T41" fmla="*/ 224 h 512"/>
              <a:gd name="T42" fmla="*/ 352 w 512"/>
              <a:gd name="T43" fmla="*/ 288 h 512"/>
              <a:gd name="T44" fmla="*/ 320 w 512"/>
              <a:gd name="T45" fmla="*/ 288 h 512"/>
              <a:gd name="T46" fmla="*/ 320 w 512"/>
              <a:gd name="T47" fmla="*/ 384 h 512"/>
              <a:gd name="T48" fmla="*/ 256 w 512"/>
              <a:gd name="T49" fmla="*/ 384 h 512"/>
              <a:gd name="T50" fmla="*/ 256 w 512"/>
              <a:gd name="T51" fmla="*/ 288 h 512"/>
              <a:gd name="T52" fmla="*/ 224 w 512"/>
              <a:gd name="T53" fmla="*/ 288 h 512"/>
              <a:gd name="T54" fmla="*/ 224 w 512"/>
              <a:gd name="T55" fmla="*/ 224 h 512"/>
              <a:gd name="T56" fmla="*/ 256 w 512"/>
              <a:gd name="T57" fmla="*/ 224 h 512"/>
              <a:gd name="T58" fmla="*/ 256 w 512"/>
              <a:gd name="T59" fmla="*/ 19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512">
                <a:moveTo>
                  <a:pt x="480" y="512"/>
                </a:moveTo>
                <a:cubicBezTo>
                  <a:pt x="32" y="512"/>
                  <a:pt x="32" y="512"/>
                  <a:pt x="32" y="512"/>
                </a:cubicBezTo>
                <a:cubicBezTo>
                  <a:pt x="14" y="512"/>
                  <a:pt x="0" y="498"/>
                  <a:pt x="0" y="48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498" y="0"/>
                  <a:pt x="512" y="14"/>
                  <a:pt x="512" y="32"/>
                </a:cubicBezTo>
                <a:cubicBezTo>
                  <a:pt x="512" y="480"/>
                  <a:pt x="512" y="480"/>
                  <a:pt x="512" y="480"/>
                </a:cubicBezTo>
                <a:cubicBezTo>
                  <a:pt x="512" y="498"/>
                  <a:pt x="498" y="512"/>
                  <a:pt x="480" y="512"/>
                </a:cubicBezTo>
                <a:close/>
                <a:moveTo>
                  <a:pt x="448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4" y="448"/>
                  <a:pt x="64" y="448"/>
                  <a:pt x="64" y="448"/>
                </a:cubicBezTo>
                <a:cubicBezTo>
                  <a:pt x="448" y="448"/>
                  <a:pt x="448" y="448"/>
                  <a:pt x="448" y="448"/>
                </a:cubicBezTo>
                <a:lnTo>
                  <a:pt x="448" y="64"/>
                </a:lnTo>
                <a:close/>
                <a:moveTo>
                  <a:pt x="256" y="192"/>
                </a:moveTo>
                <a:cubicBezTo>
                  <a:pt x="256" y="157"/>
                  <a:pt x="285" y="128"/>
                  <a:pt x="315" y="128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52" y="192"/>
                  <a:pt x="352" y="192"/>
                  <a:pt x="352" y="192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20" y="224"/>
                  <a:pt x="320" y="224"/>
                  <a:pt x="320" y="224"/>
                </a:cubicBezTo>
                <a:cubicBezTo>
                  <a:pt x="352" y="224"/>
                  <a:pt x="352" y="224"/>
                  <a:pt x="352" y="224"/>
                </a:cubicBezTo>
                <a:cubicBezTo>
                  <a:pt x="352" y="288"/>
                  <a:pt x="352" y="288"/>
                  <a:pt x="352" y="288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20" y="384"/>
                  <a:pt x="320" y="384"/>
                  <a:pt x="320" y="384"/>
                </a:cubicBezTo>
                <a:cubicBezTo>
                  <a:pt x="256" y="384"/>
                  <a:pt x="256" y="384"/>
                  <a:pt x="256" y="384"/>
                </a:cubicBezTo>
                <a:cubicBezTo>
                  <a:pt x="256" y="288"/>
                  <a:pt x="256" y="288"/>
                  <a:pt x="256" y="288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56" y="224"/>
                  <a:pt x="256" y="224"/>
                  <a:pt x="256" y="224"/>
                </a:cubicBezTo>
                <a:lnTo>
                  <a:pt x="256" y="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273"/>
          <p:cNvSpPr>
            <a:spLocks noEditPoints="1"/>
          </p:cNvSpPr>
          <p:nvPr/>
        </p:nvSpPr>
        <p:spPr bwMode="auto">
          <a:xfrm>
            <a:off x="3872725" y="2992278"/>
            <a:ext cx="520525" cy="694990"/>
          </a:xfrm>
          <a:custGeom>
            <a:avLst/>
            <a:gdLst>
              <a:gd name="T0" fmla="*/ 192 w 384"/>
              <a:gd name="T1" fmla="*/ 0 h 512"/>
              <a:gd name="T2" fmla="*/ 0 w 384"/>
              <a:gd name="T3" fmla="*/ 192 h 512"/>
              <a:gd name="T4" fmla="*/ 192 w 384"/>
              <a:gd name="T5" fmla="*/ 512 h 512"/>
              <a:gd name="T6" fmla="*/ 384 w 384"/>
              <a:gd name="T7" fmla="*/ 192 h 512"/>
              <a:gd name="T8" fmla="*/ 192 w 384"/>
              <a:gd name="T9" fmla="*/ 0 h 512"/>
              <a:gd name="T10" fmla="*/ 192 w 384"/>
              <a:gd name="T11" fmla="*/ 320 h 512"/>
              <a:gd name="T12" fmla="*/ 64 w 384"/>
              <a:gd name="T13" fmla="*/ 192 h 512"/>
              <a:gd name="T14" fmla="*/ 192 w 384"/>
              <a:gd name="T15" fmla="*/ 64 h 512"/>
              <a:gd name="T16" fmla="*/ 320 w 384"/>
              <a:gd name="T17" fmla="*/ 192 h 512"/>
              <a:gd name="T18" fmla="*/ 192 w 384"/>
              <a:gd name="T19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512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192" y="512"/>
                  <a:pt x="192" y="512"/>
                </a:cubicBezTo>
                <a:cubicBezTo>
                  <a:pt x="192" y="512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20"/>
                </a:moveTo>
                <a:cubicBezTo>
                  <a:pt x="121" y="320"/>
                  <a:pt x="64" y="263"/>
                  <a:pt x="64" y="192"/>
                </a:cubicBezTo>
                <a:cubicBezTo>
                  <a:pt x="64" y="121"/>
                  <a:pt x="121" y="64"/>
                  <a:pt x="192" y="64"/>
                </a:cubicBezTo>
                <a:cubicBezTo>
                  <a:pt x="263" y="64"/>
                  <a:pt x="320" y="121"/>
                  <a:pt x="320" y="192"/>
                </a:cubicBezTo>
                <a:cubicBezTo>
                  <a:pt x="320" y="263"/>
                  <a:pt x="263" y="320"/>
                  <a:pt x="192" y="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274"/>
          <p:cNvSpPr>
            <a:spLocks noEditPoints="1"/>
          </p:cNvSpPr>
          <p:nvPr/>
        </p:nvSpPr>
        <p:spPr bwMode="auto">
          <a:xfrm>
            <a:off x="4740457" y="2992278"/>
            <a:ext cx="521099" cy="694990"/>
          </a:xfrm>
          <a:custGeom>
            <a:avLst/>
            <a:gdLst>
              <a:gd name="T0" fmla="*/ 192 w 384"/>
              <a:gd name="T1" fmla="*/ 0 h 512"/>
              <a:gd name="T2" fmla="*/ 0 w 384"/>
              <a:gd name="T3" fmla="*/ 192 h 512"/>
              <a:gd name="T4" fmla="*/ 192 w 384"/>
              <a:gd name="T5" fmla="*/ 512 h 512"/>
              <a:gd name="T6" fmla="*/ 384 w 384"/>
              <a:gd name="T7" fmla="*/ 192 h 512"/>
              <a:gd name="T8" fmla="*/ 192 w 384"/>
              <a:gd name="T9" fmla="*/ 0 h 512"/>
              <a:gd name="T10" fmla="*/ 192 w 384"/>
              <a:gd name="T11" fmla="*/ 320 h 512"/>
              <a:gd name="T12" fmla="*/ 64 w 384"/>
              <a:gd name="T13" fmla="*/ 192 h 512"/>
              <a:gd name="T14" fmla="*/ 192 w 384"/>
              <a:gd name="T15" fmla="*/ 64 h 512"/>
              <a:gd name="T16" fmla="*/ 320 w 384"/>
              <a:gd name="T17" fmla="*/ 192 h 512"/>
              <a:gd name="T18" fmla="*/ 192 w 384"/>
              <a:gd name="T19" fmla="*/ 320 h 512"/>
              <a:gd name="T20" fmla="*/ 192 w 384"/>
              <a:gd name="T21" fmla="*/ 128 h 512"/>
              <a:gd name="T22" fmla="*/ 128 w 384"/>
              <a:gd name="T23" fmla="*/ 192 h 512"/>
              <a:gd name="T24" fmla="*/ 192 w 384"/>
              <a:gd name="T25" fmla="*/ 256 h 512"/>
              <a:gd name="T26" fmla="*/ 256 w 384"/>
              <a:gd name="T27" fmla="*/ 192 h 512"/>
              <a:gd name="T28" fmla="*/ 192 w 384"/>
              <a:gd name="T29" fmla="*/ 1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4" h="512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192" y="512"/>
                  <a:pt x="192" y="512"/>
                </a:cubicBezTo>
                <a:cubicBezTo>
                  <a:pt x="192" y="512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20"/>
                </a:moveTo>
                <a:cubicBezTo>
                  <a:pt x="121" y="320"/>
                  <a:pt x="64" y="263"/>
                  <a:pt x="64" y="192"/>
                </a:cubicBezTo>
                <a:cubicBezTo>
                  <a:pt x="64" y="121"/>
                  <a:pt x="121" y="64"/>
                  <a:pt x="192" y="64"/>
                </a:cubicBezTo>
                <a:cubicBezTo>
                  <a:pt x="263" y="64"/>
                  <a:pt x="320" y="121"/>
                  <a:pt x="320" y="192"/>
                </a:cubicBezTo>
                <a:cubicBezTo>
                  <a:pt x="320" y="263"/>
                  <a:pt x="263" y="320"/>
                  <a:pt x="192" y="320"/>
                </a:cubicBezTo>
                <a:close/>
                <a:moveTo>
                  <a:pt x="192" y="128"/>
                </a:moveTo>
                <a:cubicBezTo>
                  <a:pt x="157" y="128"/>
                  <a:pt x="128" y="157"/>
                  <a:pt x="128" y="192"/>
                </a:cubicBezTo>
                <a:cubicBezTo>
                  <a:pt x="128" y="227"/>
                  <a:pt x="157" y="256"/>
                  <a:pt x="192" y="256"/>
                </a:cubicBezTo>
                <a:cubicBezTo>
                  <a:pt x="227" y="256"/>
                  <a:pt x="256" y="227"/>
                  <a:pt x="256" y="192"/>
                </a:cubicBezTo>
                <a:cubicBezTo>
                  <a:pt x="256" y="157"/>
                  <a:pt x="227" y="128"/>
                  <a:pt x="192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Freeform 275"/>
          <p:cNvSpPr>
            <a:spLocks/>
          </p:cNvSpPr>
          <p:nvPr/>
        </p:nvSpPr>
        <p:spPr bwMode="auto">
          <a:xfrm>
            <a:off x="5522106" y="2992278"/>
            <a:ext cx="694415" cy="699007"/>
          </a:xfrm>
          <a:custGeom>
            <a:avLst/>
            <a:gdLst>
              <a:gd name="T0" fmla="*/ 256 w 512"/>
              <a:gd name="T1" fmla="*/ 448 h 515"/>
              <a:gd name="T2" fmla="*/ 220 w 512"/>
              <a:gd name="T3" fmla="*/ 435 h 515"/>
              <a:gd name="T4" fmla="*/ 121 w 512"/>
              <a:gd name="T5" fmla="*/ 503 h 515"/>
              <a:gd name="T6" fmla="*/ 84 w 512"/>
              <a:gd name="T7" fmla="*/ 510 h 515"/>
              <a:gd name="T8" fmla="*/ 69 w 512"/>
              <a:gd name="T9" fmla="*/ 493 h 515"/>
              <a:gd name="T10" fmla="*/ 78 w 512"/>
              <a:gd name="T11" fmla="*/ 487 h 515"/>
              <a:gd name="T12" fmla="*/ 129 w 512"/>
              <a:gd name="T13" fmla="*/ 418 h 515"/>
              <a:gd name="T14" fmla="*/ 0 w 512"/>
              <a:gd name="T15" fmla="*/ 224 h 515"/>
              <a:gd name="T16" fmla="*/ 256 w 512"/>
              <a:gd name="T17" fmla="*/ 0 h 515"/>
              <a:gd name="T18" fmla="*/ 512 w 512"/>
              <a:gd name="T19" fmla="*/ 224 h 515"/>
              <a:gd name="T20" fmla="*/ 256 w 512"/>
              <a:gd name="T21" fmla="*/ 448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" h="515">
                <a:moveTo>
                  <a:pt x="256" y="448"/>
                </a:moveTo>
                <a:cubicBezTo>
                  <a:pt x="246" y="448"/>
                  <a:pt x="230" y="436"/>
                  <a:pt x="220" y="435"/>
                </a:cubicBezTo>
                <a:cubicBezTo>
                  <a:pt x="192" y="459"/>
                  <a:pt x="162" y="488"/>
                  <a:pt x="121" y="503"/>
                </a:cubicBezTo>
                <a:cubicBezTo>
                  <a:pt x="103" y="511"/>
                  <a:pt x="88" y="515"/>
                  <a:pt x="84" y="510"/>
                </a:cubicBezTo>
                <a:cubicBezTo>
                  <a:pt x="79" y="504"/>
                  <a:pt x="71" y="495"/>
                  <a:pt x="69" y="493"/>
                </a:cubicBezTo>
                <a:cubicBezTo>
                  <a:pt x="69" y="490"/>
                  <a:pt x="73" y="492"/>
                  <a:pt x="78" y="487"/>
                </a:cubicBezTo>
                <a:cubicBezTo>
                  <a:pt x="102" y="477"/>
                  <a:pt x="118" y="450"/>
                  <a:pt x="129" y="418"/>
                </a:cubicBezTo>
                <a:cubicBezTo>
                  <a:pt x="52" y="379"/>
                  <a:pt x="0" y="307"/>
                  <a:pt x="0" y="224"/>
                </a:cubicBezTo>
                <a:cubicBezTo>
                  <a:pt x="0" y="100"/>
                  <a:pt x="115" y="0"/>
                  <a:pt x="256" y="0"/>
                </a:cubicBezTo>
                <a:cubicBezTo>
                  <a:pt x="397" y="0"/>
                  <a:pt x="512" y="100"/>
                  <a:pt x="512" y="224"/>
                </a:cubicBezTo>
                <a:cubicBezTo>
                  <a:pt x="512" y="347"/>
                  <a:pt x="397" y="448"/>
                  <a:pt x="256" y="4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Freeform 276"/>
          <p:cNvSpPr>
            <a:spLocks noEditPoints="1"/>
          </p:cNvSpPr>
          <p:nvPr/>
        </p:nvSpPr>
        <p:spPr bwMode="auto">
          <a:xfrm>
            <a:off x="6389838" y="3078936"/>
            <a:ext cx="694415" cy="521099"/>
          </a:xfrm>
          <a:custGeom>
            <a:avLst/>
            <a:gdLst>
              <a:gd name="T0" fmla="*/ 464 w 512"/>
              <a:gd name="T1" fmla="*/ 0 h 384"/>
              <a:gd name="T2" fmla="*/ 48 w 512"/>
              <a:gd name="T3" fmla="*/ 0 h 384"/>
              <a:gd name="T4" fmla="*/ 0 w 512"/>
              <a:gd name="T5" fmla="*/ 48 h 384"/>
              <a:gd name="T6" fmla="*/ 0 w 512"/>
              <a:gd name="T7" fmla="*/ 336 h 384"/>
              <a:gd name="T8" fmla="*/ 48 w 512"/>
              <a:gd name="T9" fmla="*/ 384 h 384"/>
              <a:gd name="T10" fmla="*/ 464 w 512"/>
              <a:gd name="T11" fmla="*/ 384 h 384"/>
              <a:gd name="T12" fmla="*/ 512 w 512"/>
              <a:gd name="T13" fmla="*/ 336 h 384"/>
              <a:gd name="T14" fmla="*/ 512 w 512"/>
              <a:gd name="T15" fmla="*/ 48 h 384"/>
              <a:gd name="T16" fmla="*/ 464 w 512"/>
              <a:gd name="T17" fmla="*/ 0 h 384"/>
              <a:gd name="T18" fmla="*/ 44 w 512"/>
              <a:gd name="T19" fmla="*/ 352 h 384"/>
              <a:gd name="T20" fmla="*/ 32 w 512"/>
              <a:gd name="T21" fmla="*/ 340 h 384"/>
              <a:gd name="T22" fmla="*/ 164 w 512"/>
              <a:gd name="T23" fmla="*/ 208 h 384"/>
              <a:gd name="T24" fmla="*/ 176 w 512"/>
              <a:gd name="T25" fmla="*/ 220 h 384"/>
              <a:gd name="T26" fmla="*/ 44 w 512"/>
              <a:gd name="T27" fmla="*/ 352 h 384"/>
              <a:gd name="T28" fmla="*/ 468 w 512"/>
              <a:gd name="T29" fmla="*/ 352 h 384"/>
              <a:gd name="T30" fmla="*/ 336 w 512"/>
              <a:gd name="T31" fmla="*/ 220 h 384"/>
              <a:gd name="T32" fmla="*/ 348 w 512"/>
              <a:gd name="T33" fmla="*/ 208 h 384"/>
              <a:gd name="T34" fmla="*/ 480 w 512"/>
              <a:gd name="T35" fmla="*/ 340 h 384"/>
              <a:gd name="T36" fmla="*/ 468 w 512"/>
              <a:gd name="T37" fmla="*/ 352 h 384"/>
              <a:gd name="T38" fmla="*/ 272 w 512"/>
              <a:gd name="T39" fmla="*/ 245 h 384"/>
              <a:gd name="T40" fmla="*/ 272 w 512"/>
              <a:gd name="T41" fmla="*/ 256 h 384"/>
              <a:gd name="T42" fmla="*/ 240 w 512"/>
              <a:gd name="T43" fmla="*/ 256 h 384"/>
              <a:gd name="T44" fmla="*/ 240 w 512"/>
              <a:gd name="T45" fmla="*/ 245 h 384"/>
              <a:gd name="T46" fmla="*/ 32 w 512"/>
              <a:gd name="T47" fmla="*/ 52 h 384"/>
              <a:gd name="T48" fmla="*/ 52 w 512"/>
              <a:gd name="T49" fmla="*/ 32 h 384"/>
              <a:gd name="T50" fmla="*/ 256 w 512"/>
              <a:gd name="T51" fmla="*/ 221 h 384"/>
              <a:gd name="T52" fmla="*/ 460 w 512"/>
              <a:gd name="T53" fmla="*/ 32 h 384"/>
              <a:gd name="T54" fmla="*/ 480 w 512"/>
              <a:gd name="T55" fmla="*/ 52 h 384"/>
              <a:gd name="T56" fmla="*/ 272 w 512"/>
              <a:gd name="T57" fmla="*/ 24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2" h="384">
                <a:moveTo>
                  <a:pt x="46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62"/>
                  <a:pt x="21" y="384"/>
                  <a:pt x="48" y="384"/>
                </a:cubicBezTo>
                <a:cubicBezTo>
                  <a:pt x="464" y="384"/>
                  <a:pt x="464" y="384"/>
                  <a:pt x="464" y="384"/>
                </a:cubicBezTo>
                <a:cubicBezTo>
                  <a:pt x="491" y="384"/>
                  <a:pt x="512" y="362"/>
                  <a:pt x="512" y="336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21"/>
                  <a:pt x="491" y="0"/>
                  <a:pt x="464" y="0"/>
                </a:cubicBezTo>
                <a:close/>
                <a:moveTo>
                  <a:pt x="44" y="352"/>
                </a:moveTo>
                <a:cubicBezTo>
                  <a:pt x="32" y="340"/>
                  <a:pt x="32" y="340"/>
                  <a:pt x="32" y="340"/>
                </a:cubicBezTo>
                <a:cubicBezTo>
                  <a:pt x="164" y="208"/>
                  <a:pt x="164" y="208"/>
                  <a:pt x="164" y="208"/>
                </a:cubicBezTo>
                <a:cubicBezTo>
                  <a:pt x="176" y="220"/>
                  <a:pt x="176" y="220"/>
                  <a:pt x="176" y="220"/>
                </a:cubicBezTo>
                <a:lnTo>
                  <a:pt x="44" y="352"/>
                </a:lnTo>
                <a:close/>
                <a:moveTo>
                  <a:pt x="468" y="352"/>
                </a:moveTo>
                <a:cubicBezTo>
                  <a:pt x="336" y="220"/>
                  <a:pt x="336" y="220"/>
                  <a:pt x="336" y="220"/>
                </a:cubicBezTo>
                <a:cubicBezTo>
                  <a:pt x="348" y="208"/>
                  <a:pt x="348" y="208"/>
                  <a:pt x="348" y="208"/>
                </a:cubicBezTo>
                <a:cubicBezTo>
                  <a:pt x="480" y="340"/>
                  <a:pt x="480" y="340"/>
                  <a:pt x="480" y="340"/>
                </a:cubicBezTo>
                <a:lnTo>
                  <a:pt x="468" y="352"/>
                </a:lnTo>
                <a:close/>
                <a:moveTo>
                  <a:pt x="272" y="245"/>
                </a:moveTo>
                <a:cubicBezTo>
                  <a:pt x="272" y="256"/>
                  <a:pt x="272" y="256"/>
                  <a:pt x="272" y="256"/>
                </a:cubicBezTo>
                <a:cubicBezTo>
                  <a:pt x="240" y="256"/>
                  <a:pt x="240" y="256"/>
                  <a:pt x="240" y="256"/>
                </a:cubicBezTo>
                <a:cubicBezTo>
                  <a:pt x="240" y="245"/>
                  <a:pt x="240" y="245"/>
                  <a:pt x="240" y="245"/>
                </a:cubicBezTo>
                <a:cubicBezTo>
                  <a:pt x="32" y="52"/>
                  <a:pt x="32" y="52"/>
                  <a:pt x="32" y="52"/>
                </a:cubicBezTo>
                <a:cubicBezTo>
                  <a:pt x="52" y="32"/>
                  <a:pt x="52" y="32"/>
                  <a:pt x="52" y="32"/>
                </a:cubicBezTo>
                <a:cubicBezTo>
                  <a:pt x="256" y="221"/>
                  <a:pt x="256" y="221"/>
                  <a:pt x="256" y="221"/>
                </a:cubicBezTo>
                <a:cubicBezTo>
                  <a:pt x="460" y="32"/>
                  <a:pt x="460" y="32"/>
                  <a:pt x="460" y="32"/>
                </a:cubicBezTo>
                <a:cubicBezTo>
                  <a:pt x="480" y="52"/>
                  <a:pt x="480" y="52"/>
                  <a:pt x="480" y="52"/>
                </a:cubicBezTo>
                <a:lnTo>
                  <a:pt x="272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Freeform 277"/>
          <p:cNvSpPr>
            <a:spLocks noEditPoints="1"/>
          </p:cNvSpPr>
          <p:nvPr/>
        </p:nvSpPr>
        <p:spPr bwMode="auto">
          <a:xfrm>
            <a:off x="7258144" y="2992278"/>
            <a:ext cx="694415" cy="694990"/>
          </a:xfrm>
          <a:custGeom>
            <a:avLst/>
            <a:gdLst>
              <a:gd name="T0" fmla="*/ 464 w 512"/>
              <a:gd name="T1" fmla="*/ 512 h 512"/>
              <a:gd name="T2" fmla="*/ 448 w 512"/>
              <a:gd name="T3" fmla="*/ 512 h 512"/>
              <a:gd name="T4" fmla="*/ 448 w 512"/>
              <a:gd name="T5" fmla="*/ 352 h 512"/>
              <a:gd name="T6" fmla="*/ 512 w 512"/>
              <a:gd name="T7" fmla="*/ 352 h 512"/>
              <a:gd name="T8" fmla="*/ 512 w 512"/>
              <a:gd name="T9" fmla="*/ 464 h 512"/>
              <a:gd name="T10" fmla="*/ 464 w 512"/>
              <a:gd name="T11" fmla="*/ 512 h 512"/>
              <a:gd name="T12" fmla="*/ 448 w 512"/>
              <a:gd name="T13" fmla="*/ 160 h 512"/>
              <a:gd name="T14" fmla="*/ 464 w 512"/>
              <a:gd name="T15" fmla="*/ 160 h 512"/>
              <a:gd name="T16" fmla="*/ 512 w 512"/>
              <a:gd name="T17" fmla="*/ 208 h 512"/>
              <a:gd name="T18" fmla="*/ 512 w 512"/>
              <a:gd name="T19" fmla="*/ 336 h 512"/>
              <a:gd name="T20" fmla="*/ 448 w 512"/>
              <a:gd name="T21" fmla="*/ 336 h 512"/>
              <a:gd name="T22" fmla="*/ 448 w 512"/>
              <a:gd name="T23" fmla="*/ 160 h 512"/>
              <a:gd name="T24" fmla="*/ 96 w 512"/>
              <a:gd name="T25" fmla="*/ 352 h 512"/>
              <a:gd name="T26" fmla="*/ 224 w 512"/>
              <a:gd name="T27" fmla="*/ 352 h 512"/>
              <a:gd name="T28" fmla="*/ 224 w 512"/>
              <a:gd name="T29" fmla="*/ 384 h 512"/>
              <a:gd name="T30" fmla="*/ 240 w 512"/>
              <a:gd name="T31" fmla="*/ 400 h 512"/>
              <a:gd name="T32" fmla="*/ 272 w 512"/>
              <a:gd name="T33" fmla="*/ 400 h 512"/>
              <a:gd name="T34" fmla="*/ 288 w 512"/>
              <a:gd name="T35" fmla="*/ 384 h 512"/>
              <a:gd name="T36" fmla="*/ 288 w 512"/>
              <a:gd name="T37" fmla="*/ 352 h 512"/>
              <a:gd name="T38" fmla="*/ 416 w 512"/>
              <a:gd name="T39" fmla="*/ 352 h 512"/>
              <a:gd name="T40" fmla="*/ 416 w 512"/>
              <a:gd name="T41" fmla="*/ 512 h 512"/>
              <a:gd name="T42" fmla="*/ 96 w 512"/>
              <a:gd name="T43" fmla="*/ 512 h 512"/>
              <a:gd name="T44" fmla="*/ 96 w 512"/>
              <a:gd name="T45" fmla="*/ 352 h 512"/>
              <a:gd name="T46" fmla="*/ 288 w 512"/>
              <a:gd name="T47" fmla="*/ 336 h 512"/>
              <a:gd name="T48" fmla="*/ 288 w 512"/>
              <a:gd name="T49" fmla="*/ 288 h 512"/>
              <a:gd name="T50" fmla="*/ 272 w 512"/>
              <a:gd name="T51" fmla="*/ 272 h 512"/>
              <a:gd name="T52" fmla="*/ 240 w 512"/>
              <a:gd name="T53" fmla="*/ 272 h 512"/>
              <a:gd name="T54" fmla="*/ 224 w 512"/>
              <a:gd name="T55" fmla="*/ 288 h 512"/>
              <a:gd name="T56" fmla="*/ 224 w 512"/>
              <a:gd name="T57" fmla="*/ 336 h 512"/>
              <a:gd name="T58" fmla="*/ 96 w 512"/>
              <a:gd name="T59" fmla="*/ 336 h 512"/>
              <a:gd name="T60" fmla="*/ 96 w 512"/>
              <a:gd name="T61" fmla="*/ 160 h 512"/>
              <a:gd name="T62" fmla="*/ 128 w 512"/>
              <a:gd name="T63" fmla="*/ 160 h 512"/>
              <a:gd name="T64" fmla="*/ 128 w 512"/>
              <a:gd name="T65" fmla="*/ 120 h 512"/>
              <a:gd name="T66" fmla="*/ 256 w 512"/>
              <a:gd name="T67" fmla="*/ 0 h 512"/>
              <a:gd name="T68" fmla="*/ 384 w 512"/>
              <a:gd name="T69" fmla="*/ 120 h 512"/>
              <a:gd name="T70" fmla="*/ 384 w 512"/>
              <a:gd name="T71" fmla="*/ 160 h 512"/>
              <a:gd name="T72" fmla="*/ 416 w 512"/>
              <a:gd name="T73" fmla="*/ 160 h 512"/>
              <a:gd name="T74" fmla="*/ 416 w 512"/>
              <a:gd name="T75" fmla="*/ 336 h 512"/>
              <a:gd name="T76" fmla="*/ 288 w 512"/>
              <a:gd name="T77" fmla="*/ 336 h 512"/>
              <a:gd name="T78" fmla="*/ 320 w 512"/>
              <a:gd name="T79" fmla="*/ 128 h 512"/>
              <a:gd name="T80" fmla="*/ 256 w 512"/>
              <a:gd name="T81" fmla="*/ 64 h 512"/>
              <a:gd name="T82" fmla="*/ 192 w 512"/>
              <a:gd name="T83" fmla="*/ 128 h 512"/>
              <a:gd name="T84" fmla="*/ 192 w 512"/>
              <a:gd name="T85" fmla="*/ 160 h 512"/>
              <a:gd name="T86" fmla="*/ 320 w 512"/>
              <a:gd name="T87" fmla="*/ 160 h 512"/>
              <a:gd name="T88" fmla="*/ 320 w 512"/>
              <a:gd name="T89" fmla="*/ 128 h 512"/>
              <a:gd name="T90" fmla="*/ 0 w 512"/>
              <a:gd name="T91" fmla="*/ 464 h 512"/>
              <a:gd name="T92" fmla="*/ 0 w 512"/>
              <a:gd name="T93" fmla="*/ 352 h 512"/>
              <a:gd name="T94" fmla="*/ 64 w 512"/>
              <a:gd name="T95" fmla="*/ 352 h 512"/>
              <a:gd name="T96" fmla="*/ 64 w 512"/>
              <a:gd name="T97" fmla="*/ 512 h 512"/>
              <a:gd name="T98" fmla="*/ 48 w 512"/>
              <a:gd name="T99" fmla="*/ 512 h 512"/>
              <a:gd name="T100" fmla="*/ 0 w 512"/>
              <a:gd name="T101" fmla="*/ 464 h 512"/>
              <a:gd name="T102" fmla="*/ 0 w 512"/>
              <a:gd name="T103" fmla="*/ 208 h 512"/>
              <a:gd name="T104" fmla="*/ 48 w 512"/>
              <a:gd name="T105" fmla="*/ 160 h 512"/>
              <a:gd name="T106" fmla="*/ 64 w 512"/>
              <a:gd name="T107" fmla="*/ 160 h 512"/>
              <a:gd name="T108" fmla="*/ 64 w 512"/>
              <a:gd name="T109" fmla="*/ 336 h 512"/>
              <a:gd name="T110" fmla="*/ 0 w 512"/>
              <a:gd name="T111" fmla="*/ 336 h 512"/>
              <a:gd name="T112" fmla="*/ 0 w 512"/>
              <a:gd name="T113" fmla="*/ 20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2" h="512">
                <a:moveTo>
                  <a:pt x="464" y="512"/>
                </a:moveTo>
                <a:cubicBezTo>
                  <a:pt x="448" y="512"/>
                  <a:pt x="448" y="512"/>
                  <a:pt x="448" y="512"/>
                </a:cubicBezTo>
                <a:cubicBezTo>
                  <a:pt x="448" y="352"/>
                  <a:pt x="448" y="352"/>
                  <a:pt x="448" y="352"/>
                </a:cubicBezTo>
                <a:cubicBezTo>
                  <a:pt x="512" y="352"/>
                  <a:pt x="512" y="352"/>
                  <a:pt x="512" y="352"/>
                </a:cubicBezTo>
                <a:cubicBezTo>
                  <a:pt x="512" y="464"/>
                  <a:pt x="512" y="464"/>
                  <a:pt x="512" y="464"/>
                </a:cubicBezTo>
                <a:cubicBezTo>
                  <a:pt x="512" y="490"/>
                  <a:pt x="491" y="512"/>
                  <a:pt x="464" y="512"/>
                </a:cubicBezTo>
                <a:close/>
                <a:moveTo>
                  <a:pt x="448" y="160"/>
                </a:moveTo>
                <a:cubicBezTo>
                  <a:pt x="464" y="160"/>
                  <a:pt x="464" y="160"/>
                  <a:pt x="464" y="160"/>
                </a:cubicBezTo>
                <a:cubicBezTo>
                  <a:pt x="491" y="160"/>
                  <a:pt x="512" y="182"/>
                  <a:pt x="512" y="208"/>
                </a:cubicBezTo>
                <a:cubicBezTo>
                  <a:pt x="512" y="336"/>
                  <a:pt x="512" y="336"/>
                  <a:pt x="512" y="336"/>
                </a:cubicBezTo>
                <a:cubicBezTo>
                  <a:pt x="448" y="336"/>
                  <a:pt x="448" y="336"/>
                  <a:pt x="448" y="336"/>
                </a:cubicBezTo>
                <a:lnTo>
                  <a:pt x="448" y="160"/>
                </a:lnTo>
                <a:close/>
                <a:moveTo>
                  <a:pt x="96" y="352"/>
                </a:moveTo>
                <a:cubicBezTo>
                  <a:pt x="224" y="352"/>
                  <a:pt x="224" y="352"/>
                  <a:pt x="224" y="352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24" y="393"/>
                  <a:pt x="231" y="400"/>
                  <a:pt x="240" y="400"/>
                </a:cubicBezTo>
                <a:cubicBezTo>
                  <a:pt x="272" y="400"/>
                  <a:pt x="272" y="400"/>
                  <a:pt x="272" y="400"/>
                </a:cubicBezTo>
                <a:cubicBezTo>
                  <a:pt x="281" y="400"/>
                  <a:pt x="288" y="393"/>
                  <a:pt x="288" y="384"/>
                </a:cubicBezTo>
                <a:cubicBezTo>
                  <a:pt x="288" y="352"/>
                  <a:pt x="288" y="352"/>
                  <a:pt x="288" y="352"/>
                </a:cubicBezTo>
                <a:cubicBezTo>
                  <a:pt x="416" y="352"/>
                  <a:pt x="416" y="352"/>
                  <a:pt x="416" y="352"/>
                </a:cubicBezTo>
                <a:cubicBezTo>
                  <a:pt x="416" y="512"/>
                  <a:pt x="416" y="512"/>
                  <a:pt x="416" y="512"/>
                </a:cubicBezTo>
                <a:cubicBezTo>
                  <a:pt x="96" y="512"/>
                  <a:pt x="96" y="512"/>
                  <a:pt x="96" y="512"/>
                </a:cubicBezTo>
                <a:lnTo>
                  <a:pt x="96" y="352"/>
                </a:lnTo>
                <a:close/>
                <a:moveTo>
                  <a:pt x="288" y="336"/>
                </a:moveTo>
                <a:cubicBezTo>
                  <a:pt x="288" y="288"/>
                  <a:pt x="288" y="288"/>
                  <a:pt x="288" y="288"/>
                </a:cubicBezTo>
                <a:cubicBezTo>
                  <a:pt x="288" y="279"/>
                  <a:pt x="281" y="272"/>
                  <a:pt x="272" y="272"/>
                </a:cubicBezTo>
                <a:cubicBezTo>
                  <a:pt x="240" y="272"/>
                  <a:pt x="240" y="272"/>
                  <a:pt x="240" y="272"/>
                </a:cubicBezTo>
                <a:cubicBezTo>
                  <a:pt x="231" y="272"/>
                  <a:pt x="224" y="279"/>
                  <a:pt x="224" y="288"/>
                </a:cubicBezTo>
                <a:cubicBezTo>
                  <a:pt x="224" y="336"/>
                  <a:pt x="224" y="336"/>
                  <a:pt x="224" y="336"/>
                </a:cubicBezTo>
                <a:cubicBezTo>
                  <a:pt x="96" y="336"/>
                  <a:pt x="96" y="336"/>
                  <a:pt x="96" y="336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54"/>
                  <a:pt x="185" y="0"/>
                  <a:pt x="256" y="0"/>
                </a:cubicBezTo>
                <a:cubicBezTo>
                  <a:pt x="327" y="0"/>
                  <a:pt x="384" y="54"/>
                  <a:pt x="384" y="120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6" y="336"/>
                  <a:pt x="416" y="336"/>
                  <a:pt x="416" y="336"/>
                </a:cubicBezTo>
                <a:lnTo>
                  <a:pt x="288" y="336"/>
                </a:lnTo>
                <a:close/>
                <a:moveTo>
                  <a:pt x="320" y="128"/>
                </a:moveTo>
                <a:cubicBezTo>
                  <a:pt x="320" y="93"/>
                  <a:pt x="291" y="64"/>
                  <a:pt x="256" y="64"/>
                </a:cubicBezTo>
                <a:cubicBezTo>
                  <a:pt x="221" y="64"/>
                  <a:pt x="192" y="93"/>
                  <a:pt x="192" y="128"/>
                </a:cubicBezTo>
                <a:cubicBezTo>
                  <a:pt x="192" y="160"/>
                  <a:pt x="192" y="160"/>
                  <a:pt x="192" y="160"/>
                </a:cubicBezTo>
                <a:cubicBezTo>
                  <a:pt x="320" y="160"/>
                  <a:pt x="320" y="160"/>
                  <a:pt x="320" y="160"/>
                </a:cubicBezTo>
                <a:lnTo>
                  <a:pt x="320" y="128"/>
                </a:lnTo>
                <a:close/>
                <a:moveTo>
                  <a:pt x="0" y="464"/>
                </a:moveTo>
                <a:cubicBezTo>
                  <a:pt x="0" y="352"/>
                  <a:pt x="0" y="352"/>
                  <a:pt x="0" y="352"/>
                </a:cubicBezTo>
                <a:cubicBezTo>
                  <a:pt x="64" y="352"/>
                  <a:pt x="64" y="352"/>
                  <a:pt x="64" y="352"/>
                </a:cubicBezTo>
                <a:cubicBezTo>
                  <a:pt x="64" y="512"/>
                  <a:pt x="64" y="512"/>
                  <a:pt x="64" y="512"/>
                </a:cubicBezTo>
                <a:cubicBezTo>
                  <a:pt x="48" y="512"/>
                  <a:pt x="48" y="512"/>
                  <a:pt x="48" y="512"/>
                </a:cubicBezTo>
                <a:cubicBezTo>
                  <a:pt x="21" y="512"/>
                  <a:pt x="0" y="490"/>
                  <a:pt x="0" y="464"/>
                </a:cubicBezTo>
                <a:close/>
                <a:moveTo>
                  <a:pt x="0" y="208"/>
                </a:moveTo>
                <a:cubicBezTo>
                  <a:pt x="0" y="182"/>
                  <a:pt x="21" y="160"/>
                  <a:pt x="48" y="160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336"/>
                  <a:pt x="64" y="336"/>
                  <a:pt x="64" y="336"/>
                </a:cubicBezTo>
                <a:cubicBezTo>
                  <a:pt x="0" y="336"/>
                  <a:pt x="0" y="336"/>
                  <a:pt x="0" y="336"/>
                </a:cubicBezTo>
                <a:lnTo>
                  <a:pt x="0" y="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Freeform 278"/>
          <p:cNvSpPr>
            <a:spLocks/>
          </p:cNvSpPr>
          <p:nvPr/>
        </p:nvSpPr>
        <p:spPr bwMode="auto">
          <a:xfrm>
            <a:off x="8191764" y="2992278"/>
            <a:ext cx="694415" cy="694990"/>
          </a:xfrm>
          <a:custGeom>
            <a:avLst/>
            <a:gdLst>
              <a:gd name="T0" fmla="*/ 0 w 512"/>
              <a:gd name="T1" fmla="*/ 512 h 512"/>
              <a:gd name="T2" fmla="*/ 0 w 512"/>
              <a:gd name="T3" fmla="*/ 464 h 512"/>
              <a:gd name="T4" fmla="*/ 210 w 512"/>
              <a:gd name="T5" fmla="*/ 354 h 512"/>
              <a:gd name="T6" fmla="*/ 152 w 512"/>
              <a:gd name="T7" fmla="*/ 256 h 512"/>
              <a:gd name="T8" fmla="*/ 152 w 512"/>
              <a:gd name="T9" fmla="*/ 256 h 512"/>
              <a:gd name="T10" fmla="*/ 128 w 512"/>
              <a:gd name="T11" fmla="*/ 192 h 512"/>
              <a:gd name="T12" fmla="*/ 144 w 512"/>
              <a:gd name="T13" fmla="*/ 129 h 512"/>
              <a:gd name="T14" fmla="*/ 144 w 512"/>
              <a:gd name="T15" fmla="*/ 128 h 512"/>
              <a:gd name="T16" fmla="*/ 195 w 512"/>
              <a:gd name="T17" fmla="*/ 34 h 512"/>
              <a:gd name="T18" fmla="*/ 256 w 512"/>
              <a:gd name="T19" fmla="*/ 0 h 512"/>
              <a:gd name="T20" fmla="*/ 317 w 512"/>
              <a:gd name="T21" fmla="*/ 34 h 512"/>
              <a:gd name="T22" fmla="*/ 368 w 512"/>
              <a:gd name="T23" fmla="*/ 128 h 512"/>
              <a:gd name="T24" fmla="*/ 368 w 512"/>
              <a:gd name="T25" fmla="*/ 129 h 512"/>
              <a:gd name="T26" fmla="*/ 384 w 512"/>
              <a:gd name="T27" fmla="*/ 192 h 512"/>
              <a:gd name="T28" fmla="*/ 360 w 512"/>
              <a:gd name="T29" fmla="*/ 256 h 512"/>
              <a:gd name="T30" fmla="*/ 360 w 512"/>
              <a:gd name="T31" fmla="*/ 256 h 512"/>
              <a:gd name="T32" fmla="*/ 302 w 512"/>
              <a:gd name="T33" fmla="*/ 354 h 512"/>
              <a:gd name="T34" fmla="*/ 512 w 512"/>
              <a:gd name="T35" fmla="*/ 464 h 512"/>
              <a:gd name="T36" fmla="*/ 512 w 512"/>
              <a:gd name="T37" fmla="*/ 512 h 512"/>
              <a:gd name="T38" fmla="*/ 0 w 512"/>
              <a:gd name="T39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12" h="512">
                <a:moveTo>
                  <a:pt x="0" y="512"/>
                </a:moveTo>
                <a:cubicBezTo>
                  <a:pt x="0" y="464"/>
                  <a:pt x="0" y="464"/>
                  <a:pt x="0" y="464"/>
                </a:cubicBezTo>
                <a:cubicBezTo>
                  <a:pt x="0" y="392"/>
                  <a:pt x="90" y="365"/>
                  <a:pt x="210" y="354"/>
                </a:cubicBezTo>
                <a:cubicBezTo>
                  <a:pt x="183" y="338"/>
                  <a:pt x="163" y="292"/>
                  <a:pt x="152" y="256"/>
                </a:cubicBezTo>
                <a:cubicBezTo>
                  <a:pt x="152" y="256"/>
                  <a:pt x="152" y="256"/>
                  <a:pt x="152" y="256"/>
                </a:cubicBezTo>
                <a:cubicBezTo>
                  <a:pt x="151" y="256"/>
                  <a:pt x="128" y="227"/>
                  <a:pt x="128" y="192"/>
                </a:cubicBezTo>
                <a:cubicBezTo>
                  <a:pt x="128" y="161"/>
                  <a:pt x="126" y="135"/>
                  <a:pt x="144" y="129"/>
                </a:cubicBezTo>
                <a:cubicBezTo>
                  <a:pt x="144" y="129"/>
                  <a:pt x="144" y="128"/>
                  <a:pt x="144" y="128"/>
                </a:cubicBezTo>
                <a:cubicBezTo>
                  <a:pt x="144" y="89"/>
                  <a:pt x="164" y="54"/>
                  <a:pt x="195" y="34"/>
                </a:cubicBezTo>
                <a:cubicBezTo>
                  <a:pt x="203" y="14"/>
                  <a:pt x="227" y="0"/>
                  <a:pt x="256" y="0"/>
                </a:cubicBezTo>
                <a:cubicBezTo>
                  <a:pt x="285" y="0"/>
                  <a:pt x="309" y="14"/>
                  <a:pt x="317" y="34"/>
                </a:cubicBezTo>
                <a:cubicBezTo>
                  <a:pt x="348" y="54"/>
                  <a:pt x="368" y="89"/>
                  <a:pt x="368" y="128"/>
                </a:cubicBezTo>
                <a:cubicBezTo>
                  <a:pt x="368" y="128"/>
                  <a:pt x="368" y="129"/>
                  <a:pt x="368" y="129"/>
                </a:cubicBezTo>
                <a:cubicBezTo>
                  <a:pt x="386" y="135"/>
                  <a:pt x="384" y="161"/>
                  <a:pt x="384" y="192"/>
                </a:cubicBezTo>
                <a:cubicBezTo>
                  <a:pt x="384" y="227"/>
                  <a:pt x="359" y="256"/>
                  <a:pt x="360" y="256"/>
                </a:cubicBezTo>
                <a:cubicBezTo>
                  <a:pt x="360" y="256"/>
                  <a:pt x="360" y="256"/>
                  <a:pt x="360" y="256"/>
                </a:cubicBezTo>
                <a:cubicBezTo>
                  <a:pt x="349" y="292"/>
                  <a:pt x="329" y="338"/>
                  <a:pt x="302" y="354"/>
                </a:cubicBezTo>
                <a:cubicBezTo>
                  <a:pt x="422" y="365"/>
                  <a:pt x="512" y="391"/>
                  <a:pt x="512" y="464"/>
                </a:cubicBezTo>
                <a:cubicBezTo>
                  <a:pt x="512" y="512"/>
                  <a:pt x="512" y="512"/>
                  <a:pt x="512" y="512"/>
                </a:cubicBezTo>
                <a:lnTo>
                  <a:pt x="0" y="5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Freeform 279"/>
          <p:cNvSpPr>
            <a:spLocks/>
          </p:cNvSpPr>
          <p:nvPr/>
        </p:nvSpPr>
        <p:spPr bwMode="auto">
          <a:xfrm>
            <a:off x="301364" y="3860584"/>
            <a:ext cx="720241" cy="721963"/>
          </a:xfrm>
          <a:custGeom>
            <a:avLst/>
            <a:gdLst>
              <a:gd name="T0" fmla="*/ 371 w 531"/>
              <a:gd name="T1" fmla="*/ 319 h 532"/>
              <a:gd name="T2" fmla="*/ 371 w 531"/>
              <a:gd name="T3" fmla="*/ 319 h 532"/>
              <a:gd name="T4" fmla="*/ 370 w 531"/>
              <a:gd name="T5" fmla="*/ 320 h 532"/>
              <a:gd name="T6" fmla="*/ 371 w 531"/>
              <a:gd name="T7" fmla="*/ 320 h 532"/>
              <a:gd name="T8" fmla="*/ 423 w 531"/>
              <a:gd name="T9" fmla="*/ 507 h 532"/>
              <a:gd name="T10" fmla="*/ 266 w 531"/>
              <a:gd name="T11" fmla="*/ 403 h 532"/>
              <a:gd name="T12" fmla="*/ 266 w 531"/>
              <a:gd name="T13" fmla="*/ 404 h 532"/>
              <a:gd name="T14" fmla="*/ 107 w 531"/>
              <a:gd name="T15" fmla="*/ 509 h 532"/>
              <a:gd name="T16" fmla="*/ 155 w 531"/>
              <a:gd name="T17" fmla="*/ 317 h 532"/>
              <a:gd name="T18" fmla="*/ 155 w 531"/>
              <a:gd name="T19" fmla="*/ 317 h 532"/>
              <a:gd name="T20" fmla="*/ 10 w 531"/>
              <a:gd name="T21" fmla="*/ 177 h 532"/>
              <a:gd name="T22" fmla="*/ 198 w 531"/>
              <a:gd name="T23" fmla="*/ 159 h 532"/>
              <a:gd name="T24" fmla="*/ 265 w 531"/>
              <a:gd name="T25" fmla="*/ 0 h 532"/>
              <a:gd name="T26" fmla="*/ 331 w 531"/>
              <a:gd name="T27" fmla="*/ 161 h 532"/>
              <a:gd name="T28" fmla="*/ 331 w 531"/>
              <a:gd name="T29" fmla="*/ 161 h 532"/>
              <a:gd name="T30" fmla="*/ 331 w 531"/>
              <a:gd name="T31" fmla="*/ 161 h 532"/>
              <a:gd name="T32" fmla="*/ 332 w 531"/>
              <a:gd name="T33" fmla="*/ 160 h 532"/>
              <a:gd name="T34" fmla="*/ 520 w 531"/>
              <a:gd name="T35" fmla="*/ 177 h 532"/>
              <a:gd name="T36" fmla="*/ 371 w 531"/>
              <a:gd name="T37" fmla="*/ 319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1" h="532">
                <a:moveTo>
                  <a:pt x="371" y="319"/>
                </a:moveTo>
                <a:cubicBezTo>
                  <a:pt x="371" y="319"/>
                  <a:pt x="371" y="319"/>
                  <a:pt x="371" y="319"/>
                </a:cubicBezTo>
                <a:cubicBezTo>
                  <a:pt x="370" y="320"/>
                  <a:pt x="370" y="320"/>
                  <a:pt x="370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1" y="320"/>
                  <a:pt x="436" y="483"/>
                  <a:pt x="423" y="507"/>
                </a:cubicBezTo>
                <a:cubicBezTo>
                  <a:pt x="396" y="527"/>
                  <a:pt x="281" y="417"/>
                  <a:pt x="266" y="403"/>
                </a:cubicBezTo>
                <a:cubicBezTo>
                  <a:pt x="266" y="404"/>
                  <a:pt x="266" y="404"/>
                  <a:pt x="266" y="404"/>
                </a:cubicBezTo>
                <a:cubicBezTo>
                  <a:pt x="266" y="404"/>
                  <a:pt x="137" y="532"/>
                  <a:pt x="107" y="509"/>
                </a:cubicBezTo>
                <a:cubicBezTo>
                  <a:pt x="90" y="496"/>
                  <a:pt x="155" y="317"/>
                  <a:pt x="155" y="317"/>
                </a:cubicBezTo>
                <a:cubicBezTo>
                  <a:pt x="155" y="317"/>
                  <a:pt x="155" y="317"/>
                  <a:pt x="155" y="317"/>
                </a:cubicBezTo>
                <a:cubicBezTo>
                  <a:pt x="131" y="303"/>
                  <a:pt x="0" y="210"/>
                  <a:pt x="10" y="177"/>
                </a:cubicBezTo>
                <a:cubicBezTo>
                  <a:pt x="10" y="157"/>
                  <a:pt x="192" y="158"/>
                  <a:pt x="198" y="159"/>
                </a:cubicBezTo>
                <a:cubicBezTo>
                  <a:pt x="199" y="155"/>
                  <a:pt x="230" y="0"/>
                  <a:pt x="265" y="0"/>
                </a:cubicBezTo>
                <a:cubicBezTo>
                  <a:pt x="300" y="0"/>
                  <a:pt x="331" y="159"/>
                  <a:pt x="331" y="161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32" y="160"/>
                  <a:pt x="332" y="160"/>
                  <a:pt x="332" y="160"/>
                </a:cubicBezTo>
                <a:cubicBezTo>
                  <a:pt x="332" y="160"/>
                  <a:pt x="520" y="157"/>
                  <a:pt x="520" y="177"/>
                </a:cubicBezTo>
                <a:cubicBezTo>
                  <a:pt x="531" y="214"/>
                  <a:pt x="371" y="319"/>
                  <a:pt x="371" y="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Freeform 280"/>
          <p:cNvSpPr>
            <a:spLocks noEditPoints="1"/>
          </p:cNvSpPr>
          <p:nvPr/>
        </p:nvSpPr>
        <p:spPr bwMode="auto">
          <a:xfrm>
            <a:off x="1190904" y="3860584"/>
            <a:ext cx="641617" cy="696137"/>
          </a:xfrm>
          <a:custGeom>
            <a:avLst/>
            <a:gdLst>
              <a:gd name="T0" fmla="*/ 399 w 473"/>
              <a:gd name="T1" fmla="*/ 272 h 513"/>
              <a:gd name="T2" fmla="*/ 473 w 473"/>
              <a:gd name="T3" fmla="*/ 376 h 513"/>
              <a:gd name="T4" fmla="*/ 435 w 473"/>
              <a:gd name="T5" fmla="*/ 448 h 513"/>
              <a:gd name="T6" fmla="*/ 351 w 473"/>
              <a:gd name="T7" fmla="*/ 511 h 513"/>
              <a:gd name="T8" fmla="*/ 260 w 473"/>
              <a:gd name="T9" fmla="*/ 491 h 513"/>
              <a:gd name="T10" fmla="*/ 170 w 473"/>
              <a:gd name="T11" fmla="*/ 512 h 513"/>
              <a:gd name="T12" fmla="*/ 83 w 473"/>
              <a:gd name="T13" fmla="*/ 447 h 513"/>
              <a:gd name="T14" fmla="*/ 48 w 473"/>
              <a:gd name="T15" fmla="*/ 189 h 513"/>
              <a:gd name="T16" fmla="*/ 162 w 473"/>
              <a:gd name="T17" fmla="*/ 125 h 513"/>
              <a:gd name="T18" fmla="*/ 253 w 473"/>
              <a:gd name="T19" fmla="*/ 147 h 513"/>
              <a:gd name="T20" fmla="*/ 358 w 473"/>
              <a:gd name="T21" fmla="*/ 124 h 513"/>
              <a:gd name="T22" fmla="*/ 459 w 473"/>
              <a:gd name="T23" fmla="*/ 175 h 513"/>
              <a:gd name="T24" fmla="*/ 399 w 473"/>
              <a:gd name="T25" fmla="*/ 272 h 513"/>
              <a:gd name="T26" fmla="*/ 248 w 473"/>
              <a:gd name="T27" fmla="*/ 118 h 513"/>
              <a:gd name="T28" fmla="*/ 277 w 473"/>
              <a:gd name="T29" fmla="*/ 39 h 513"/>
              <a:gd name="T30" fmla="*/ 359 w 473"/>
              <a:gd name="T31" fmla="*/ 0 h 513"/>
              <a:gd name="T32" fmla="*/ 330 w 473"/>
              <a:gd name="T33" fmla="*/ 82 h 513"/>
              <a:gd name="T34" fmla="*/ 248 w 473"/>
              <a:gd name="T35" fmla="*/ 118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3" h="513">
                <a:moveTo>
                  <a:pt x="399" y="272"/>
                </a:moveTo>
                <a:cubicBezTo>
                  <a:pt x="400" y="350"/>
                  <a:pt x="472" y="375"/>
                  <a:pt x="473" y="376"/>
                </a:cubicBezTo>
                <a:cubicBezTo>
                  <a:pt x="472" y="377"/>
                  <a:pt x="461" y="412"/>
                  <a:pt x="435" y="448"/>
                </a:cubicBezTo>
                <a:cubicBezTo>
                  <a:pt x="412" y="480"/>
                  <a:pt x="388" y="511"/>
                  <a:pt x="351" y="511"/>
                </a:cubicBezTo>
                <a:cubicBezTo>
                  <a:pt x="314" y="512"/>
                  <a:pt x="302" y="491"/>
                  <a:pt x="260" y="491"/>
                </a:cubicBezTo>
                <a:cubicBezTo>
                  <a:pt x="218" y="491"/>
                  <a:pt x="205" y="511"/>
                  <a:pt x="170" y="512"/>
                </a:cubicBezTo>
                <a:cubicBezTo>
                  <a:pt x="134" y="513"/>
                  <a:pt x="106" y="478"/>
                  <a:pt x="83" y="447"/>
                </a:cubicBezTo>
                <a:cubicBezTo>
                  <a:pt x="36" y="384"/>
                  <a:pt x="0" y="268"/>
                  <a:pt x="48" y="189"/>
                </a:cubicBezTo>
                <a:cubicBezTo>
                  <a:pt x="72" y="150"/>
                  <a:pt x="115" y="126"/>
                  <a:pt x="162" y="125"/>
                </a:cubicBezTo>
                <a:cubicBezTo>
                  <a:pt x="197" y="124"/>
                  <a:pt x="231" y="147"/>
                  <a:pt x="253" y="147"/>
                </a:cubicBezTo>
                <a:cubicBezTo>
                  <a:pt x="274" y="147"/>
                  <a:pt x="315" y="120"/>
                  <a:pt x="358" y="124"/>
                </a:cubicBezTo>
                <a:cubicBezTo>
                  <a:pt x="376" y="125"/>
                  <a:pt x="426" y="131"/>
                  <a:pt x="459" y="175"/>
                </a:cubicBezTo>
                <a:cubicBezTo>
                  <a:pt x="456" y="176"/>
                  <a:pt x="398" y="207"/>
                  <a:pt x="399" y="272"/>
                </a:cubicBezTo>
                <a:close/>
                <a:moveTo>
                  <a:pt x="248" y="118"/>
                </a:moveTo>
                <a:cubicBezTo>
                  <a:pt x="244" y="89"/>
                  <a:pt x="260" y="58"/>
                  <a:pt x="277" y="39"/>
                </a:cubicBezTo>
                <a:cubicBezTo>
                  <a:pt x="297" y="17"/>
                  <a:pt x="331" y="1"/>
                  <a:pt x="359" y="0"/>
                </a:cubicBezTo>
                <a:cubicBezTo>
                  <a:pt x="362" y="30"/>
                  <a:pt x="349" y="60"/>
                  <a:pt x="330" y="82"/>
                </a:cubicBezTo>
                <a:cubicBezTo>
                  <a:pt x="311" y="103"/>
                  <a:pt x="279" y="120"/>
                  <a:pt x="248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Freeform 281"/>
          <p:cNvSpPr>
            <a:spLocks/>
          </p:cNvSpPr>
          <p:nvPr/>
        </p:nvSpPr>
        <p:spPr bwMode="auto">
          <a:xfrm>
            <a:off x="2049454" y="3860584"/>
            <a:ext cx="694415" cy="694990"/>
          </a:xfrm>
          <a:custGeom>
            <a:avLst/>
            <a:gdLst>
              <a:gd name="T0" fmla="*/ 461 w 512"/>
              <a:gd name="T1" fmla="*/ 304 h 512"/>
              <a:gd name="T2" fmla="*/ 416 w 512"/>
              <a:gd name="T3" fmla="*/ 259 h 512"/>
              <a:gd name="T4" fmla="*/ 416 w 512"/>
              <a:gd name="T5" fmla="*/ 496 h 512"/>
              <a:gd name="T6" fmla="*/ 400 w 512"/>
              <a:gd name="T7" fmla="*/ 512 h 512"/>
              <a:gd name="T8" fmla="*/ 336 w 512"/>
              <a:gd name="T9" fmla="*/ 512 h 512"/>
              <a:gd name="T10" fmla="*/ 320 w 512"/>
              <a:gd name="T11" fmla="*/ 496 h 512"/>
              <a:gd name="T12" fmla="*/ 320 w 512"/>
              <a:gd name="T13" fmla="*/ 304 h 512"/>
              <a:gd name="T14" fmla="*/ 304 w 512"/>
              <a:gd name="T15" fmla="*/ 288 h 512"/>
              <a:gd name="T16" fmla="*/ 208 w 512"/>
              <a:gd name="T17" fmla="*/ 288 h 512"/>
              <a:gd name="T18" fmla="*/ 192 w 512"/>
              <a:gd name="T19" fmla="*/ 304 h 512"/>
              <a:gd name="T20" fmla="*/ 192 w 512"/>
              <a:gd name="T21" fmla="*/ 496 h 512"/>
              <a:gd name="T22" fmla="*/ 176 w 512"/>
              <a:gd name="T23" fmla="*/ 512 h 512"/>
              <a:gd name="T24" fmla="*/ 112 w 512"/>
              <a:gd name="T25" fmla="*/ 512 h 512"/>
              <a:gd name="T26" fmla="*/ 96 w 512"/>
              <a:gd name="T27" fmla="*/ 496 h 512"/>
              <a:gd name="T28" fmla="*/ 96 w 512"/>
              <a:gd name="T29" fmla="*/ 259 h 512"/>
              <a:gd name="T30" fmla="*/ 51 w 512"/>
              <a:gd name="T31" fmla="*/ 304 h 512"/>
              <a:gd name="T32" fmla="*/ 0 w 512"/>
              <a:gd name="T33" fmla="*/ 254 h 512"/>
              <a:gd name="T34" fmla="*/ 253 w 512"/>
              <a:gd name="T35" fmla="*/ 0 h 512"/>
              <a:gd name="T36" fmla="*/ 256 w 512"/>
              <a:gd name="T37" fmla="*/ 3 h 512"/>
              <a:gd name="T38" fmla="*/ 259 w 512"/>
              <a:gd name="T39" fmla="*/ 0 h 512"/>
              <a:gd name="T40" fmla="*/ 384 w 512"/>
              <a:gd name="T41" fmla="*/ 125 h 512"/>
              <a:gd name="T42" fmla="*/ 384 w 512"/>
              <a:gd name="T43" fmla="*/ 32 h 512"/>
              <a:gd name="T44" fmla="*/ 448 w 512"/>
              <a:gd name="T45" fmla="*/ 32 h 512"/>
              <a:gd name="T46" fmla="*/ 448 w 512"/>
              <a:gd name="T47" fmla="*/ 189 h 512"/>
              <a:gd name="T48" fmla="*/ 512 w 512"/>
              <a:gd name="T49" fmla="*/ 254 h 512"/>
              <a:gd name="T50" fmla="*/ 461 w 512"/>
              <a:gd name="T51" fmla="*/ 30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2" h="512">
                <a:moveTo>
                  <a:pt x="461" y="304"/>
                </a:moveTo>
                <a:cubicBezTo>
                  <a:pt x="416" y="259"/>
                  <a:pt x="416" y="259"/>
                  <a:pt x="416" y="259"/>
                </a:cubicBezTo>
                <a:cubicBezTo>
                  <a:pt x="416" y="496"/>
                  <a:pt x="416" y="496"/>
                  <a:pt x="416" y="496"/>
                </a:cubicBezTo>
                <a:cubicBezTo>
                  <a:pt x="416" y="505"/>
                  <a:pt x="409" y="512"/>
                  <a:pt x="400" y="512"/>
                </a:cubicBezTo>
                <a:cubicBezTo>
                  <a:pt x="336" y="512"/>
                  <a:pt x="336" y="512"/>
                  <a:pt x="336" y="512"/>
                </a:cubicBezTo>
                <a:cubicBezTo>
                  <a:pt x="327" y="512"/>
                  <a:pt x="320" y="505"/>
                  <a:pt x="320" y="496"/>
                </a:cubicBezTo>
                <a:cubicBezTo>
                  <a:pt x="320" y="304"/>
                  <a:pt x="320" y="304"/>
                  <a:pt x="320" y="304"/>
                </a:cubicBezTo>
                <a:cubicBezTo>
                  <a:pt x="320" y="295"/>
                  <a:pt x="313" y="288"/>
                  <a:pt x="304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199" y="288"/>
                  <a:pt x="192" y="295"/>
                  <a:pt x="192" y="304"/>
                </a:cubicBezTo>
                <a:cubicBezTo>
                  <a:pt x="192" y="496"/>
                  <a:pt x="192" y="496"/>
                  <a:pt x="192" y="496"/>
                </a:cubicBezTo>
                <a:cubicBezTo>
                  <a:pt x="192" y="505"/>
                  <a:pt x="185" y="512"/>
                  <a:pt x="176" y="512"/>
                </a:cubicBezTo>
                <a:cubicBezTo>
                  <a:pt x="112" y="512"/>
                  <a:pt x="112" y="512"/>
                  <a:pt x="112" y="512"/>
                </a:cubicBezTo>
                <a:cubicBezTo>
                  <a:pt x="103" y="512"/>
                  <a:pt x="96" y="505"/>
                  <a:pt x="96" y="496"/>
                </a:cubicBezTo>
                <a:cubicBezTo>
                  <a:pt x="96" y="259"/>
                  <a:pt x="96" y="259"/>
                  <a:pt x="96" y="259"/>
                </a:cubicBezTo>
                <a:cubicBezTo>
                  <a:pt x="51" y="304"/>
                  <a:pt x="51" y="304"/>
                  <a:pt x="51" y="304"/>
                </a:cubicBezTo>
                <a:cubicBezTo>
                  <a:pt x="0" y="254"/>
                  <a:pt x="0" y="254"/>
                  <a:pt x="0" y="254"/>
                </a:cubicBezTo>
                <a:cubicBezTo>
                  <a:pt x="253" y="0"/>
                  <a:pt x="253" y="0"/>
                  <a:pt x="253" y="0"/>
                </a:cubicBezTo>
                <a:cubicBezTo>
                  <a:pt x="256" y="3"/>
                  <a:pt x="256" y="3"/>
                  <a:pt x="256" y="3"/>
                </a:cubicBezTo>
                <a:cubicBezTo>
                  <a:pt x="259" y="0"/>
                  <a:pt x="259" y="0"/>
                  <a:pt x="259" y="0"/>
                </a:cubicBezTo>
                <a:cubicBezTo>
                  <a:pt x="384" y="125"/>
                  <a:pt x="384" y="125"/>
                  <a:pt x="384" y="125"/>
                </a:cubicBezTo>
                <a:cubicBezTo>
                  <a:pt x="384" y="32"/>
                  <a:pt x="384" y="32"/>
                  <a:pt x="384" y="32"/>
                </a:cubicBezTo>
                <a:cubicBezTo>
                  <a:pt x="448" y="32"/>
                  <a:pt x="448" y="32"/>
                  <a:pt x="448" y="32"/>
                </a:cubicBezTo>
                <a:cubicBezTo>
                  <a:pt x="448" y="189"/>
                  <a:pt x="448" y="189"/>
                  <a:pt x="448" y="189"/>
                </a:cubicBezTo>
                <a:cubicBezTo>
                  <a:pt x="512" y="254"/>
                  <a:pt x="512" y="254"/>
                  <a:pt x="512" y="254"/>
                </a:cubicBezTo>
                <a:lnTo>
                  <a:pt x="461" y="3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282"/>
          <p:cNvSpPr>
            <a:spLocks noEditPoints="1"/>
          </p:cNvSpPr>
          <p:nvPr/>
        </p:nvSpPr>
        <p:spPr bwMode="auto">
          <a:xfrm>
            <a:off x="2917761" y="3860584"/>
            <a:ext cx="694415" cy="694990"/>
          </a:xfrm>
          <a:custGeom>
            <a:avLst/>
            <a:gdLst>
              <a:gd name="T0" fmla="*/ 467 w 512"/>
              <a:gd name="T1" fmla="*/ 238 h 512"/>
              <a:gd name="T2" fmla="*/ 472 w 512"/>
              <a:gd name="T3" fmla="*/ 224 h 512"/>
              <a:gd name="T4" fmla="*/ 86 w 512"/>
              <a:gd name="T5" fmla="*/ 220 h 512"/>
              <a:gd name="T6" fmla="*/ 61 w 512"/>
              <a:gd name="T7" fmla="*/ 197 h 512"/>
              <a:gd name="T8" fmla="*/ 184 w 512"/>
              <a:gd name="T9" fmla="*/ 432 h 512"/>
              <a:gd name="T10" fmla="*/ 167 w 512"/>
              <a:gd name="T11" fmla="*/ 321 h 512"/>
              <a:gd name="T12" fmla="*/ 140 w 512"/>
              <a:gd name="T13" fmla="*/ 267 h 512"/>
              <a:gd name="T14" fmla="*/ 420 w 512"/>
              <a:gd name="T15" fmla="*/ 104 h 512"/>
              <a:gd name="T16" fmla="*/ 431 w 512"/>
              <a:gd name="T17" fmla="*/ 172 h 512"/>
              <a:gd name="T18" fmla="*/ 427 w 512"/>
              <a:gd name="T19" fmla="*/ 182 h 512"/>
              <a:gd name="T20" fmla="*/ 416 w 512"/>
              <a:gd name="T21" fmla="*/ 216 h 512"/>
              <a:gd name="T22" fmla="*/ 401 w 512"/>
              <a:gd name="T23" fmla="*/ 187 h 512"/>
              <a:gd name="T24" fmla="*/ 366 w 512"/>
              <a:gd name="T25" fmla="*/ 170 h 512"/>
              <a:gd name="T26" fmla="*/ 363 w 512"/>
              <a:gd name="T27" fmla="*/ 179 h 512"/>
              <a:gd name="T28" fmla="*/ 316 w 512"/>
              <a:gd name="T29" fmla="*/ 175 h 512"/>
              <a:gd name="T30" fmla="*/ 334 w 512"/>
              <a:gd name="T31" fmla="*/ 158 h 512"/>
              <a:gd name="T32" fmla="*/ 355 w 512"/>
              <a:gd name="T33" fmla="*/ 134 h 512"/>
              <a:gd name="T34" fmla="*/ 348 w 512"/>
              <a:gd name="T35" fmla="*/ 119 h 512"/>
              <a:gd name="T36" fmla="*/ 108 w 512"/>
              <a:gd name="T37" fmla="*/ 91 h 512"/>
              <a:gd name="T38" fmla="*/ 113 w 512"/>
              <a:gd name="T39" fmla="*/ 100 h 512"/>
              <a:gd name="T40" fmla="*/ 144 w 512"/>
              <a:gd name="T41" fmla="*/ 93 h 512"/>
              <a:gd name="T42" fmla="*/ 158 w 512"/>
              <a:gd name="T43" fmla="*/ 103 h 512"/>
              <a:gd name="T44" fmla="*/ 130 w 512"/>
              <a:gd name="T45" fmla="*/ 124 h 512"/>
              <a:gd name="T46" fmla="*/ 172 w 512"/>
              <a:gd name="T47" fmla="*/ 149 h 512"/>
              <a:gd name="T48" fmla="*/ 185 w 512"/>
              <a:gd name="T49" fmla="*/ 116 h 512"/>
              <a:gd name="T50" fmla="*/ 219 w 512"/>
              <a:gd name="T51" fmla="*/ 138 h 512"/>
              <a:gd name="T52" fmla="*/ 200 w 512"/>
              <a:gd name="T53" fmla="*/ 161 h 512"/>
              <a:gd name="T54" fmla="*/ 203 w 512"/>
              <a:gd name="T55" fmla="*/ 172 h 512"/>
              <a:gd name="T56" fmla="*/ 179 w 512"/>
              <a:gd name="T57" fmla="*/ 196 h 512"/>
              <a:gd name="T58" fmla="*/ 143 w 512"/>
              <a:gd name="T59" fmla="*/ 216 h 512"/>
              <a:gd name="T60" fmla="*/ 137 w 512"/>
              <a:gd name="T61" fmla="*/ 257 h 512"/>
              <a:gd name="T62" fmla="*/ 146 w 512"/>
              <a:gd name="T63" fmla="*/ 264 h 512"/>
              <a:gd name="T64" fmla="*/ 180 w 512"/>
              <a:gd name="T65" fmla="*/ 280 h 512"/>
              <a:gd name="T66" fmla="*/ 214 w 512"/>
              <a:gd name="T67" fmla="*/ 282 h 512"/>
              <a:gd name="T68" fmla="*/ 238 w 512"/>
              <a:gd name="T69" fmla="*/ 296 h 512"/>
              <a:gd name="T70" fmla="*/ 264 w 512"/>
              <a:gd name="T71" fmla="*/ 323 h 512"/>
              <a:gd name="T72" fmla="*/ 256 w 512"/>
              <a:gd name="T73" fmla="*/ 388 h 512"/>
              <a:gd name="T74" fmla="*/ 227 w 512"/>
              <a:gd name="T75" fmla="*/ 426 h 512"/>
              <a:gd name="T76" fmla="*/ 202 w 512"/>
              <a:gd name="T77" fmla="*/ 456 h 512"/>
              <a:gd name="T78" fmla="*/ 444 w 512"/>
              <a:gd name="T79" fmla="*/ 378 h 512"/>
              <a:gd name="T80" fmla="*/ 457 w 512"/>
              <a:gd name="T81" fmla="*/ 354 h 512"/>
              <a:gd name="T82" fmla="*/ 449 w 512"/>
              <a:gd name="T83" fmla="*/ 272 h 512"/>
              <a:gd name="T84" fmla="*/ 455 w 512"/>
              <a:gd name="T85" fmla="*/ 168 h 512"/>
              <a:gd name="T86" fmla="*/ 470 w 512"/>
              <a:gd name="T87" fmla="*/ 192 h 512"/>
              <a:gd name="T88" fmla="*/ 459 w 512"/>
              <a:gd name="T89" fmla="*/ 294 h 512"/>
              <a:gd name="T90" fmla="*/ 429 w 512"/>
              <a:gd name="T91" fmla="*/ 369 h 512"/>
              <a:gd name="T92" fmla="*/ 379 w 512"/>
              <a:gd name="T93" fmla="*/ 412 h 512"/>
              <a:gd name="T94" fmla="*/ 361 w 512"/>
              <a:gd name="T95" fmla="*/ 324 h 512"/>
              <a:gd name="T96" fmla="*/ 296 w 512"/>
              <a:gd name="T97" fmla="*/ 263 h 512"/>
              <a:gd name="T98" fmla="*/ 314 w 512"/>
              <a:gd name="T99" fmla="*/ 211 h 512"/>
              <a:gd name="T100" fmla="*/ 367 w 512"/>
              <a:gd name="T101" fmla="*/ 211 h 512"/>
              <a:gd name="T102" fmla="*/ 426 w 512"/>
              <a:gd name="T103" fmla="*/ 239 h 512"/>
              <a:gd name="T104" fmla="*/ 373 w 512"/>
              <a:gd name="T105" fmla="*/ 193 h 512"/>
              <a:gd name="T106" fmla="*/ 357 w 512"/>
              <a:gd name="T107" fmla="*/ 182 h 512"/>
              <a:gd name="T108" fmla="*/ 314 w 512"/>
              <a:gd name="T109" fmla="*/ 144 h 512"/>
              <a:gd name="T110" fmla="*/ 341 w 512"/>
              <a:gd name="T111" fmla="*/ 146 h 512"/>
              <a:gd name="T112" fmla="*/ 329 w 512"/>
              <a:gd name="T113" fmla="*/ 128 h 512"/>
              <a:gd name="T114" fmla="*/ 280 w 512"/>
              <a:gd name="T115" fmla="*/ 96 h 512"/>
              <a:gd name="T116" fmla="*/ 182 w 512"/>
              <a:gd name="T117" fmla="*/ 254 h 512"/>
              <a:gd name="T118" fmla="*/ 164 w 512"/>
              <a:gd name="T119" fmla="*/ 242 h 512"/>
              <a:gd name="T120" fmla="*/ 177 w 512"/>
              <a:gd name="T121" fmla="*/ 256 h 512"/>
              <a:gd name="T122" fmla="*/ 158 w 512"/>
              <a:gd name="T123" fmla="*/ 24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115" y="512"/>
                  <a:pt x="0" y="397"/>
                  <a:pt x="0" y="256"/>
                </a:cubicBezTo>
                <a:cubicBezTo>
                  <a:pt x="0" y="115"/>
                  <a:pt x="115" y="0"/>
                  <a:pt x="256" y="0"/>
                </a:cubicBezTo>
                <a:cubicBezTo>
                  <a:pt x="397" y="0"/>
                  <a:pt x="512" y="115"/>
                  <a:pt x="512" y="256"/>
                </a:cubicBezTo>
                <a:cubicBezTo>
                  <a:pt x="512" y="397"/>
                  <a:pt x="397" y="512"/>
                  <a:pt x="256" y="512"/>
                </a:cubicBezTo>
                <a:close/>
                <a:moveTo>
                  <a:pt x="463" y="235"/>
                </a:moveTo>
                <a:cubicBezTo>
                  <a:pt x="464" y="234"/>
                  <a:pt x="464" y="234"/>
                  <a:pt x="464" y="233"/>
                </a:cubicBezTo>
                <a:cubicBezTo>
                  <a:pt x="465" y="235"/>
                  <a:pt x="465" y="237"/>
                  <a:pt x="467" y="238"/>
                </a:cubicBezTo>
                <a:cubicBezTo>
                  <a:pt x="467" y="238"/>
                  <a:pt x="467" y="238"/>
                  <a:pt x="467" y="238"/>
                </a:cubicBezTo>
                <a:cubicBezTo>
                  <a:pt x="467" y="238"/>
                  <a:pt x="467" y="238"/>
                  <a:pt x="467" y="238"/>
                </a:cubicBezTo>
                <a:cubicBezTo>
                  <a:pt x="468" y="239"/>
                  <a:pt x="470" y="240"/>
                  <a:pt x="472" y="240"/>
                </a:cubicBezTo>
                <a:cubicBezTo>
                  <a:pt x="475" y="240"/>
                  <a:pt x="477" y="238"/>
                  <a:pt x="479" y="236"/>
                </a:cubicBezTo>
                <a:cubicBezTo>
                  <a:pt x="479" y="236"/>
                  <a:pt x="479" y="236"/>
                  <a:pt x="479" y="237"/>
                </a:cubicBezTo>
                <a:cubicBezTo>
                  <a:pt x="479" y="236"/>
                  <a:pt x="479" y="236"/>
                  <a:pt x="479" y="236"/>
                </a:cubicBezTo>
                <a:cubicBezTo>
                  <a:pt x="480" y="235"/>
                  <a:pt x="480" y="233"/>
                  <a:pt x="480" y="232"/>
                </a:cubicBezTo>
                <a:cubicBezTo>
                  <a:pt x="480" y="228"/>
                  <a:pt x="476" y="224"/>
                  <a:pt x="472" y="224"/>
                </a:cubicBezTo>
                <a:cubicBezTo>
                  <a:pt x="469" y="224"/>
                  <a:pt x="467" y="226"/>
                  <a:pt x="465" y="228"/>
                </a:cubicBezTo>
                <a:cubicBezTo>
                  <a:pt x="465" y="228"/>
                  <a:pt x="465" y="227"/>
                  <a:pt x="465" y="228"/>
                </a:cubicBezTo>
                <a:cubicBezTo>
                  <a:pt x="465" y="227"/>
                  <a:pt x="465" y="225"/>
                  <a:pt x="464" y="224"/>
                </a:cubicBezTo>
                <a:cubicBezTo>
                  <a:pt x="464" y="232"/>
                  <a:pt x="464" y="232"/>
                  <a:pt x="464" y="232"/>
                </a:cubicBezTo>
                <a:cubicBezTo>
                  <a:pt x="464" y="233"/>
                  <a:pt x="464" y="234"/>
                  <a:pt x="463" y="235"/>
                </a:cubicBezTo>
                <a:close/>
                <a:moveTo>
                  <a:pt x="96" y="232"/>
                </a:moveTo>
                <a:cubicBezTo>
                  <a:pt x="96" y="230"/>
                  <a:pt x="90" y="226"/>
                  <a:pt x="89" y="226"/>
                </a:cubicBezTo>
                <a:cubicBezTo>
                  <a:pt x="89" y="225"/>
                  <a:pt x="87" y="220"/>
                  <a:pt x="86" y="220"/>
                </a:cubicBezTo>
                <a:cubicBezTo>
                  <a:pt x="86" y="219"/>
                  <a:pt x="80" y="211"/>
                  <a:pt x="79" y="214"/>
                </a:cubicBezTo>
                <a:cubicBezTo>
                  <a:pt x="78" y="216"/>
                  <a:pt x="84" y="219"/>
                  <a:pt x="84" y="222"/>
                </a:cubicBezTo>
                <a:cubicBezTo>
                  <a:pt x="84" y="222"/>
                  <a:pt x="88" y="229"/>
                  <a:pt x="89" y="231"/>
                </a:cubicBezTo>
                <a:cubicBezTo>
                  <a:pt x="98" y="245"/>
                  <a:pt x="83" y="235"/>
                  <a:pt x="83" y="229"/>
                </a:cubicBezTo>
                <a:cubicBezTo>
                  <a:pt x="81" y="228"/>
                  <a:pt x="78" y="221"/>
                  <a:pt x="78" y="219"/>
                </a:cubicBezTo>
                <a:cubicBezTo>
                  <a:pt x="77" y="218"/>
                  <a:pt x="73" y="211"/>
                  <a:pt x="74" y="211"/>
                </a:cubicBezTo>
                <a:cubicBezTo>
                  <a:pt x="74" y="206"/>
                  <a:pt x="71" y="204"/>
                  <a:pt x="66" y="204"/>
                </a:cubicBezTo>
                <a:cubicBezTo>
                  <a:pt x="66" y="203"/>
                  <a:pt x="61" y="197"/>
                  <a:pt x="61" y="197"/>
                </a:cubicBezTo>
                <a:cubicBezTo>
                  <a:pt x="61" y="195"/>
                  <a:pt x="58" y="189"/>
                  <a:pt x="56" y="188"/>
                </a:cubicBezTo>
                <a:cubicBezTo>
                  <a:pt x="56" y="184"/>
                  <a:pt x="54" y="180"/>
                  <a:pt x="55" y="175"/>
                </a:cubicBezTo>
                <a:cubicBezTo>
                  <a:pt x="55" y="171"/>
                  <a:pt x="54" y="166"/>
                  <a:pt x="53" y="162"/>
                </a:cubicBezTo>
                <a:cubicBezTo>
                  <a:pt x="40" y="190"/>
                  <a:pt x="32" y="222"/>
                  <a:pt x="32" y="256"/>
                </a:cubicBezTo>
                <a:cubicBezTo>
                  <a:pt x="32" y="353"/>
                  <a:pt x="93" y="435"/>
                  <a:pt x="179" y="466"/>
                </a:cubicBezTo>
                <a:cubicBezTo>
                  <a:pt x="179" y="458"/>
                  <a:pt x="180" y="449"/>
                  <a:pt x="182" y="449"/>
                </a:cubicBezTo>
                <a:cubicBezTo>
                  <a:pt x="182" y="448"/>
                  <a:pt x="183" y="443"/>
                  <a:pt x="184" y="443"/>
                </a:cubicBezTo>
                <a:cubicBezTo>
                  <a:pt x="184" y="440"/>
                  <a:pt x="184" y="436"/>
                  <a:pt x="184" y="432"/>
                </a:cubicBezTo>
                <a:cubicBezTo>
                  <a:pt x="182" y="430"/>
                  <a:pt x="185" y="427"/>
                  <a:pt x="186" y="423"/>
                </a:cubicBezTo>
                <a:cubicBezTo>
                  <a:pt x="190" y="421"/>
                  <a:pt x="187" y="399"/>
                  <a:pt x="190" y="399"/>
                </a:cubicBezTo>
                <a:cubicBezTo>
                  <a:pt x="190" y="388"/>
                  <a:pt x="193" y="381"/>
                  <a:pt x="191" y="371"/>
                </a:cubicBezTo>
                <a:cubicBezTo>
                  <a:pt x="192" y="371"/>
                  <a:pt x="186" y="365"/>
                  <a:pt x="186" y="365"/>
                </a:cubicBezTo>
                <a:cubicBezTo>
                  <a:pt x="181" y="365"/>
                  <a:pt x="177" y="356"/>
                  <a:pt x="177" y="352"/>
                </a:cubicBezTo>
                <a:cubicBezTo>
                  <a:pt x="176" y="350"/>
                  <a:pt x="175" y="347"/>
                  <a:pt x="175" y="345"/>
                </a:cubicBezTo>
                <a:cubicBezTo>
                  <a:pt x="176" y="345"/>
                  <a:pt x="167" y="332"/>
                  <a:pt x="167" y="332"/>
                </a:cubicBezTo>
                <a:cubicBezTo>
                  <a:pt x="162" y="329"/>
                  <a:pt x="167" y="325"/>
                  <a:pt x="167" y="321"/>
                </a:cubicBezTo>
                <a:cubicBezTo>
                  <a:pt x="163" y="319"/>
                  <a:pt x="167" y="308"/>
                  <a:pt x="169" y="308"/>
                </a:cubicBezTo>
                <a:cubicBezTo>
                  <a:pt x="170" y="306"/>
                  <a:pt x="170" y="305"/>
                  <a:pt x="172" y="305"/>
                </a:cubicBezTo>
                <a:cubicBezTo>
                  <a:pt x="173" y="308"/>
                  <a:pt x="177" y="303"/>
                  <a:pt x="174" y="303"/>
                </a:cubicBezTo>
                <a:cubicBezTo>
                  <a:pt x="174" y="300"/>
                  <a:pt x="173" y="295"/>
                  <a:pt x="174" y="294"/>
                </a:cubicBezTo>
                <a:cubicBezTo>
                  <a:pt x="174" y="290"/>
                  <a:pt x="170" y="282"/>
                  <a:pt x="167" y="290"/>
                </a:cubicBezTo>
                <a:cubicBezTo>
                  <a:pt x="165" y="289"/>
                  <a:pt x="157" y="289"/>
                  <a:pt x="157" y="284"/>
                </a:cubicBezTo>
                <a:cubicBezTo>
                  <a:pt x="157" y="282"/>
                  <a:pt x="153" y="277"/>
                  <a:pt x="151" y="277"/>
                </a:cubicBezTo>
                <a:cubicBezTo>
                  <a:pt x="152" y="273"/>
                  <a:pt x="143" y="267"/>
                  <a:pt x="140" y="267"/>
                </a:cubicBezTo>
                <a:cubicBezTo>
                  <a:pt x="140" y="267"/>
                  <a:pt x="138" y="267"/>
                  <a:pt x="137" y="266"/>
                </a:cubicBezTo>
                <a:cubicBezTo>
                  <a:pt x="134" y="266"/>
                  <a:pt x="133" y="261"/>
                  <a:pt x="129" y="261"/>
                </a:cubicBezTo>
                <a:cubicBezTo>
                  <a:pt x="125" y="261"/>
                  <a:pt x="120" y="258"/>
                  <a:pt x="116" y="258"/>
                </a:cubicBezTo>
                <a:cubicBezTo>
                  <a:pt x="115" y="256"/>
                  <a:pt x="109" y="257"/>
                  <a:pt x="107" y="254"/>
                </a:cubicBezTo>
                <a:cubicBezTo>
                  <a:pt x="104" y="254"/>
                  <a:pt x="102" y="247"/>
                  <a:pt x="102" y="245"/>
                </a:cubicBezTo>
                <a:cubicBezTo>
                  <a:pt x="102" y="242"/>
                  <a:pt x="100" y="232"/>
                  <a:pt x="96" y="232"/>
                </a:cubicBezTo>
                <a:close/>
                <a:moveTo>
                  <a:pt x="420" y="104"/>
                </a:moveTo>
                <a:cubicBezTo>
                  <a:pt x="420" y="104"/>
                  <a:pt x="420" y="104"/>
                  <a:pt x="420" y="104"/>
                </a:cubicBezTo>
                <a:cubicBezTo>
                  <a:pt x="420" y="104"/>
                  <a:pt x="420" y="104"/>
                  <a:pt x="421" y="104"/>
                </a:cubicBezTo>
                <a:cubicBezTo>
                  <a:pt x="420" y="104"/>
                  <a:pt x="420" y="104"/>
                  <a:pt x="420" y="104"/>
                </a:cubicBezTo>
                <a:close/>
                <a:moveTo>
                  <a:pt x="425" y="109"/>
                </a:moveTo>
                <a:cubicBezTo>
                  <a:pt x="425" y="110"/>
                  <a:pt x="426" y="111"/>
                  <a:pt x="426" y="112"/>
                </a:cubicBezTo>
                <a:cubicBezTo>
                  <a:pt x="426" y="112"/>
                  <a:pt x="426" y="111"/>
                  <a:pt x="427" y="111"/>
                </a:cubicBezTo>
                <a:cubicBezTo>
                  <a:pt x="426" y="111"/>
                  <a:pt x="425" y="110"/>
                  <a:pt x="425" y="109"/>
                </a:cubicBezTo>
                <a:close/>
                <a:moveTo>
                  <a:pt x="439" y="182"/>
                </a:moveTo>
                <a:cubicBezTo>
                  <a:pt x="439" y="175"/>
                  <a:pt x="433" y="176"/>
                  <a:pt x="431" y="172"/>
                </a:cubicBezTo>
                <a:cubicBezTo>
                  <a:pt x="429" y="172"/>
                  <a:pt x="428" y="171"/>
                  <a:pt x="426" y="171"/>
                </a:cubicBezTo>
                <a:cubicBezTo>
                  <a:pt x="424" y="170"/>
                  <a:pt x="423" y="171"/>
                  <a:pt x="422" y="172"/>
                </a:cubicBezTo>
                <a:cubicBezTo>
                  <a:pt x="417" y="174"/>
                  <a:pt x="420" y="170"/>
                  <a:pt x="417" y="170"/>
                </a:cubicBezTo>
                <a:cubicBezTo>
                  <a:pt x="417" y="166"/>
                  <a:pt x="415" y="165"/>
                  <a:pt x="411" y="165"/>
                </a:cubicBezTo>
                <a:cubicBezTo>
                  <a:pt x="409" y="171"/>
                  <a:pt x="405" y="174"/>
                  <a:pt x="405" y="181"/>
                </a:cubicBezTo>
                <a:cubicBezTo>
                  <a:pt x="407" y="181"/>
                  <a:pt x="407" y="182"/>
                  <a:pt x="406" y="183"/>
                </a:cubicBezTo>
                <a:cubicBezTo>
                  <a:pt x="409" y="184"/>
                  <a:pt x="424" y="183"/>
                  <a:pt x="424" y="181"/>
                </a:cubicBezTo>
                <a:cubicBezTo>
                  <a:pt x="424" y="181"/>
                  <a:pt x="427" y="186"/>
                  <a:pt x="427" y="182"/>
                </a:cubicBezTo>
                <a:cubicBezTo>
                  <a:pt x="429" y="182"/>
                  <a:pt x="430" y="187"/>
                  <a:pt x="435" y="185"/>
                </a:cubicBezTo>
                <a:cubicBezTo>
                  <a:pt x="435" y="186"/>
                  <a:pt x="443" y="182"/>
                  <a:pt x="439" y="182"/>
                </a:cubicBezTo>
                <a:close/>
                <a:moveTo>
                  <a:pt x="439" y="264"/>
                </a:moveTo>
                <a:cubicBezTo>
                  <a:pt x="440" y="262"/>
                  <a:pt x="439" y="262"/>
                  <a:pt x="438" y="260"/>
                </a:cubicBezTo>
                <a:cubicBezTo>
                  <a:pt x="440" y="260"/>
                  <a:pt x="431" y="243"/>
                  <a:pt x="431" y="241"/>
                </a:cubicBezTo>
                <a:cubicBezTo>
                  <a:pt x="430" y="240"/>
                  <a:pt x="428" y="235"/>
                  <a:pt x="428" y="233"/>
                </a:cubicBezTo>
                <a:cubicBezTo>
                  <a:pt x="426" y="232"/>
                  <a:pt x="424" y="228"/>
                  <a:pt x="423" y="226"/>
                </a:cubicBezTo>
                <a:cubicBezTo>
                  <a:pt x="421" y="224"/>
                  <a:pt x="416" y="219"/>
                  <a:pt x="416" y="216"/>
                </a:cubicBezTo>
                <a:cubicBezTo>
                  <a:pt x="418" y="216"/>
                  <a:pt x="423" y="217"/>
                  <a:pt x="423" y="213"/>
                </a:cubicBezTo>
                <a:cubicBezTo>
                  <a:pt x="421" y="213"/>
                  <a:pt x="420" y="211"/>
                  <a:pt x="422" y="211"/>
                </a:cubicBezTo>
                <a:cubicBezTo>
                  <a:pt x="422" y="209"/>
                  <a:pt x="423" y="207"/>
                  <a:pt x="424" y="205"/>
                </a:cubicBezTo>
                <a:cubicBezTo>
                  <a:pt x="424" y="203"/>
                  <a:pt x="425" y="200"/>
                  <a:pt x="425" y="197"/>
                </a:cubicBezTo>
                <a:cubicBezTo>
                  <a:pt x="423" y="197"/>
                  <a:pt x="422" y="197"/>
                  <a:pt x="420" y="198"/>
                </a:cubicBezTo>
                <a:cubicBezTo>
                  <a:pt x="420" y="200"/>
                  <a:pt x="415" y="198"/>
                  <a:pt x="414" y="198"/>
                </a:cubicBezTo>
                <a:cubicBezTo>
                  <a:pt x="413" y="196"/>
                  <a:pt x="406" y="200"/>
                  <a:pt x="404" y="196"/>
                </a:cubicBezTo>
                <a:cubicBezTo>
                  <a:pt x="401" y="193"/>
                  <a:pt x="402" y="191"/>
                  <a:pt x="401" y="187"/>
                </a:cubicBezTo>
                <a:cubicBezTo>
                  <a:pt x="400" y="184"/>
                  <a:pt x="397" y="184"/>
                  <a:pt x="395" y="184"/>
                </a:cubicBezTo>
                <a:cubicBezTo>
                  <a:pt x="390" y="183"/>
                  <a:pt x="394" y="190"/>
                  <a:pt x="394" y="192"/>
                </a:cubicBezTo>
                <a:cubicBezTo>
                  <a:pt x="397" y="192"/>
                  <a:pt x="392" y="195"/>
                  <a:pt x="392" y="197"/>
                </a:cubicBezTo>
                <a:cubicBezTo>
                  <a:pt x="387" y="196"/>
                  <a:pt x="388" y="190"/>
                  <a:pt x="385" y="189"/>
                </a:cubicBezTo>
                <a:cubicBezTo>
                  <a:pt x="384" y="187"/>
                  <a:pt x="385" y="186"/>
                  <a:pt x="383" y="186"/>
                </a:cubicBezTo>
                <a:cubicBezTo>
                  <a:pt x="383" y="184"/>
                  <a:pt x="384" y="180"/>
                  <a:pt x="382" y="180"/>
                </a:cubicBezTo>
                <a:cubicBezTo>
                  <a:pt x="382" y="179"/>
                  <a:pt x="377" y="178"/>
                  <a:pt x="377" y="177"/>
                </a:cubicBezTo>
                <a:cubicBezTo>
                  <a:pt x="374" y="177"/>
                  <a:pt x="368" y="167"/>
                  <a:pt x="366" y="170"/>
                </a:cubicBezTo>
                <a:cubicBezTo>
                  <a:pt x="364" y="172"/>
                  <a:pt x="367" y="173"/>
                  <a:pt x="367" y="175"/>
                </a:cubicBezTo>
                <a:cubicBezTo>
                  <a:pt x="371" y="174"/>
                  <a:pt x="371" y="181"/>
                  <a:pt x="376" y="180"/>
                </a:cubicBezTo>
                <a:cubicBezTo>
                  <a:pt x="376" y="181"/>
                  <a:pt x="376" y="182"/>
                  <a:pt x="376" y="183"/>
                </a:cubicBezTo>
                <a:cubicBezTo>
                  <a:pt x="380" y="183"/>
                  <a:pt x="379" y="186"/>
                  <a:pt x="381" y="186"/>
                </a:cubicBezTo>
                <a:cubicBezTo>
                  <a:pt x="380" y="188"/>
                  <a:pt x="376" y="183"/>
                  <a:pt x="377" y="187"/>
                </a:cubicBezTo>
                <a:cubicBezTo>
                  <a:pt x="377" y="189"/>
                  <a:pt x="377" y="191"/>
                  <a:pt x="374" y="193"/>
                </a:cubicBezTo>
                <a:cubicBezTo>
                  <a:pt x="374" y="191"/>
                  <a:pt x="374" y="185"/>
                  <a:pt x="371" y="185"/>
                </a:cubicBezTo>
                <a:cubicBezTo>
                  <a:pt x="370" y="181"/>
                  <a:pt x="365" y="182"/>
                  <a:pt x="363" y="179"/>
                </a:cubicBezTo>
                <a:cubicBezTo>
                  <a:pt x="361" y="179"/>
                  <a:pt x="360" y="173"/>
                  <a:pt x="357" y="173"/>
                </a:cubicBezTo>
                <a:cubicBezTo>
                  <a:pt x="357" y="174"/>
                  <a:pt x="355" y="175"/>
                  <a:pt x="354" y="175"/>
                </a:cubicBezTo>
                <a:cubicBezTo>
                  <a:pt x="352" y="178"/>
                  <a:pt x="343" y="175"/>
                  <a:pt x="343" y="175"/>
                </a:cubicBezTo>
                <a:cubicBezTo>
                  <a:pt x="343" y="175"/>
                  <a:pt x="338" y="188"/>
                  <a:pt x="338" y="189"/>
                </a:cubicBezTo>
                <a:cubicBezTo>
                  <a:pt x="337" y="193"/>
                  <a:pt x="334" y="193"/>
                  <a:pt x="333" y="196"/>
                </a:cubicBezTo>
                <a:cubicBezTo>
                  <a:pt x="333" y="198"/>
                  <a:pt x="323" y="197"/>
                  <a:pt x="323" y="198"/>
                </a:cubicBezTo>
                <a:cubicBezTo>
                  <a:pt x="319" y="197"/>
                  <a:pt x="315" y="194"/>
                  <a:pt x="315" y="189"/>
                </a:cubicBezTo>
                <a:cubicBezTo>
                  <a:pt x="314" y="189"/>
                  <a:pt x="316" y="177"/>
                  <a:pt x="316" y="175"/>
                </a:cubicBezTo>
                <a:cubicBezTo>
                  <a:pt x="317" y="175"/>
                  <a:pt x="317" y="176"/>
                  <a:pt x="318" y="177"/>
                </a:cubicBezTo>
                <a:cubicBezTo>
                  <a:pt x="321" y="176"/>
                  <a:pt x="327" y="177"/>
                  <a:pt x="327" y="174"/>
                </a:cubicBezTo>
                <a:cubicBezTo>
                  <a:pt x="329" y="174"/>
                  <a:pt x="330" y="175"/>
                  <a:pt x="329" y="177"/>
                </a:cubicBezTo>
                <a:cubicBezTo>
                  <a:pt x="332" y="178"/>
                  <a:pt x="336" y="178"/>
                  <a:pt x="336" y="175"/>
                </a:cubicBezTo>
                <a:cubicBezTo>
                  <a:pt x="334" y="175"/>
                  <a:pt x="334" y="175"/>
                  <a:pt x="334" y="174"/>
                </a:cubicBezTo>
                <a:cubicBezTo>
                  <a:pt x="339" y="169"/>
                  <a:pt x="331" y="164"/>
                  <a:pt x="331" y="162"/>
                </a:cubicBezTo>
                <a:cubicBezTo>
                  <a:pt x="329" y="161"/>
                  <a:pt x="326" y="158"/>
                  <a:pt x="328" y="159"/>
                </a:cubicBezTo>
                <a:cubicBezTo>
                  <a:pt x="330" y="160"/>
                  <a:pt x="337" y="163"/>
                  <a:pt x="334" y="158"/>
                </a:cubicBezTo>
                <a:cubicBezTo>
                  <a:pt x="335" y="158"/>
                  <a:pt x="335" y="158"/>
                  <a:pt x="335" y="157"/>
                </a:cubicBezTo>
                <a:cubicBezTo>
                  <a:pt x="336" y="158"/>
                  <a:pt x="339" y="162"/>
                  <a:pt x="339" y="158"/>
                </a:cubicBezTo>
                <a:cubicBezTo>
                  <a:pt x="340" y="158"/>
                  <a:pt x="344" y="156"/>
                  <a:pt x="341" y="156"/>
                </a:cubicBezTo>
                <a:cubicBezTo>
                  <a:pt x="341" y="154"/>
                  <a:pt x="341" y="153"/>
                  <a:pt x="341" y="152"/>
                </a:cubicBezTo>
                <a:cubicBezTo>
                  <a:pt x="346" y="154"/>
                  <a:pt x="343" y="150"/>
                  <a:pt x="346" y="148"/>
                </a:cubicBezTo>
                <a:cubicBezTo>
                  <a:pt x="346" y="151"/>
                  <a:pt x="348" y="147"/>
                  <a:pt x="350" y="147"/>
                </a:cubicBezTo>
                <a:cubicBezTo>
                  <a:pt x="352" y="144"/>
                  <a:pt x="356" y="146"/>
                  <a:pt x="357" y="143"/>
                </a:cubicBezTo>
                <a:cubicBezTo>
                  <a:pt x="355" y="142"/>
                  <a:pt x="355" y="136"/>
                  <a:pt x="355" y="134"/>
                </a:cubicBezTo>
                <a:cubicBezTo>
                  <a:pt x="358" y="135"/>
                  <a:pt x="361" y="130"/>
                  <a:pt x="362" y="133"/>
                </a:cubicBezTo>
                <a:cubicBezTo>
                  <a:pt x="362" y="134"/>
                  <a:pt x="362" y="137"/>
                  <a:pt x="363" y="138"/>
                </a:cubicBezTo>
                <a:cubicBezTo>
                  <a:pt x="367" y="140"/>
                  <a:pt x="366" y="137"/>
                  <a:pt x="366" y="134"/>
                </a:cubicBezTo>
                <a:cubicBezTo>
                  <a:pt x="364" y="134"/>
                  <a:pt x="362" y="130"/>
                  <a:pt x="362" y="127"/>
                </a:cubicBezTo>
                <a:cubicBezTo>
                  <a:pt x="361" y="127"/>
                  <a:pt x="359" y="128"/>
                  <a:pt x="359" y="129"/>
                </a:cubicBezTo>
                <a:cubicBezTo>
                  <a:pt x="354" y="129"/>
                  <a:pt x="352" y="127"/>
                  <a:pt x="348" y="127"/>
                </a:cubicBezTo>
                <a:cubicBezTo>
                  <a:pt x="348" y="127"/>
                  <a:pt x="344" y="122"/>
                  <a:pt x="344" y="122"/>
                </a:cubicBezTo>
                <a:cubicBezTo>
                  <a:pt x="342" y="118"/>
                  <a:pt x="347" y="119"/>
                  <a:pt x="348" y="119"/>
                </a:cubicBezTo>
                <a:cubicBezTo>
                  <a:pt x="348" y="115"/>
                  <a:pt x="363" y="116"/>
                  <a:pt x="364" y="110"/>
                </a:cubicBezTo>
                <a:cubicBezTo>
                  <a:pt x="359" y="110"/>
                  <a:pt x="369" y="101"/>
                  <a:pt x="369" y="101"/>
                </a:cubicBezTo>
                <a:cubicBezTo>
                  <a:pt x="373" y="98"/>
                  <a:pt x="375" y="95"/>
                  <a:pt x="379" y="95"/>
                </a:cubicBezTo>
                <a:cubicBezTo>
                  <a:pt x="381" y="95"/>
                  <a:pt x="402" y="89"/>
                  <a:pt x="402" y="92"/>
                </a:cubicBezTo>
                <a:cubicBezTo>
                  <a:pt x="403" y="92"/>
                  <a:pt x="405" y="92"/>
                  <a:pt x="408" y="92"/>
                </a:cubicBezTo>
                <a:cubicBezTo>
                  <a:pt x="368" y="55"/>
                  <a:pt x="315" y="32"/>
                  <a:pt x="256" y="32"/>
                </a:cubicBezTo>
                <a:cubicBezTo>
                  <a:pt x="199" y="32"/>
                  <a:pt x="147" y="53"/>
                  <a:pt x="108" y="89"/>
                </a:cubicBezTo>
                <a:cubicBezTo>
                  <a:pt x="108" y="89"/>
                  <a:pt x="108" y="90"/>
                  <a:pt x="108" y="91"/>
                </a:cubicBezTo>
                <a:cubicBezTo>
                  <a:pt x="110" y="91"/>
                  <a:pt x="113" y="89"/>
                  <a:pt x="114" y="92"/>
                </a:cubicBezTo>
                <a:cubicBezTo>
                  <a:pt x="113" y="92"/>
                  <a:pt x="112" y="92"/>
                  <a:pt x="111" y="91"/>
                </a:cubicBezTo>
                <a:cubicBezTo>
                  <a:pt x="112" y="97"/>
                  <a:pt x="108" y="94"/>
                  <a:pt x="106" y="94"/>
                </a:cubicBezTo>
                <a:cubicBezTo>
                  <a:pt x="106" y="94"/>
                  <a:pt x="104" y="93"/>
                  <a:pt x="103" y="93"/>
                </a:cubicBezTo>
                <a:cubicBezTo>
                  <a:pt x="102" y="94"/>
                  <a:pt x="101" y="94"/>
                  <a:pt x="100" y="95"/>
                </a:cubicBezTo>
                <a:cubicBezTo>
                  <a:pt x="100" y="95"/>
                  <a:pt x="100" y="95"/>
                  <a:pt x="100" y="96"/>
                </a:cubicBezTo>
                <a:cubicBezTo>
                  <a:pt x="101" y="96"/>
                  <a:pt x="101" y="97"/>
                  <a:pt x="103" y="98"/>
                </a:cubicBezTo>
                <a:cubicBezTo>
                  <a:pt x="106" y="99"/>
                  <a:pt x="110" y="99"/>
                  <a:pt x="113" y="100"/>
                </a:cubicBezTo>
                <a:cubicBezTo>
                  <a:pt x="115" y="100"/>
                  <a:pt x="117" y="100"/>
                  <a:pt x="119" y="100"/>
                </a:cubicBezTo>
                <a:cubicBezTo>
                  <a:pt x="119" y="99"/>
                  <a:pt x="124" y="97"/>
                  <a:pt x="120" y="97"/>
                </a:cubicBezTo>
                <a:cubicBezTo>
                  <a:pt x="121" y="95"/>
                  <a:pt x="120" y="94"/>
                  <a:pt x="118" y="94"/>
                </a:cubicBezTo>
                <a:cubicBezTo>
                  <a:pt x="118" y="92"/>
                  <a:pt x="123" y="93"/>
                  <a:pt x="125" y="93"/>
                </a:cubicBezTo>
                <a:cubicBezTo>
                  <a:pt x="127" y="91"/>
                  <a:pt x="126" y="91"/>
                  <a:pt x="127" y="88"/>
                </a:cubicBezTo>
                <a:cubicBezTo>
                  <a:pt x="129" y="85"/>
                  <a:pt x="131" y="88"/>
                  <a:pt x="132" y="85"/>
                </a:cubicBezTo>
                <a:cubicBezTo>
                  <a:pt x="134" y="86"/>
                  <a:pt x="135" y="87"/>
                  <a:pt x="136" y="89"/>
                </a:cubicBezTo>
                <a:cubicBezTo>
                  <a:pt x="137" y="90"/>
                  <a:pt x="144" y="100"/>
                  <a:pt x="144" y="93"/>
                </a:cubicBezTo>
                <a:cubicBezTo>
                  <a:pt x="147" y="94"/>
                  <a:pt x="148" y="99"/>
                  <a:pt x="148" y="101"/>
                </a:cubicBezTo>
                <a:cubicBezTo>
                  <a:pt x="153" y="100"/>
                  <a:pt x="153" y="97"/>
                  <a:pt x="153" y="93"/>
                </a:cubicBezTo>
                <a:cubicBezTo>
                  <a:pt x="154" y="93"/>
                  <a:pt x="153" y="92"/>
                  <a:pt x="153" y="91"/>
                </a:cubicBezTo>
                <a:cubicBezTo>
                  <a:pt x="154" y="90"/>
                  <a:pt x="157" y="93"/>
                  <a:pt x="157" y="90"/>
                </a:cubicBezTo>
                <a:cubicBezTo>
                  <a:pt x="157" y="90"/>
                  <a:pt x="157" y="91"/>
                  <a:pt x="157" y="92"/>
                </a:cubicBezTo>
                <a:cubicBezTo>
                  <a:pt x="160" y="92"/>
                  <a:pt x="161" y="92"/>
                  <a:pt x="163" y="92"/>
                </a:cubicBezTo>
                <a:cubicBezTo>
                  <a:pt x="164" y="92"/>
                  <a:pt x="163" y="98"/>
                  <a:pt x="163" y="100"/>
                </a:cubicBezTo>
                <a:cubicBezTo>
                  <a:pt x="162" y="102"/>
                  <a:pt x="158" y="102"/>
                  <a:pt x="158" y="103"/>
                </a:cubicBezTo>
                <a:cubicBezTo>
                  <a:pt x="153" y="107"/>
                  <a:pt x="164" y="109"/>
                  <a:pt x="165" y="111"/>
                </a:cubicBezTo>
                <a:cubicBezTo>
                  <a:pt x="164" y="111"/>
                  <a:pt x="160" y="110"/>
                  <a:pt x="160" y="110"/>
                </a:cubicBezTo>
                <a:cubicBezTo>
                  <a:pt x="158" y="110"/>
                  <a:pt x="152" y="113"/>
                  <a:pt x="150" y="111"/>
                </a:cubicBezTo>
                <a:cubicBezTo>
                  <a:pt x="153" y="111"/>
                  <a:pt x="154" y="107"/>
                  <a:pt x="154" y="104"/>
                </a:cubicBezTo>
                <a:cubicBezTo>
                  <a:pt x="151" y="103"/>
                  <a:pt x="148" y="104"/>
                  <a:pt x="147" y="107"/>
                </a:cubicBezTo>
                <a:cubicBezTo>
                  <a:pt x="146" y="112"/>
                  <a:pt x="143" y="107"/>
                  <a:pt x="141" y="110"/>
                </a:cubicBezTo>
                <a:cubicBezTo>
                  <a:pt x="141" y="110"/>
                  <a:pt x="135" y="113"/>
                  <a:pt x="135" y="112"/>
                </a:cubicBezTo>
                <a:cubicBezTo>
                  <a:pt x="129" y="113"/>
                  <a:pt x="130" y="118"/>
                  <a:pt x="130" y="124"/>
                </a:cubicBezTo>
                <a:cubicBezTo>
                  <a:pt x="133" y="126"/>
                  <a:pt x="138" y="130"/>
                  <a:pt x="138" y="132"/>
                </a:cubicBezTo>
                <a:cubicBezTo>
                  <a:pt x="143" y="133"/>
                  <a:pt x="145" y="134"/>
                  <a:pt x="150" y="134"/>
                </a:cubicBezTo>
                <a:cubicBezTo>
                  <a:pt x="151" y="135"/>
                  <a:pt x="153" y="136"/>
                  <a:pt x="154" y="136"/>
                </a:cubicBezTo>
                <a:cubicBezTo>
                  <a:pt x="154" y="140"/>
                  <a:pt x="157" y="139"/>
                  <a:pt x="159" y="139"/>
                </a:cubicBezTo>
                <a:cubicBezTo>
                  <a:pt x="159" y="135"/>
                  <a:pt x="164" y="142"/>
                  <a:pt x="165" y="144"/>
                </a:cubicBezTo>
                <a:cubicBezTo>
                  <a:pt x="164" y="144"/>
                  <a:pt x="166" y="148"/>
                  <a:pt x="166" y="150"/>
                </a:cubicBezTo>
                <a:cubicBezTo>
                  <a:pt x="165" y="149"/>
                  <a:pt x="165" y="150"/>
                  <a:pt x="165" y="150"/>
                </a:cubicBezTo>
                <a:cubicBezTo>
                  <a:pt x="168" y="151"/>
                  <a:pt x="172" y="151"/>
                  <a:pt x="172" y="149"/>
                </a:cubicBezTo>
                <a:cubicBezTo>
                  <a:pt x="170" y="149"/>
                  <a:pt x="171" y="146"/>
                  <a:pt x="171" y="144"/>
                </a:cubicBezTo>
                <a:cubicBezTo>
                  <a:pt x="168" y="143"/>
                  <a:pt x="169" y="140"/>
                  <a:pt x="171" y="139"/>
                </a:cubicBezTo>
                <a:cubicBezTo>
                  <a:pt x="171" y="141"/>
                  <a:pt x="179" y="138"/>
                  <a:pt x="175" y="136"/>
                </a:cubicBezTo>
                <a:cubicBezTo>
                  <a:pt x="176" y="133"/>
                  <a:pt x="177" y="130"/>
                  <a:pt x="175" y="128"/>
                </a:cubicBezTo>
                <a:cubicBezTo>
                  <a:pt x="174" y="126"/>
                  <a:pt x="172" y="128"/>
                  <a:pt x="172" y="126"/>
                </a:cubicBezTo>
                <a:cubicBezTo>
                  <a:pt x="175" y="125"/>
                  <a:pt x="172" y="119"/>
                  <a:pt x="172" y="116"/>
                </a:cubicBezTo>
                <a:cubicBezTo>
                  <a:pt x="173" y="116"/>
                  <a:pt x="176" y="117"/>
                  <a:pt x="176" y="116"/>
                </a:cubicBezTo>
                <a:cubicBezTo>
                  <a:pt x="179" y="116"/>
                  <a:pt x="184" y="120"/>
                  <a:pt x="185" y="116"/>
                </a:cubicBezTo>
                <a:cubicBezTo>
                  <a:pt x="190" y="118"/>
                  <a:pt x="186" y="120"/>
                  <a:pt x="192" y="118"/>
                </a:cubicBezTo>
                <a:cubicBezTo>
                  <a:pt x="192" y="120"/>
                  <a:pt x="197" y="125"/>
                  <a:pt x="198" y="125"/>
                </a:cubicBezTo>
                <a:cubicBezTo>
                  <a:pt x="198" y="125"/>
                  <a:pt x="198" y="127"/>
                  <a:pt x="199" y="127"/>
                </a:cubicBezTo>
                <a:cubicBezTo>
                  <a:pt x="199" y="128"/>
                  <a:pt x="199" y="126"/>
                  <a:pt x="199" y="129"/>
                </a:cubicBezTo>
                <a:cubicBezTo>
                  <a:pt x="199" y="129"/>
                  <a:pt x="203" y="129"/>
                  <a:pt x="203" y="128"/>
                </a:cubicBezTo>
                <a:cubicBezTo>
                  <a:pt x="206" y="128"/>
                  <a:pt x="207" y="125"/>
                  <a:pt x="207" y="123"/>
                </a:cubicBezTo>
                <a:cubicBezTo>
                  <a:pt x="209" y="122"/>
                  <a:pt x="212" y="131"/>
                  <a:pt x="214" y="131"/>
                </a:cubicBezTo>
                <a:cubicBezTo>
                  <a:pt x="215" y="133"/>
                  <a:pt x="219" y="136"/>
                  <a:pt x="219" y="138"/>
                </a:cubicBezTo>
                <a:cubicBezTo>
                  <a:pt x="220" y="139"/>
                  <a:pt x="221" y="139"/>
                  <a:pt x="221" y="142"/>
                </a:cubicBezTo>
                <a:cubicBezTo>
                  <a:pt x="222" y="142"/>
                  <a:pt x="225" y="137"/>
                  <a:pt x="225" y="141"/>
                </a:cubicBezTo>
                <a:cubicBezTo>
                  <a:pt x="226" y="141"/>
                  <a:pt x="229" y="144"/>
                  <a:pt x="229" y="146"/>
                </a:cubicBezTo>
                <a:cubicBezTo>
                  <a:pt x="227" y="146"/>
                  <a:pt x="229" y="148"/>
                  <a:pt x="228" y="148"/>
                </a:cubicBezTo>
                <a:cubicBezTo>
                  <a:pt x="228" y="151"/>
                  <a:pt x="222" y="149"/>
                  <a:pt x="220" y="149"/>
                </a:cubicBezTo>
                <a:cubicBezTo>
                  <a:pt x="219" y="157"/>
                  <a:pt x="208" y="151"/>
                  <a:pt x="201" y="153"/>
                </a:cubicBezTo>
                <a:cubicBezTo>
                  <a:pt x="197" y="154"/>
                  <a:pt x="190" y="162"/>
                  <a:pt x="190" y="166"/>
                </a:cubicBezTo>
                <a:cubicBezTo>
                  <a:pt x="194" y="166"/>
                  <a:pt x="196" y="162"/>
                  <a:pt x="200" y="161"/>
                </a:cubicBezTo>
                <a:cubicBezTo>
                  <a:pt x="203" y="161"/>
                  <a:pt x="204" y="159"/>
                  <a:pt x="207" y="158"/>
                </a:cubicBezTo>
                <a:cubicBezTo>
                  <a:pt x="207" y="159"/>
                  <a:pt x="207" y="159"/>
                  <a:pt x="207" y="159"/>
                </a:cubicBezTo>
                <a:cubicBezTo>
                  <a:pt x="202" y="159"/>
                  <a:pt x="205" y="163"/>
                  <a:pt x="207" y="165"/>
                </a:cubicBezTo>
                <a:cubicBezTo>
                  <a:pt x="208" y="167"/>
                  <a:pt x="209" y="168"/>
                  <a:pt x="210" y="168"/>
                </a:cubicBezTo>
                <a:cubicBezTo>
                  <a:pt x="210" y="169"/>
                  <a:pt x="209" y="170"/>
                  <a:pt x="209" y="171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08" y="172"/>
                  <a:pt x="206" y="172"/>
                  <a:pt x="205" y="173"/>
                </a:cubicBezTo>
                <a:cubicBezTo>
                  <a:pt x="199" y="174"/>
                  <a:pt x="202" y="173"/>
                  <a:pt x="203" y="172"/>
                </a:cubicBezTo>
                <a:cubicBezTo>
                  <a:pt x="203" y="172"/>
                  <a:pt x="205" y="172"/>
                  <a:pt x="205" y="172"/>
                </a:cubicBezTo>
                <a:cubicBezTo>
                  <a:pt x="205" y="170"/>
                  <a:pt x="204" y="170"/>
                  <a:pt x="205" y="169"/>
                </a:cubicBezTo>
                <a:cubicBezTo>
                  <a:pt x="201" y="169"/>
                  <a:pt x="200" y="171"/>
                  <a:pt x="197" y="171"/>
                </a:cubicBezTo>
                <a:cubicBezTo>
                  <a:pt x="197" y="172"/>
                  <a:pt x="194" y="174"/>
                  <a:pt x="193" y="174"/>
                </a:cubicBezTo>
                <a:cubicBezTo>
                  <a:pt x="192" y="176"/>
                  <a:pt x="191" y="181"/>
                  <a:pt x="189" y="182"/>
                </a:cubicBezTo>
                <a:cubicBezTo>
                  <a:pt x="189" y="181"/>
                  <a:pt x="183" y="185"/>
                  <a:pt x="184" y="185"/>
                </a:cubicBezTo>
                <a:cubicBezTo>
                  <a:pt x="182" y="187"/>
                  <a:pt x="181" y="187"/>
                  <a:pt x="180" y="190"/>
                </a:cubicBezTo>
                <a:cubicBezTo>
                  <a:pt x="180" y="191"/>
                  <a:pt x="179" y="196"/>
                  <a:pt x="179" y="196"/>
                </a:cubicBezTo>
                <a:cubicBezTo>
                  <a:pt x="176" y="198"/>
                  <a:pt x="175" y="205"/>
                  <a:pt x="171" y="205"/>
                </a:cubicBezTo>
                <a:cubicBezTo>
                  <a:pt x="169" y="209"/>
                  <a:pt x="164" y="209"/>
                  <a:pt x="164" y="215"/>
                </a:cubicBezTo>
                <a:cubicBezTo>
                  <a:pt x="166" y="217"/>
                  <a:pt x="166" y="224"/>
                  <a:pt x="167" y="226"/>
                </a:cubicBezTo>
                <a:cubicBezTo>
                  <a:pt x="167" y="228"/>
                  <a:pt x="168" y="231"/>
                  <a:pt x="165" y="231"/>
                </a:cubicBezTo>
                <a:cubicBezTo>
                  <a:pt x="164" y="231"/>
                  <a:pt x="162" y="227"/>
                  <a:pt x="162" y="227"/>
                </a:cubicBezTo>
                <a:cubicBezTo>
                  <a:pt x="162" y="226"/>
                  <a:pt x="160" y="220"/>
                  <a:pt x="159" y="219"/>
                </a:cubicBezTo>
                <a:cubicBezTo>
                  <a:pt x="158" y="217"/>
                  <a:pt x="155" y="219"/>
                  <a:pt x="153" y="218"/>
                </a:cubicBezTo>
                <a:cubicBezTo>
                  <a:pt x="152" y="216"/>
                  <a:pt x="145" y="216"/>
                  <a:pt x="143" y="216"/>
                </a:cubicBezTo>
                <a:cubicBezTo>
                  <a:pt x="144" y="217"/>
                  <a:pt x="145" y="218"/>
                  <a:pt x="145" y="219"/>
                </a:cubicBezTo>
                <a:cubicBezTo>
                  <a:pt x="143" y="220"/>
                  <a:pt x="142" y="221"/>
                  <a:pt x="140" y="221"/>
                </a:cubicBezTo>
                <a:cubicBezTo>
                  <a:pt x="136" y="220"/>
                  <a:pt x="137" y="218"/>
                  <a:pt x="133" y="218"/>
                </a:cubicBezTo>
                <a:cubicBezTo>
                  <a:pt x="127" y="219"/>
                  <a:pt x="123" y="224"/>
                  <a:pt x="123" y="229"/>
                </a:cubicBezTo>
                <a:cubicBezTo>
                  <a:pt x="122" y="229"/>
                  <a:pt x="122" y="241"/>
                  <a:pt x="123" y="241"/>
                </a:cubicBezTo>
                <a:cubicBezTo>
                  <a:pt x="123" y="244"/>
                  <a:pt x="126" y="247"/>
                  <a:pt x="126" y="249"/>
                </a:cubicBezTo>
                <a:cubicBezTo>
                  <a:pt x="128" y="249"/>
                  <a:pt x="131" y="255"/>
                  <a:pt x="134" y="255"/>
                </a:cubicBezTo>
                <a:cubicBezTo>
                  <a:pt x="134" y="257"/>
                  <a:pt x="133" y="257"/>
                  <a:pt x="137" y="257"/>
                </a:cubicBezTo>
                <a:cubicBezTo>
                  <a:pt x="137" y="257"/>
                  <a:pt x="139" y="256"/>
                  <a:pt x="140" y="254"/>
                </a:cubicBezTo>
                <a:cubicBezTo>
                  <a:pt x="137" y="253"/>
                  <a:pt x="140" y="249"/>
                  <a:pt x="142" y="249"/>
                </a:cubicBezTo>
                <a:cubicBezTo>
                  <a:pt x="142" y="251"/>
                  <a:pt x="145" y="248"/>
                  <a:pt x="145" y="247"/>
                </a:cubicBezTo>
                <a:cubicBezTo>
                  <a:pt x="146" y="247"/>
                  <a:pt x="150" y="246"/>
                  <a:pt x="150" y="246"/>
                </a:cubicBezTo>
                <a:cubicBezTo>
                  <a:pt x="150" y="243"/>
                  <a:pt x="153" y="246"/>
                  <a:pt x="150" y="247"/>
                </a:cubicBezTo>
                <a:cubicBezTo>
                  <a:pt x="148" y="247"/>
                  <a:pt x="148" y="251"/>
                  <a:pt x="147" y="251"/>
                </a:cubicBezTo>
                <a:cubicBezTo>
                  <a:pt x="147" y="253"/>
                  <a:pt x="146" y="256"/>
                  <a:pt x="145" y="258"/>
                </a:cubicBezTo>
                <a:cubicBezTo>
                  <a:pt x="145" y="261"/>
                  <a:pt x="147" y="261"/>
                  <a:pt x="146" y="264"/>
                </a:cubicBezTo>
                <a:cubicBezTo>
                  <a:pt x="149" y="265"/>
                  <a:pt x="152" y="264"/>
                  <a:pt x="155" y="264"/>
                </a:cubicBezTo>
                <a:cubicBezTo>
                  <a:pt x="155" y="263"/>
                  <a:pt x="155" y="263"/>
                  <a:pt x="155" y="262"/>
                </a:cubicBezTo>
                <a:cubicBezTo>
                  <a:pt x="160" y="262"/>
                  <a:pt x="155" y="271"/>
                  <a:pt x="158" y="271"/>
                </a:cubicBezTo>
                <a:cubicBezTo>
                  <a:pt x="158" y="274"/>
                  <a:pt x="160" y="277"/>
                  <a:pt x="160" y="279"/>
                </a:cubicBezTo>
                <a:cubicBezTo>
                  <a:pt x="162" y="280"/>
                  <a:pt x="163" y="282"/>
                  <a:pt x="162" y="284"/>
                </a:cubicBezTo>
                <a:cubicBezTo>
                  <a:pt x="165" y="285"/>
                  <a:pt x="170" y="285"/>
                  <a:pt x="170" y="282"/>
                </a:cubicBezTo>
                <a:cubicBezTo>
                  <a:pt x="174" y="282"/>
                  <a:pt x="175" y="285"/>
                  <a:pt x="174" y="287"/>
                </a:cubicBezTo>
                <a:cubicBezTo>
                  <a:pt x="182" y="287"/>
                  <a:pt x="177" y="280"/>
                  <a:pt x="180" y="280"/>
                </a:cubicBezTo>
                <a:cubicBezTo>
                  <a:pt x="181" y="278"/>
                  <a:pt x="181" y="278"/>
                  <a:pt x="182" y="279"/>
                </a:cubicBezTo>
                <a:cubicBezTo>
                  <a:pt x="184" y="280"/>
                  <a:pt x="185" y="277"/>
                  <a:pt x="186" y="277"/>
                </a:cubicBezTo>
                <a:cubicBezTo>
                  <a:pt x="186" y="276"/>
                  <a:pt x="188" y="276"/>
                  <a:pt x="188" y="276"/>
                </a:cubicBezTo>
                <a:cubicBezTo>
                  <a:pt x="189" y="276"/>
                  <a:pt x="189" y="276"/>
                  <a:pt x="190" y="277"/>
                </a:cubicBezTo>
                <a:cubicBezTo>
                  <a:pt x="192" y="277"/>
                  <a:pt x="194" y="276"/>
                  <a:pt x="196" y="274"/>
                </a:cubicBezTo>
                <a:cubicBezTo>
                  <a:pt x="199" y="275"/>
                  <a:pt x="198" y="281"/>
                  <a:pt x="203" y="281"/>
                </a:cubicBezTo>
                <a:cubicBezTo>
                  <a:pt x="205" y="281"/>
                  <a:pt x="210" y="282"/>
                  <a:pt x="212" y="280"/>
                </a:cubicBezTo>
                <a:cubicBezTo>
                  <a:pt x="212" y="280"/>
                  <a:pt x="214" y="282"/>
                  <a:pt x="214" y="282"/>
                </a:cubicBezTo>
                <a:cubicBezTo>
                  <a:pt x="216" y="282"/>
                  <a:pt x="215" y="284"/>
                  <a:pt x="216" y="284"/>
                </a:cubicBezTo>
                <a:cubicBezTo>
                  <a:pt x="216" y="284"/>
                  <a:pt x="217" y="284"/>
                  <a:pt x="217" y="284"/>
                </a:cubicBezTo>
                <a:cubicBezTo>
                  <a:pt x="217" y="285"/>
                  <a:pt x="219" y="285"/>
                  <a:pt x="219" y="287"/>
                </a:cubicBezTo>
                <a:cubicBezTo>
                  <a:pt x="219" y="288"/>
                  <a:pt x="223" y="289"/>
                  <a:pt x="223" y="290"/>
                </a:cubicBezTo>
                <a:cubicBezTo>
                  <a:pt x="225" y="291"/>
                  <a:pt x="222" y="291"/>
                  <a:pt x="226" y="292"/>
                </a:cubicBezTo>
                <a:cubicBezTo>
                  <a:pt x="228" y="293"/>
                  <a:pt x="230" y="294"/>
                  <a:pt x="232" y="294"/>
                </a:cubicBezTo>
                <a:cubicBezTo>
                  <a:pt x="233" y="292"/>
                  <a:pt x="235" y="295"/>
                  <a:pt x="236" y="295"/>
                </a:cubicBezTo>
                <a:cubicBezTo>
                  <a:pt x="237" y="296"/>
                  <a:pt x="237" y="295"/>
                  <a:pt x="238" y="296"/>
                </a:cubicBezTo>
                <a:cubicBezTo>
                  <a:pt x="241" y="299"/>
                  <a:pt x="239" y="298"/>
                  <a:pt x="240" y="301"/>
                </a:cubicBezTo>
                <a:cubicBezTo>
                  <a:pt x="242" y="302"/>
                  <a:pt x="243" y="306"/>
                  <a:pt x="243" y="308"/>
                </a:cubicBezTo>
                <a:cubicBezTo>
                  <a:pt x="242" y="308"/>
                  <a:pt x="243" y="314"/>
                  <a:pt x="243" y="314"/>
                </a:cubicBezTo>
                <a:cubicBezTo>
                  <a:pt x="241" y="314"/>
                  <a:pt x="247" y="317"/>
                  <a:pt x="247" y="313"/>
                </a:cubicBezTo>
                <a:cubicBezTo>
                  <a:pt x="249" y="314"/>
                  <a:pt x="251" y="316"/>
                  <a:pt x="253" y="316"/>
                </a:cubicBezTo>
                <a:cubicBezTo>
                  <a:pt x="252" y="319"/>
                  <a:pt x="255" y="321"/>
                  <a:pt x="255" y="317"/>
                </a:cubicBezTo>
                <a:cubicBezTo>
                  <a:pt x="259" y="317"/>
                  <a:pt x="258" y="323"/>
                  <a:pt x="258" y="325"/>
                </a:cubicBezTo>
                <a:cubicBezTo>
                  <a:pt x="260" y="325"/>
                  <a:pt x="261" y="323"/>
                  <a:pt x="264" y="323"/>
                </a:cubicBezTo>
                <a:cubicBezTo>
                  <a:pt x="266" y="321"/>
                  <a:pt x="269" y="320"/>
                  <a:pt x="272" y="320"/>
                </a:cubicBezTo>
                <a:cubicBezTo>
                  <a:pt x="281" y="320"/>
                  <a:pt x="288" y="327"/>
                  <a:pt x="288" y="336"/>
                </a:cubicBezTo>
                <a:cubicBezTo>
                  <a:pt x="288" y="344"/>
                  <a:pt x="282" y="350"/>
                  <a:pt x="274" y="352"/>
                </a:cubicBezTo>
                <a:cubicBezTo>
                  <a:pt x="273" y="353"/>
                  <a:pt x="272" y="354"/>
                  <a:pt x="272" y="354"/>
                </a:cubicBezTo>
                <a:cubicBezTo>
                  <a:pt x="272" y="354"/>
                  <a:pt x="272" y="362"/>
                  <a:pt x="272" y="362"/>
                </a:cubicBezTo>
                <a:cubicBezTo>
                  <a:pt x="272" y="364"/>
                  <a:pt x="271" y="372"/>
                  <a:pt x="270" y="372"/>
                </a:cubicBezTo>
                <a:cubicBezTo>
                  <a:pt x="270" y="376"/>
                  <a:pt x="267" y="377"/>
                  <a:pt x="266" y="381"/>
                </a:cubicBezTo>
                <a:cubicBezTo>
                  <a:pt x="264" y="383"/>
                  <a:pt x="257" y="386"/>
                  <a:pt x="256" y="388"/>
                </a:cubicBezTo>
                <a:cubicBezTo>
                  <a:pt x="254" y="388"/>
                  <a:pt x="253" y="389"/>
                  <a:pt x="251" y="389"/>
                </a:cubicBezTo>
                <a:cubicBezTo>
                  <a:pt x="251" y="390"/>
                  <a:pt x="247" y="394"/>
                  <a:pt x="248" y="394"/>
                </a:cubicBezTo>
                <a:cubicBezTo>
                  <a:pt x="247" y="396"/>
                  <a:pt x="248" y="403"/>
                  <a:pt x="247" y="404"/>
                </a:cubicBezTo>
                <a:cubicBezTo>
                  <a:pt x="246" y="406"/>
                  <a:pt x="244" y="406"/>
                  <a:pt x="245" y="407"/>
                </a:cubicBezTo>
                <a:cubicBezTo>
                  <a:pt x="243" y="407"/>
                  <a:pt x="245" y="409"/>
                  <a:pt x="241" y="409"/>
                </a:cubicBezTo>
                <a:cubicBezTo>
                  <a:pt x="239" y="409"/>
                  <a:pt x="235" y="412"/>
                  <a:pt x="235" y="415"/>
                </a:cubicBezTo>
                <a:cubicBezTo>
                  <a:pt x="235" y="418"/>
                  <a:pt x="234" y="420"/>
                  <a:pt x="232" y="422"/>
                </a:cubicBezTo>
                <a:cubicBezTo>
                  <a:pt x="232" y="423"/>
                  <a:pt x="227" y="423"/>
                  <a:pt x="227" y="426"/>
                </a:cubicBezTo>
                <a:cubicBezTo>
                  <a:pt x="227" y="426"/>
                  <a:pt x="227" y="431"/>
                  <a:pt x="227" y="432"/>
                </a:cubicBezTo>
                <a:cubicBezTo>
                  <a:pt x="225" y="432"/>
                  <a:pt x="222" y="433"/>
                  <a:pt x="221" y="435"/>
                </a:cubicBezTo>
                <a:cubicBezTo>
                  <a:pt x="216" y="435"/>
                  <a:pt x="216" y="435"/>
                  <a:pt x="213" y="437"/>
                </a:cubicBezTo>
                <a:cubicBezTo>
                  <a:pt x="213" y="438"/>
                  <a:pt x="213" y="440"/>
                  <a:pt x="212" y="440"/>
                </a:cubicBezTo>
                <a:cubicBezTo>
                  <a:pt x="212" y="444"/>
                  <a:pt x="209" y="441"/>
                  <a:pt x="207" y="443"/>
                </a:cubicBezTo>
                <a:cubicBezTo>
                  <a:pt x="208" y="443"/>
                  <a:pt x="209" y="446"/>
                  <a:pt x="209" y="446"/>
                </a:cubicBezTo>
                <a:cubicBezTo>
                  <a:pt x="209" y="450"/>
                  <a:pt x="206" y="450"/>
                  <a:pt x="204" y="453"/>
                </a:cubicBezTo>
                <a:cubicBezTo>
                  <a:pt x="203" y="453"/>
                  <a:pt x="202" y="456"/>
                  <a:pt x="202" y="456"/>
                </a:cubicBezTo>
                <a:cubicBezTo>
                  <a:pt x="202" y="458"/>
                  <a:pt x="201" y="460"/>
                  <a:pt x="201" y="463"/>
                </a:cubicBezTo>
                <a:cubicBezTo>
                  <a:pt x="201" y="463"/>
                  <a:pt x="201" y="464"/>
                  <a:pt x="201" y="464"/>
                </a:cubicBezTo>
                <a:cubicBezTo>
                  <a:pt x="202" y="464"/>
                  <a:pt x="202" y="463"/>
                  <a:pt x="202" y="463"/>
                </a:cubicBezTo>
                <a:cubicBezTo>
                  <a:pt x="202" y="461"/>
                  <a:pt x="206" y="464"/>
                  <a:pt x="204" y="464"/>
                </a:cubicBezTo>
                <a:cubicBezTo>
                  <a:pt x="202" y="466"/>
                  <a:pt x="200" y="467"/>
                  <a:pt x="199" y="470"/>
                </a:cubicBezTo>
                <a:cubicBezTo>
                  <a:pt x="198" y="470"/>
                  <a:pt x="198" y="471"/>
                  <a:pt x="197" y="472"/>
                </a:cubicBezTo>
                <a:cubicBezTo>
                  <a:pt x="216" y="477"/>
                  <a:pt x="235" y="480"/>
                  <a:pt x="256" y="480"/>
                </a:cubicBezTo>
                <a:cubicBezTo>
                  <a:pt x="335" y="480"/>
                  <a:pt x="404" y="439"/>
                  <a:pt x="444" y="378"/>
                </a:cubicBezTo>
                <a:cubicBezTo>
                  <a:pt x="444" y="372"/>
                  <a:pt x="445" y="367"/>
                  <a:pt x="446" y="365"/>
                </a:cubicBezTo>
                <a:cubicBezTo>
                  <a:pt x="447" y="366"/>
                  <a:pt x="448" y="368"/>
                  <a:pt x="449" y="365"/>
                </a:cubicBezTo>
                <a:cubicBezTo>
                  <a:pt x="447" y="364"/>
                  <a:pt x="447" y="363"/>
                  <a:pt x="448" y="361"/>
                </a:cubicBezTo>
                <a:cubicBezTo>
                  <a:pt x="449" y="362"/>
                  <a:pt x="451" y="362"/>
                  <a:pt x="453" y="362"/>
                </a:cubicBezTo>
                <a:cubicBezTo>
                  <a:pt x="454" y="361"/>
                  <a:pt x="454" y="360"/>
                  <a:pt x="455" y="359"/>
                </a:cubicBezTo>
                <a:cubicBezTo>
                  <a:pt x="453" y="358"/>
                  <a:pt x="455" y="355"/>
                  <a:pt x="456" y="356"/>
                </a:cubicBezTo>
                <a:cubicBezTo>
                  <a:pt x="456" y="356"/>
                  <a:pt x="457" y="355"/>
                  <a:pt x="457" y="354"/>
                </a:cubicBezTo>
                <a:cubicBezTo>
                  <a:pt x="457" y="354"/>
                  <a:pt x="457" y="354"/>
                  <a:pt x="457" y="354"/>
                </a:cubicBezTo>
                <a:cubicBezTo>
                  <a:pt x="457" y="353"/>
                  <a:pt x="457" y="353"/>
                  <a:pt x="458" y="352"/>
                </a:cubicBezTo>
                <a:cubicBezTo>
                  <a:pt x="458" y="352"/>
                  <a:pt x="458" y="352"/>
                  <a:pt x="458" y="352"/>
                </a:cubicBezTo>
                <a:cubicBezTo>
                  <a:pt x="472" y="323"/>
                  <a:pt x="480" y="291"/>
                  <a:pt x="480" y="256"/>
                </a:cubicBezTo>
                <a:cubicBezTo>
                  <a:pt x="480" y="255"/>
                  <a:pt x="480" y="254"/>
                  <a:pt x="480" y="253"/>
                </a:cubicBezTo>
                <a:cubicBezTo>
                  <a:pt x="479" y="254"/>
                  <a:pt x="479" y="256"/>
                  <a:pt x="478" y="256"/>
                </a:cubicBezTo>
                <a:cubicBezTo>
                  <a:pt x="478" y="257"/>
                  <a:pt x="466" y="262"/>
                  <a:pt x="467" y="264"/>
                </a:cubicBezTo>
                <a:cubicBezTo>
                  <a:pt x="465" y="264"/>
                  <a:pt x="458" y="266"/>
                  <a:pt x="456" y="269"/>
                </a:cubicBezTo>
                <a:cubicBezTo>
                  <a:pt x="455" y="269"/>
                  <a:pt x="449" y="271"/>
                  <a:pt x="449" y="272"/>
                </a:cubicBezTo>
                <a:cubicBezTo>
                  <a:pt x="442" y="272"/>
                  <a:pt x="443" y="264"/>
                  <a:pt x="439" y="264"/>
                </a:cubicBezTo>
                <a:close/>
                <a:moveTo>
                  <a:pt x="472" y="176"/>
                </a:moveTo>
                <a:cubicBezTo>
                  <a:pt x="464" y="176"/>
                  <a:pt x="464" y="176"/>
                  <a:pt x="464" y="176"/>
                </a:cubicBezTo>
                <a:cubicBezTo>
                  <a:pt x="463" y="176"/>
                  <a:pt x="463" y="176"/>
                  <a:pt x="463" y="176"/>
                </a:cubicBezTo>
                <a:cubicBezTo>
                  <a:pt x="463" y="176"/>
                  <a:pt x="461" y="172"/>
                  <a:pt x="462" y="171"/>
                </a:cubicBezTo>
                <a:cubicBezTo>
                  <a:pt x="462" y="171"/>
                  <a:pt x="463" y="171"/>
                  <a:pt x="463" y="171"/>
                </a:cubicBezTo>
                <a:cubicBezTo>
                  <a:pt x="462" y="169"/>
                  <a:pt x="462" y="167"/>
                  <a:pt x="461" y="166"/>
                </a:cubicBezTo>
                <a:cubicBezTo>
                  <a:pt x="459" y="167"/>
                  <a:pt x="458" y="168"/>
                  <a:pt x="455" y="168"/>
                </a:cubicBezTo>
                <a:cubicBezTo>
                  <a:pt x="455" y="169"/>
                  <a:pt x="452" y="176"/>
                  <a:pt x="455" y="176"/>
                </a:cubicBezTo>
                <a:cubicBezTo>
                  <a:pt x="455" y="176"/>
                  <a:pt x="455" y="176"/>
                  <a:pt x="455" y="176"/>
                </a:cubicBezTo>
                <a:cubicBezTo>
                  <a:pt x="451" y="176"/>
                  <a:pt x="448" y="180"/>
                  <a:pt x="448" y="184"/>
                </a:cubicBezTo>
                <a:cubicBezTo>
                  <a:pt x="448" y="188"/>
                  <a:pt x="452" y="192"/>
                  <a:pt x="456" y="192"/>
                </a:cubicBezTo>
                <a:cubicBezTo>
                  <a:pt x="459" y="192"/>
                  <a:pt x="459" y="192"/>
                  <a:pt x="459" y="192"/>
                </a:cubicBezTo>
                <a:cubicBezTo>
                  <a:pt x="459" y="193"/>
                  <a:pt x="460" y="195"/>
                  <a:pt x="463" y="195"/>
                </a:cubicBezTo>
                <a:cubicBezTo>
                  <a:pt x="464" y="199"/>
                  <a:pt x="470" y="200"/>
                  <a:pt x="471" y="196"/>
                </a:cubicBezTo>
                <a:cubicBezTo>
                  <a:pt x="469" y="196"/>
                  <a:pt x="470" y="194"/>
                  <a:pt x="470" y="192"/>
                </a:cubicBezTo>
                <a:cubicBezTo>
                  <a:pt x="472" y="192"/>
                  <a:pt x="472" y="192"/>
                  <a:pt x="472" y="192"/>
                </a:cubicBezTo>
                <a:cubicBezTo>
                  <a:pt x="476" y="192"/>
                  <a:pt x="480" y="188"/>
                  <a:pt x="480" y="184"/>
                </a:cubicBezTo>
                <a:cubicBezTo>
                  <a:pt x="480" y="180"/>
                  <a:pt x="476" y="176"/>
                  <a:pt x="472" y="176"/>
                </a:cubicBezTo>
                <a:close/>
                <a:moveTo>
                  <a:pt x="449" y="280"/>
                </a:moveTo>
                <a:cubicBezTo>
                  <a:pt x="449" y="280"/>
                  <a:pt x="453" y="280"/>
                  <a:pt x="453" y="279"/>
                </a:cubicBezTo>
                <a:cubicBezTo>
                  <a:pt x="456" y="279"/>
                  <a:pt x="461" y="279"/>
                  <a:pt x="464" y="278"/>
                </a:cubicBezTo>
                <a:cubicBezTo>
                  <a:pt x="464" y="283"/>
                  <a:pt x="460" y="285"/>
                  <a:pt x="461" y="290"/>
                </a:cubicBezTo>
                <a:cubicBezTo>
                  <a:pt x="458" y="290"/>
                  <a:pt x="459" y="293"/>
                  <a:pt x="459" y="294"/>
                </a:cubicBezTo>
                <a:cubicBezTo>
                  <a:pt x="457" y="295"/>
                  <a:pt x="457" y="297"/>
                  <a:pt x="455" y="298"/>
                </a:cubicBezTo>
                <a:cubicBezTo>
                  <a:pt x="455" y="301"/>
                  <a:pt x="450" y="304"/>
                  <a:pt x="448" y="306"/>
                </a:cubicBezTo>
                <a:cubicBezTo>
                  <a:pt x="447" y="308"/>
                  <a:pt x="442" y="312"/>
                  <a:pt x="441" y="315"/>
                </a:cubicBezTo>
                <a:cubicBezTo>
                  <a:pt x="441" y="314"/>
                  <a:pt x="432" y="325"/>
                  <a:pt x="434" y="325"/>
                </a:cubicBezTo>
                <a:cubicBezTo>
                  <a:pt x="434" y="326"/>
                  <a:pt x="431" y="342"/>
                  <a:pt x="435" y="342"/>
                </a:cubicBezTo>
                <a:cubicBezTo>
                  <a:pt x="435" y="343"/>
                  <a:pt x="438" y="356"/>
                  <a:pt x="436" y="356"/>
                </a:cubicBezTo>
                <a:cubicBezTo>
                  <a:pt x="436" y="360"/>
                  <a:pt x="433" y="363"/>
                  <a:pt x="433" y="366"/>
                </a:cubicBezTo>
                <a:cubicBezTo>
                  <a:pt x="432" y="367"/>
                  <a:pt x="430" y="367"/>
                  <a:pt x="429" y="369"/>
                </a:cubicBezTo>
                <a:cubicBezTo>
                  <a:pt x="427" y="369"/>
                  <a:pt x="426" y="374"/>
                  <a:pt x="425" y="374"/>
                </a:cubicBezTo>
                <a:cubicBezTo>
                  <a:pt x="425" y="379"/>
                  <a:pt x="423" y="383"/>
                  <a:pt x="423" y="389"/>
                </a:cubicBezTo>
                <a:cubicBezTo>
                  <a:pt x="424" y="389"/>
                  <a:pt x="420" y="398"/>
                  <a:pt x="420" y="398"/>
                </a:cubicBezTo>
                <a:cubicBezTo>
                  <a:pt x="417" y="400"/>
                  <a:pt x="410" y="407"/>
                  <a:pt x="410" y="410"/>
                </a:cubicBezTo>
                <a:cubicBezTo>
                  <a:pt x="410" y="410"/>
                  <a:pt x="405" y="417"/>
                  <a:pt x="404" y="418"/>
                </a:cubicBezTo>
                <a:cubicBezTo>
                  <a:pt x="403" y="418"/>
                  <a:pt x="391" y="421"/>
                  <a:pt x="391" y="422"/>
                </a:cubicBezTo>
                <a:cubicBezTo>
                  <a:pt x="389" y="422"/>
                  <a:pt x="383" y="423"/>
                  <a:pt x="381" y="421"/>
                </a:cubicBezTo>
                <a:cubicBezTo>
                  <a:pt x="381" y="419"/>
                  <a:pt x="380" y="416"/>
                  <a:pt x="379" y="412"/>
                </a:cubicBezTo>
                <a:cubicBezTo>
                  <a:pt x="378" y="412"/>
                  <a:pt x="378" y="407"/>
                  <a:pt x="377" y="407"/>
                </a:cubicBezTo>
                <a:cubicBezTo>
                  <a:pt x="377" y="406"/>
                  <a:pt x="369" y="392"/>
                  <a:pt x="371" y="392"/>
                </a:cubicBezTo>
                <a:cubicBezTo>
                  <a:pt x="371" y="390"/>
                  <a:pt x="369" y="385"/>
                  <a:pt x="369" y="385"/>
                </a:cubicBezTo>
                <a:cubicBezTo>
                  <a:pt x="369" y="380"/>
                  <a:pt x="365" y="375"/>
                  <a:pt x="365" y="371"/>
                </a:cubicBezTo>
                <a:cubicBezTo>
                  <a:pt x="364" y="371"/>
                  <a:pt x="362" y="360"/>
                  <a:pt x="363" y="360"/>
                </a:cubicBezTo>
                <a:cubicBezTo>
                  <a:pt x="363" y="354"/>
                  <a:pt x="365" y="350"/>
                  <a:pt x="366" y="344"/>
                </a:cubicBezTo>
                <a:cubicBezTo>
                  <a:pt x="367" y="337"/>
                  <a:pt x="365" y="333"/>
                  <a:pt x="364" y="328"/>
                </a:cubicBezTo>
                <a:cubicBezTo>
                  <a:pt x="363" y="328"/>
                  <a:pt x="361" y="325"/>
                  <a:pt x="361" y="324"/>
                </a:cubicBezTo>
                <a:cubicBezTo>
                  <a:pt x="358" y="322"/>
                  <a:pt x="357" y="318"/>
                  <a:pt x="357" y="314"/>
                </a:cubicBezTo>
                <a:cubicBezTo>
                  <a:pt x="359" y="312"/>
                  <a:pt x="360" y="303"/>
                  <a:pt x="359" y="300"/>
                </a:cubicBezTo>
                <a:cubicBezTo>
                  <a:pt x="355" y="298"/>
                  <a:pt x="354" y="299"/>
                  <a:pt x="349" y="299"/>
                </a:cubicBezTo>
                <a:cubicBezTo>
                  <a:pt x="347" y="294"/>
                  <a:pt x="330" y="297"/>
                  <a:pt x="326" y="297"/>
                </a:cubicBezTo>
                <a:cubicBezTo>
                  <a:pt x="326" y="300"/>
                  <a:pt x="314" y="296"/>
                  <a:pt x="313" y="294"/>
                </a:cubicBezTo>
                <a:cubicBezTo>
                  <a:pt x="310" y="294"/>
                  <a:pt x="304" y="288"/>
                  <a:pt x="304" y="285"/>
                </a:cubicBezTo>
                <a:cubicBezTo>
                  <a:pt x="301" y="283"/>
                  <a:pt x="296" y="273"/>
                  <a:pt x="296" y="270"/>
                </a:cubicBezTo>
                <a:cubicBezTo>
                  <a:pt x="294" y="268"/>
                  <a:pt x="295" y="263"/>
                  <a:pt x="296" y="263"/>
                </a:cubicBezTo>
                <a:cubicBezTo>
                  <a:pt x="296" y="262"/>
                  <a:pt x="295" y="257"/>
                  <a:pt x="294" y="255"/>
                </a:cubicBezTo>
                <a:cubicBezTo>
                  <a:pt x="294" y="253"/>
                  <a:pt x="296" y="252"/>
                  <a:pt x="296" y="250"/>
                </a:cubicBezTo>
                <a:cubicBezTo>
                  <a:pt x="296" y="244"/>
                  <a:pt x="296" y="242"/>
                  <a:pt x="299" y="236"/>
                </a:cubicBezTo>
                <a:cubicBezTo>
                  <a:pt x="300" y="234"/>
                  <a:pt x="301" y="233"/>
                  <a:pt x="302" y="231"/>
                </a:cubicBezTo>
                <a:cubicBezTo>
                  <a:pt x="304" y="227"/>
                  <a:pt x="304" y="230"/>
                  <a:pt x="306" y="227"/>
                </a:cubicBezTo>
                <a:cubicBezTo>
                  <a:pt x="308" y="226"/>
                  <a:pt x="310" y="222"/>
                  <a:pt x="312" y="221"/>
                </a:cubicBezTo>
                <a:cubicBezTo>
                  <a:pt x="313" y="219"/>
                  <a:pt x="313" y="219"/>
                  <a:pt x="312" y="218"/>
                </a:cubicBezTo>
                <a:cubicBezTo>
                  <a:pt x="312" y="218"/>
                  <a:pt x="314" y="212"/>
                  <a:pt x="314" y="211"/>
                </a:cubicBezTo>
                <a:cubicBezTo>
                  <a:pt x="317" y="207"/>
                  <a:pt x="315" y="208"/>
                  <a:pt x="318" y="209"/>
                </a:cubicBezTo>
                <a:cubicBezTo>
                  <a:pt x="319" y="208"/>
                  <a:pt x="321" y="205"/>
                  <a:pt x="323" y="205"/>
                </a:cubicBezTo>
                <a:cubicBezTo>
                  <a:pt x="324" y="203"/>
                  <a:pt x="326" y="202"/>
                  <a:pt x="327" y="202"/>
                </a:cubicBezTo>
                <a:cubicBezTo>
                  <a:pt x="327" y="205"/>
                  <a:pt x="333" y="201"/>
                  <a:pt x="334" y="201"/>
                </a:cubicBezTo>
                <a:cubicBezTo>
                  <a:pt x="335" y="199"/>
                  <a:pt x="342" y="197"/>
                  <a:pt x="344" y="197"/>
                </a:cubicBezTo>
                <a:cubicBezTo>
                  <a:pt x="344" y="194"/>
                  <a:pt x="357" y="198"/>
                  <a:pt x="359" y="197"/>
                </a:cubicBezTo>
                <a:cubicBezTo>
                  <a:pt x="359" y="197"/>
                  <a:pt x="359" y="196"/>
                  <a:pt x="359" y="196"/>
                </a:cubicBezTo>
                <a:cubicBezTo>
                  <a:pt x="362" y="197"/>
                  <a:pt x="368" y="208"/>
                  <a:pt x="367" y="211"/>
                </a:cubicBezTo>
                <a:cubicBezTo>
                  <a:pt x="369" y="211"/>
                  <a:pt x="371" y="211"/>
                  <a:pt x="373" y="211"/>
                </a:cubicBezTo>
                <a:cubicBezTo>
                  <a:pt x="373" y="214"/>
                  <a:pt x="378" y="214"/>
                  <a:pt x="380" y="214"/>
                </a:cubicBezTo>
                <a:cubicBezTo>
                  <a:pt x="383" y="214"/>
                  <a:pt x="391" y="214"/>
                  <a:pt x="391" y="210"/>
                </a:cubicBezTo>
                <a:cubicBezTo>
                  <a:pt x="394" y="210"/>
                  <a:pt x="396" y="212"/>
                  <a:pt x="395" y="214"/>
                </a:cubicBezTo>
                <a:cubicBezTo>
                  <a:pt x="398" y="214"/>
                  <a:pt x="413" y="215"/>
                  <a:pt x="412" y="218"/>
                </a:cubicBezTo>
                <a:cubicBezTo>
                  <a:pt x="414" y="218"/>
                  <a:pt x="415" y="222"/>
                  <a:pt x="417" y="222"/>
                </a:cubicBezTo>
                <a:cubicBezTo>
                  <a:pt x="417" y="224"/>
                  <a:pt x="420" y="231"/>
                  <a:pt x="422" y="231"/>
                </a:cubicBezTo>
                <a:cubicBezTo>
                  <a:pt x="422" y="234"/>
                  <a:pt x="424" y="238"/>
                  <a:pt x="426" y="239"/>
                </a:cubicBezTo>
                <a:cubicBezTo>
                  <a:pt x="427" y="243"/>
                  <a:pt x="430" y="250"/>
                  <a:pt x="434" y="252"/>
                </a:cubicBezTo>
                <a:cubicBezTo>
                  <a:pt x="432" y="254"/>
                  <a:pt x="436" y="257"/>
                  <a:pt x="437" y="259"/>
                </a:cubicBezTo>
                <a:cubicBezTo>
                  <a:pt x="437" y="259"/>
                  <a:pt x="438" y="263"/>
                  <a:pt x="439" y="264"/>
                </a:cubicBezTo>
                <a:cubicBezTo>
                  <a:pt x="439" y="267"/>
                  <a:pt x="444" y="278"/>
                  <a:pt x="448" y="278"/>
                </a:cubicBezTo>
                <a:cubicBezTo>
                  <a:pt x="448" y="279"/>
                  <a:pt x="445" y="280"/>
                  <a:pt x="449" y="280"/>
                </a:cubicBezTo>
                <a:close/>
                <a:moveTo>
                  <a:pt x="366" y="194"/>
                </a:moveTo>
                <a:cubicBezTo>
                  <a:pt x="366" y="192"/>
                  <a:pt x="368" y="194"/>
                  <a:pt x="369" y="194"/>
                </a:cubicBezTo>
                <a:cubicBezTo>
                  <a:pt x="372" y="195"/>
                  <a:pt x="371" y="194"/>
                  <a:pt x="373" y="193"/>
                </a:cubicBezTo>
                <a:cubicBezTo>
                  <a:pt x="373" y="199"/>
                  <a:pt x="369" y="195"/>
                  <a:pt x="366" y="194"/>
                </a:cubicBezTo>
                <a:close/>
                <a:moveTo>
                  <a:pt x="358" y="183"/>
                </a:moveTo>
                <a:cubicBezTo>
                  <a:pt x="359" y="183"/>
                  <a:pt x="360" y="190"/>
                  <a:pt x="355" y="188"/>
                </a:cubicBezTo>
                <a:cubicBezTo>
                  <a:pt x="355" y="187"/>
                  <a:pt x="354" y="183"/>
                  <a:pt x="356" y="183"/>
                </a:cubicBezTo>
                <a:cubicBezTo>
                  <a:pt x="357" y="186"/>
                  <a:pt x="358" y="185"/>
                  <a:pt x="358" y="183"/>
                </a:cubicBezTo>
                <a:close/>
                <a:moveTo>
                  <a:pt x="356" y="178"/>
                </a:moveTo>
                <a:cubicBezTo>
                  <a:pt x="357" y="179"/>
                  <a:pt x="358" y="179"/>
                  <a:pt x="358" y="177"/>
                </a:cubicBezTo>
                <a:cubicBezTo>
                  <a:pt x="360" y="178"/>
                  <a:pt x="358" y="180"/>
                  <a:pt x="357" y="182"/>
                </a:cubicBezTo>
                <a:cubicBezTo>
                  <a:pt x="356" y="180"/>
                  <a:pt x="356" y="180"/>
                  <a:pt x="356" y="178"/>
                </a:cubicBezTo>
                <a:close/>
                <a:moveTo>
                  <a:pt x="314" y="144"/>
                </a:moveTo>
                <a:cubicBezTo>
                  <a:pt x="311" y="143"/>
                  <a:pt x="318" y="142"/>
                  <a:pt x="319" y="141"/>
                </a:cubicBezTo>
                <a:cubicBezTo>
                  <a:pt x="317" y="141"/>
                  <a:pt x="317" y="140"/>
                  <a:pt x="317" y="138"/>
                </a:cubicBezTo>
                <a:cubicBezTo>
                  <a:pt x="318" y="137"/>
                  <a:pt x="319" y="140"/>
                  <a:pt x="320" y="139"/>
                </a:cubicBezTo>
                <a:cubicBezTo>
                  <a:pt x="321" y="139"/>
                  <a:pt x="324" y="137"/>
                  <a:pt x="323" y="141"/>
                </a:cubicBezTo>
                <a:cubicBezTo>
                  <a:pt x="321" y="146"/>
                  <a:pt x="320" y="149"/>
                  <a:pt x="314" y="149"/>
                </a:cubicBezTo>
                <a:cubicBezTo>
                  <a:pt x="312" y="147"/>
                  <a:pt x="314" y="146"/>
                  <a:pt x="314" y="144"/>
                </a:cubicBezTo>
                <a:close/>
                <a:moveTo>
                  <a:pt x="329" y="128"/>
                </a:moveTo>
                <a:cubicBezTo>
                  <a:pt x="332" y="128"/>
                  <a:pt x="329" y="131"/>
                  <a:pt x="328" y="131"/>
                </a:cubicBezTo>
                <a:cubicBezTo>
                  <a:pt x="329" y="131"/>
                  <a:pt x="328" y="133"/>
                  <a:pt x="328" y="133"/>
                </a:cubicBezTo>
                <a:cubicBezTo>
                  <a:pt x="331" y="133"/>
                  <a:pt x="331" y="131"/>
                  <a:pt x="333" y="131"/>
                </a:cubicBezTo>
                <a:cubicBezTo>
                  <a:pt x="333" y="134"/>
                  <a:pt x="330" y="134"/>
                  <a:pt x="333" y="136"/>
                </a:cubicBezTo>
                <a:cubicBezTo>
                  <a:pt x="334" y="137"/>
                  <a:pt x="336" y="139"/>
                  <a:pt x="335" y="141"/>
                </a:cubicBezTo>
                <a:cubicBezTo>
                  <a:pt x="339" y="141"/>
                  <a:pt x="339" y="144"/>
                  <a:pt x="339" y="148"/>
                </a:cubicBezTo>
                <a:cubicBezTo>
                  <a:pt x="341" y="148"/>
                  <a:pt x="341" y="148"/>
                  <a:pt x="341" y="146"/>
                </a:cubicBezTo>
                <a:cubicBezTo>
                  <a:pt x="343" y="147"/>
                  <a:pt x="342" y="149"/>
                  <a:pt x="341" y="149"/>
                </a:cubicBezTo>
                <a:cubicBezTo>
                  <a:pt x="339" y="152"/>
                  <a:pt x="334" y="152"/>
                  <a:pt x="331" y="152"/>
                </a:cubicBezTo>
                <a:cubicBezTo>
                  <a:pt x="331" y="149"/>
                  <a:pt x="330" y="149"/>
                  <a:pt x="327" y="150"/>
                </a:cubicBezTo>
                <a:cubicBezTo>
                  <a:pt x="324" y="151"/>
                  <a:pt x="327" y="147"/>
                  <a:pt x="327" y="145"/>
                </a:cubicBezTo>
                <a:cubicBezTo>
                  <a:pt x="327" y="145"/>
                  <a:pt x="335" y="145"/>
                  <a:pt x="330" y="144"/>
                </a:cubicBezTo>
                <a:cubicBezTo>
                  <a:pt x="330" y="140"/>
                  <a:pt x="329" y="139"/>
                  <a:pt x="325" y="139"/>
                </a:cubicBezTo>
                <a:cubicBezTo>
                  <a:pt x="325" y="136"/>
                  <a:pt x="324" y="136"/>
                  <a:pt x="324" y="133"/>
                </a:cubicBezTo>
                <a:cubicBezTo>
                  <a:pt x="323" y="128"/>
                  <a:pt x="327" y="133"/>
                  <a:pt x="329" y="128"/>
                </a:cubicBezTo>
                <a:close/>
                <a:moveTo>
                  <a:pt x="328" y="153"/>
                </a:moveTo>
                <a:cubicBezTo>
                  <a:pt x="328" y="154"/>
                  <a:pt x="326" y="155"/>
                  <a:pt x="325" y="154"/>
                </a:cubicBezTo>
                <a:cubicBezTo>
                  <a:pt x="326" y="154"/>
                  <a:pt x="326" y="154"/>
                  <a:pt x="326" y="153"/>
                </a:cubicBezTo>
                <a:cubicBezTo>
                  <a:pt x="326" y="153"/>
                  <a:pt x="327" y="153"/>
                  <a:pt x="328" y="153"/>
                </a:cubicBezTo>
                <a:close/>
                <a:moveTo>
                  <a:pt x="296" y="112"/>
                </a:moveTo>
                <a:cubicBezTo>
                  <a:pt x="280" y="112"/>
                  <a:pt x="280" y="112"/>
                  <a:pt x="280" y="112"/>
                </a:cubicBezTo>
                <a:cubicBezTo>
                  <a:pt x="276" y="112"/>
                  <a:pt x="272" y="108"/>
                  <a:pt x="272" y="104"/>
                </a:cubicBezTo>
                <a:cubicBezTo>
                  <a:pt x="272" y="100"/>
                  <a:pt x="276" y="96"/>
                  <a:pt x="280" y="96"/>
                </a:cubicBezTo>
                <a:cubicBezTo>
                  <a:pt x="296" y="96"/>
                  <a:pt x="296" y="96"/>
                  <a:pt x="296" y="96"/>
                </a:cubicBezTo>
                <a:cubicBezTo>
                  <a:pt x="300" y="96"/>
                  <a:pt x="304" y="100"/>
                  <a:pt x="304" y="104"/>
                </a:cubicBezTo>
                <a:cubicBezTo>
                  <a:pt x="304" y="108"/>
                  <a:pt x="300" y="112"/>
                  <a:pt x="296" y="112"/>
                </a:cubicBezTo>
                <a:close/>
                <a:moveTo>
                  <a:pt x="203" y="254"/>
                </a:moveTo>
                <a:cubicBezTo>
                  <a:pt x="204" y="254"/>
                  <a:pt x="205" y="254"/>
                  <a:pt x="205" y="255"/>
                </a:cubicBezTo>
                <a:cubicBezTo>
                  <a:pt x="204" y="255"/>
                  <a:pt x="202" y="256"/>
                  <a:pt x="203" y="254"/>
                </a:cubicBezTo>
                <a:close/>
                <a:moveTo>
                  <a:pt x="188" y="254"/>
                </a:moveTo>
                <a:cubicBezTo>
                  <a:pt x="188" y="256"/>
                  <a:pt x="182" y="255"/>
                  <a:pt x="182" y="254"/>
                </a:cubicBezTo>
                <a:cubicBezTo>
                  <a:pt x="184" y="254"/>
                  <a:pt x="185" y="255"/>
                  <a:pt x="187" y="254"/>
                </a:cubicBezTo>
                <a:cubicBezTo>
                  <a:pt x="187" y="253"/>
                  <a:pt x="186" y="252"/>
                  <a:pt x="185" y="251"/>
                </a:cubicBezTo>
                <a:cubicBezTo>
                  <a:pt x="188" y="251"/>
                  <a:pt x="190" y="253"/>
                  <a:pt x="193" y="252"/>
                </a:cubicBezTo>
                <a:cubicBezTo>
                  <a:pt x="193" y="251"/>
                  <a:pt x="192" y="253"/>
                  <a:pt x="193" y="251"/>
                </a:cubicBezTo>
                <a:cubicBezTo>
                  <a:pt x="194" y="251"/>
                  <a:pt x="197" y="254"/>
                  <a:pt x="197" y="255"/>
                </a:cubicBezTo>
                <a:cubicBezTo>
                  <a:pt x="193" y="254"/>
                  <a:pt x="193" y="254"/>
                  <a:pt x="188" y="254"/>
                </a:cubicBezTo>
                <a:close/>
                <a:moveTo>
                  <a:pt x="171" y="245"/>
                </a:moveTo>
                <a:cubicBezTo>
                  <a:pt x="169" y="245"/>
                  <a:pt x="166" y="243"/>
                  <a:pt x="164" y="242"/>
                </a:cubicBezTo>
                <a:cubicBezTo>
                  <a:pt x="166" y="242"/>
                  <a:pt x="168" y="243"/>
                  <a:pt x="169" y="241"/>
                </a:cubicBezTo>
                <a:cubicBezTo>
                  <a:pt x="174" y="241"/>
                  <a:pt x="175" y="244"/>
                  <a:pt x="179" y="244"/>
                </a:cubicBezTo>
                <a:cubicBezTo>
                  <a:pt x="179" y="246"/>
                  <a:pt x="183" y="249"/>
                  <a:pt x="179" y="249"/>
                </a:cubicBezTo>
                <a:cubicBezTo>
                  <a:pt x="176" y="249"/>
                  <a:pt x="173" y="248"/>
                  <a:pt x="171" y="245"/>
                </a:cubicBezTo>
                <a:close/>
                <a:moveTo>
                  <a:pt x="174" y="256"/>
                </a:moveTo>
                <a:cubicBezTo>
                  <a:pt x="173" y="256"/>
                  <a:pt x="171" y="257"/>
                  <a:pt x="172" y="254"/>
                </a:cubicBezTo>
                <a:cubicBezTo>
                  <a:pt x="174" y="254"/>
                  <a:pt x="174" y="255"/>
                  <a:pt x="174" y="256"/>
                </a:cubicBezTo>
                <a:close/>
                <a:moveTo>
                  <a:pt x="177" y="256"/>
                </a:moveTo>
                <a:cubicBezTo>
                  <a:pt x="176" y="256"/>
                  <a:pt x="175" y="256"/>
                  <a:pt x="175" y="256"/>
                </a:cubicBezTo>
                <a:cubicBezTo>
                  <a:pt x="175" y="254"/>
                  <a:pt x="177" y="252"/>
                  <a:pt x="177" y="256"/>
                </a:cubicBezTo>
                <a:close/>
                <a:moveTo>
                  <a:pt x="191" y="272"/>
                </a:moveTo>
                <a:cubicBezTo>
                  <a:pt x="191" y="273"/>
                  <a:pt x="191" y="274"/>
                  <a:pt x="190" y="274"/>
                </a:cubicBezTo>
                <a:cubicBezTo>
                  <a:pt x="190" y="273"/>
                  <a:pt x="190" y="273"/>
                  <a:pt x="190" y="272"/>
                </a:cubicBezTo>
                <a:cubicBezTo>
                  <a:pt x="190" y="272"/>
                  <a:pt x="191" y="272"/>
                  <a:pt x="191" y="272"/>
                </a:cubicBezTo>
                <a:close/>
                <a:moveTo>
                  <a:pt x="157" y="241"/>
                </a:moveTo>
                <a:cubicBezTo>
                  <a:pt x="157" y="241"/>
                  <a:pt x="157" y="241"/>
                  <a:pt x="158" y="241"/>
                </a:cubicBezTo>
                <a:cubicBezTo>
                  <a:pt x="158" y="243"/>
                  <a:pt x="159" y="242"/>
                  <a:pt x="160" y="241"/>
                </a:cubicBezTo>
                <a:cubicBezTo>
                  <a:pt x="160" y="244"/>
                  <a:pt x="155" y="244"/>
                  <a:pt x="157" y="2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283"/>
          <p:cNvSpPr>
            <a:spLocks noEditPoints="1"/>
          </p:cNvSpPr>
          <p:nvPr/>
        </p:nvSpPr>
        <p:spPr bwMode="auto">
          <a:xfrm>
            <a:off x="3915768" y="3860584"/>
            <a:ext cx="434440" cy="694990"/>
          </a:xfrm>
          <a:custGeom>
            <a:avLst/>
            <a:gdLst>
              <a:gd name="T0" fmla="*/ 159 w 320"/>
              <a:gd name="T1" fmla="*/ 512 h 512"/>
              <a:gd name="T2" fmla="*/ 0 w 320"/>
              <a:gd name="T3" fmla="*/ 191 h 512"/>
              <a:gd name="T4" fmla="*/ 159 w 320"/>
              <a:gd name="T5" fmla="*/ 0 h 512"/>
              <a:gd name="T6" fmla="*/ 320 w 320"/>
              <a:gd name="T7" fmla="*/ 190 h 512"/>
              <a:gd name="T8" fmla="*/ 159 w 320"/>
              <a:gd name="T9" fmla="*/ 512 h 512"/>
              <a:gd name="T10" fmla="*/ 160 w 320"/>
              <a:gd name="T11" fmla="*/ 96 h 512"/>
              <a:gd name="T12" fmla="*/ 96 w 320"/>
              <a:gd name="T13" fmla="*/ 160 h 512"/>
              <a:gd name="T14" fmla="*/ 160 w 320"/>
              <a:gd name="T15" fmla="*/ 224 h 512"/>
              <a:gd name="T16" fmla="*/ 224 w 320"/>
              <a:gd name="T17" fmla="*/ 160 h 512"/>
              <a:gd name="T18" fmla="*/ 160 w 320"/>
              <a:gd name="T19" fmla="*/ 9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512">
                <a:moveTo>
                  <a:pt x="159" y="512"/>
                </a:moveTo>
                <a:cubicBezTo>
                  <a:pt x="159" y="512"/>
                  <a:pt x="0" y="287"/>
                  <a:pt x="0" y="191"/>
                </a:cubicBezTo>
                <a:cubicBezTo>
                  <a:pt x="0" y="2"/>
                  <a:pt x="159" y="0"/>
                  <a:pt x="159" y="0"/>
                </a:cubicBezTo>
                <a:cubicBezTo>
                  <a:pt x="159" y="0"/>
                  <a:pt x="320" y="2"/>
                  <a:pt x="320" y="190"/>
                </a:cubicBezTo>
                <a:cubicBezTo>
                  <a:pt x="320" y="289"/>
                  <a:pt x="159" y="512"/>
                  <a:pt x="159" y="512"/>
                </a:cubicBezTo>
                <a:close/>
                <a:moveTo>
                  <a:pt x="160" y="96"/>
                </a:moveTo>
                <a:cubicBezTo>
                  <a:pt x="125" y="96"/>
                  <a:pt x="96" y="125"/>
                  <a:pt x="96" y="160"/>
                </a:cubicBezTo>
                <a:cubicBezTo>
                  <a:pt x="96" y="195"/>
                  <a:pt x="125" y="224"/>
                  <a:pt x="160" y="224"/>
                </a:cubicBezTo>
                <a:cubicBezTo>
                  <a:pt x="195" y="224"/>
                  <a:pt x="224" y="195"/>
                  <a:pt x="224" y="160"/>
                </a:cubicBezTo>
                <a:cubicBezTo>
                  <a:pt x="224" y="125"/>
                  <a:pt x="195" y="96"/>
                  <a:pt x="160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Freeform 284"/>
          <p:cNvSpPr>
            <a:spLocks noEditPoints="1"/>
          </p:cNvSpPr>
          <p:nvPr/>
        </p:nvSpPr>
        <p:spPr bwMode="auto">
          <a:xfrm>
            <a:off x="4653799" y="3990859"/>
            <a:ext cx="694415" cy="434440"/>
          </a:xfrm>
          <a:custGeom>
            <a:avLst/>
            <a:gdLst>
              <a:gd name="T0" fmla="*/ 256 w 512"/>
              <a:gd name="T1" fmla="*/ 0 h 320"/>
              <a:gd name="T2" fmla="*/ 0 w 512"/>
              <a:gd name="T3" fmla="*/ 160 h 320"/>
              <a:gd name="T4" fmla="*/ 256 w 512"/>
              <a:gd name="T5" fmla="*/ 320 h 320"/>
              <a:gd name="T6" fmla="*/ 512 w 512"/>
              <a:gd name="T7" fmla="*/ 160 h 320"/>
              <a:gd name="T8" fmla="*/ 256 w 512"/>
              <a:gd name="T9" fmla="*/ 0 h 320"/>
              <a:gd name="T10" fmla="*/ 256 w 512"/>
              <a:gd name="T11" fmla="*/ 256 h 320"/>
              <a:gd name="T12" fmla="*/ 160 w 512"/>
              <a:gd name="T13" fmla="*/ 160 h 320"/>
              <a:gd name="T14" fmla="*/ 256 w 512"/>
              <a:gd name="T15" fmla="*/ 64 h 320"/>
              <a:gd name="T16" fmla="*/ 352 w 512"/>
              <a:gd name="T17" fmla="*/ 160 h 320"/>
              <a:gd name="T18" fmla="*/ 256 w 512"/>
              <a:gd name="T19" fmla="*/ 256 h 320"/>
              <a:gd name="T20" fmla="*/ 256 w 512"/>
              <a:gd name="T21" fmla="*/ 96 h 320"/>
              <a:gd name="T22" fmla="*/ 192 w 512"/>
              <a:gd name="T23" fmla="*/ 160 h 320"/>
              <a:gd name="T24" fmla="*/ 256 w 512"/>
              <a:gd name="T25" fmla="*/ 224 h 320"/>
              <a:gd name="T26" fmla="*/ 320 w 512"/>
              <a:gd name="T27" fmla="*/ 160 h 320"/>
              <a:gd name="T28" fmla="*/ 256 w 512"/>
              <a:gd name="T29" fmla="*/ 9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2" h="320">
                <a:moveTo>
                  <a:pt x="256" y="0"/>
                </a:moveTo>
                <a:cubicBezTo>
                  <a:pt x="115" y="0"/>
                  <a:pt x="0" y="160"/>
                  <a:pt x="0" y="160"/>
                </a:cubicBezTo>
                <a:cubicBezTo>
                  <a:pt x="0" y="160"/>
                  <a:pt x="115" y="320"/>
                  <a:pt x="256" y="320"/>
                </a:cubicBezTo>
                <a:cubicBezTo>
                  <a:pt x="397" y="320"/>
                  <a:pt x="512" y="160"/>
                  <a:pt x="512" y="160"/>
                </a:cubicBezTo>
                <a:cubicBezTo>
                  <a:pt x="512" y="160"/>
                  <a:pt x="397" y="0"/>
                  <a:pt x="256" y="0"/>
                </a:cubicBezTo>
                <a:close/>
                <a:moveTo>
                  <a:pt x="256" y="256"/>
                </a:moveTo>
                <a:cubicBezTo>
                  <a:pt x="203" y="256"/>
                  <a:pt x="160" y="213"/>
                  <a:pt x="160" y="160"/>
                </a:cubicBezTo>
                <a:cubicBezTo>
                  <a:pt x="160" y="107"/>
                  <a:pt x="203" y="64"/>
                  <a:pt x="256" y="64"/>
                </a:cubicBezTo>
                <a:cubicBezTo>
                  <a:pt x="309" y="64"/>
                  <a:pt x="352" y="107"/>
                  <a:pt x="352" y="160"/>
                </a:cubicBezTo>
                <a:cubicBezTo>
                  <a:pt x="352" y="213"/>
                  <a:pt x="309" y="256"/>
                  <a:pt x="256" y="256"/>
                </a:cubicBezTo>
                <a:close/>
                <a:moveTo>
                  <a:pt x="256" y="96"/>
                </a:moveTo>
                <a:cubicBezTo>
                  <a:pt x="221" y="96"/>
                  <a:pt x="192" y="125"/>
                  <a:pt x="192" y="160"/>
                </a:cubicBezTo>
                <a:cubicBezTo>
                  <a:pt x="192" y="195"/>
                  <a:pt x="221" y="224"/>
                  <a:pt x="256" y="224"/>
                </a:cubicBezTo>
                <a:cubicBezTo>
                  <a:pt x="291" y="224"/>
                  <a:pt x="320" y="195"/>
                  <a:pt x="320" y="160"/>
                </a:cubicBezTo>
                <a:cubicBezTo>
                  <a:pt x="320" y="125"/>
                  <a:pt x="291" y="96"/>
                  <a:pt x="256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Freeform 285"/>
          <p:cNvSpPr>
            <a:spLocks noEditPoints="1"/>
          </p:cNvSpPr>
          <p:nvPr/>
        </p:nvSpPr>
        <p:spPr bwMode="auto">
          <a:xfrm>
            <a:off x="5522106" y="3860584"/>
            <a:ext cx="694415" cy="694990"/>
          </a:xfrm>
          <a:custGeom>
            <a:avLst/>
            <a:gdLst>
              <a:gd name="T0" fmla="*/ 182 w 512"/>
              <a:gd name="T1" fmla="*/ 288 h 512"/>
              <a:gd name="T2" fmla="*/ 152 w 512"/>
              <a:gd name="T3" fmla="*/ 295 h 512"/>
              <a:gd name="T4" fmla="*/ 192 w 512"/>
              <a:gd name="T5" fmla="*/ 319 h 512"/>
              <a:gd name="T6" fmla="*/ 224 w 512"/>
              <a:gd name="T7" fmla="*/ 416 h 512"/>
              <a:gd name="T8" fmla="*/ 198 w 512"/>
              <a:gd name="T9" fmla="*/ 256 h 512"/>
              <a:gd name="T10" fmla="*/ 368 w 512"/>
              <a:gd name="T11" fmla="*/ 128 h 512"/>
              <a:gd name="T12" fmla="*/ 416 w 512"/>
              <a:gd name="T13" fmla="*/ 112 h 512"/>
              <a:gd name="T14" fmla="*/ 400 w 512"/>
              <a:gd name="T15" fmla="*/ 0 h 512"/>
              <a:gd name="T16" fmla="*/ 352 w 512"/>
              <a:gd name="T17" fmla="*/ 16 h 512"/>
              <a:gd name="T18" fmla="*/ 368 w 512"/>
              <a:gd name="T19" fmla="*/ 128 h 512"/>
              <a:gd name="T20" fmla="*/ 144 w 512"/>
              <a:gd name="T21" fmla="*/ 128 h 512"/>
              <a:gd name="T22" fmla="*/ 160 w 512"/>
              <a:gd name="T23" fmla="*/ 16 h 512"/>
              <a:gd name="T24" fmla="*/ 112 w 512"/>
              <a:gd name="T25" fmla="*/ 0 h 512"/>
              <a:gd name="T26" fmla="*/ 96 w 512"/>
              <a:gd name="T27" fmla="*/ 112 h 512"/>
              <a:gd name="T28" fmla="*/ 480 w 512"/>
              <a:gd name="T29" fmla="*/ 64 h 512"/>
              <a:gd name="T30" fmla="*/ 448 w 512"/>
              <a:gd name="T31" fmla="*/ 144 h 512"/>
              <a:gd name="T32" fmla="*/ 336 w 512"/>
              <a:gd name="T33" fmla="*/ 160 h 512"/>
              <a:gd name="T34" fmla="*/ 320 w 512"/>
              <a:gd name="T35" fmla="*/ 64 h 512"/>
              <a:gd name="T36" fmla="*/ 192 w 512"/>
              <a:gd name="T37" fmla="*/ 144 h 512"/>
              <a:gd name="T38" fmla="*/ 80 w 512"/>
              <a:gd name="T39" fmla="*/ 160 h 512"/>
              <a:gd name="T40" fmla="*/ 64 w 512"/>
              <a:gd name="T41" fmla="*/ 64 h 512"/>
              <a:gd name="T42" fmla="*/ 0 w 512"/>
              <a:gd name="T43" fmla="*/ 96 h 512"/>
              <a:gd name="T44" fmla="*/ 32 w 512"/>
              <a:gd name="T45" fmla="*/ 512 h 512"/>
              <a:gd name="T46" fmla="*/ 512 w 512"/>
              <a:gd name="T47" fmla="*/ 480 h 512"/>
              <a:gd name="T48" fmla="*/ 480 w 512"/>
              <a:gd name="T49" fmla="*/ 64 h 512"/>
              <a:gd name="T50" fmla="*/ 464 w 512"/>
              <a:gd name="T51" fmla="*/ 480 h 512"/>
              <a:gd name="T52" fmla="*/ 32 w 512"/>
              <a:gd name="T53" fmla="*/ 464 h 512"/>
              <a:gd name="T54" fmla="*/ 48 w 512"/>
              <a:gd name="T55" fmla="*/ 192 h 512"/>
              <a:gd name="T56" fmla="*/ 480 w 512"/>
              <a:gd name="T57" fmla="*/ 208 h 512"/>
              <a:gd name="T58" fmla="*/ 256 w 512"/>
              <a:gd name="T59" fmla="*/ 288 h 512"/>
              <a:gd name="T60" fmla="*/ 299 w 512"/>
              <a:gd name="T61" fmla="*/ 347 h 512"/>
              <a:gd name="T62" fmla="*/ 321 w 512"/>
              <a:gd name="T63" fmla="*/ 416 h 512"/>
              <a:gd name="T64" fmla="*/ 330 w 512"/>
              <a:gd name="T65" fmla="*/ 345 h 512"/>
              <a:gd name="T66" fmla="*/ 368 w 512"/>
              <a:gd name="T67" fmla="*/ 284 h 512"/>
              <a:gd name="T68" fmla="*/ 256 w 512"/>
              <a:gd name="T69" fmla="*/ 25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193" y="271"/>
                </a:moveTo>
                <a:cubicBezTo>
                  <a:pt x="190" y="275"/>
                  <a:pt x="186" y="286"/>
                  <a:pt x="182" y="288"/>
                </a:cubicBezTo>
                <a:cubicBezTo>
                  <a:pt x="178" y="291"/>
                  <a:pt x="174" y="293"/>
                  <a:pt x="168" y="294"/>
                </a:cubicBezTo>
                <a:cubicBezTo>
                  <a:pt x="163" y="295"/>
                  <a:pt x="158" y="295"/>
                  <a:pt x="152" y="295"/>
                </a:cubicBezTo>
                <a:cubicBezTo>
                  <a:pt x="152" y="319"/>
                  <a:pt x="152" y="319"/>
                  <a:pt x="152" y="319"/>
                </a:cubicBezTo>
                <a:cubicBezTo>
                  <a:pt x="192" y="319"/>
                  <a:pt x="192" y="319"/>
                  <a:pt x="192" y="319"/>
                </a:cubicBezTo>
                <a:cubicBezTo>
                  <a:pt x="192" y="416"/>
                  <a:pt x="192" y="416"/>
                  <a:pt x="192" y="416"/>
                </a:cubicBezTo>
                <a:cubicBezTo>
                  <a:pt x="224" y="416"/>
                  <a:pt x="224" y="416"/>
                  <a:pt x="224" y="416"/>
                </a:cubicBezTo>
                <a:cubicBezTo>
                  <a:pt x="224" y="256"/>
                  <a:pt x="224" y="256"/>
                  <a:pt x="224" y="256"/>
                </a:cubicBezTo>
                <a:cubicBezTo>
                  <a:pt x="198" y="256"/>
                  <a:pt x="198" y="256"/>
                  <a:pt x="198" y="256"/>
                </a:cubicBezTo>
                <a:cubicBezTo>
                  <a:pt x="197" y="262"/>
                  <a:pt x="196" y="267"/>
                  <a:pt x="193" y="271"/>
                </a:cubicBezTo>
                <a:close/>
                <a:moveTo>
                  <a:pt x="368" y="128"/>
                </a:moveTo>
                <a:cubicBezTo>
                  <a:pt x="400" y="128"/>
                  <a:pt x="400" y="128"/>
                  <a:pt x="400" y="128"/>
                </a:cubicBezTo>
                <a:cubicBezTo>
                  <a:pt x="409" y="128"/>
                  <a:pt x="416" y="121"/>
                  <a:pt x="416" y="112"/>
                </a:cubicBezTo>
                <a:cubicBezTo>
                  <a:pt x="416" y="16"/>
                  <a:pt x="416" y="16"/>
                  <a:pt x="416" y="16"/>
                </a:cubicBezTo>
                <a:cubicBezTo>
                  <a:pt x="416" y="7"/>
                  <a:pt x="409" y="0"/>
                  <a:pt x="400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359" y="0"/>
                  <a:pt x="352" y="7"/>
                  <a:pt x="352" y="16"/>
                </a:cubicBezTo>
                <a:cubicBezTo>
                  <a:pt x="352" y="112"/>
                  <a:pt x="352" y="112"/>
                  <a:pt x="352" y="112"/>
                </a:cubicBezTo>
                <a:cubicBezTo>
                  <a:pt x="352" y="121"/>
                  <a:pt x="359" y="128"/>
                  <a:pt x="368" y="128"/>
                </a:cubicBezTo>
                <a:close/>
                <a:moveTo>
                  <a:pt x="112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7"/>
                  <a:pt x="153" y="0"/>
                  <a:pt x="14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3" y="0"/>
                  <a:pt x="96" y="7"/>
                  <a:pt x="96" y="16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21"/>
                  <a:pt x="103" y="128"/>
                  <a:pt x="112" y="128"/>
                </a:cubicBezTo>
                <a:close/>
                <a:moveTo>
                  <a:pt x="480" y="64"/>
                </a:moveTo>
                <a:cubicBezTo>
                  <a:pt x="448" y="64"/>
                  <a:pt x="448" y="64"/>
                  <a:pt x="448" y="64"/>
                </a:cubicBezTo>
                <a:cubicBezTo>
                  <a:pt x="448" y="144"/>
                  <a:pt x="448" y="144"/>
                  <a:pt x="448" y="144"/>
                </a:cubicBezTo>
                <a:cubicBezTo>
                  <a:pt x="448" y="153"/>
                  <a:pt x="441" y="160"/>
                  <a:pt x="432" y="160"/>
                </a:cubicBezTo>
                <a:cubicBezTo>
                  <a:pt x="336" y="160"/>
                  <a:pt x="336" y="160"/>
                  <a:pt x="336" y="160"/>
                </a:cubicBezTo>
                <a:cubicBezTo>
                  <a:pt x="327" y="160"/>
                  <a:pt x="320" y="153"/>
                  <a:pt x="320" y="144"/>
                </a:cubicBezTo>
                <a:cubicBezTo>
                  <a:pt x="320" y="64"/>
                  <a:pt x="320" y="64"/>
                  <a:pt x="320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144"/>
                  <a:pt x="192" y="144"/>
                  <a:pt x="192" y="144"/>
                </a:cubicBezTo>
                <a:cubicBezTo>
                  <a:pt x="192" y="153"/>
                  <a:pt x="185" y="160"/>
                  <a:pt x="176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71" y="160"/>
                  <a:pt x="64" y="153"/>
                  <a:pt x="64" y="144"/>
                </a:cubicBezTo>
                <a:cubicBezTo>
                  <a:pt x="64" y="64"/>
                  <a:pt x="64" y="64"/>
                  <a:pt x="64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14" y="64"/>
                  <a:pt x="0" y="78"/>
                  <a:pt x="0" y="96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98"/>
                  <a:pt x="14" y="512"/>
                  <a:pt x="32" y="512"/>
                </a:cubicBezTo>
                <a:cubicBezTo>
                  <a:pt x="480" y="512"/>
                  <a:pt x="480" y="512"/>
                  <a:pt x="480" y="512"/>
                </a:cubicBezTo>
                <a:cubicBezTo>
                  <a:pt x="498" y="512"/>
                  <a:pt x="512" y="498"/>
                  <a:pt x="512" y="480"/>
                </a:cubicBezTo>
                <a:cubicBezTo>
                  <a:pt x="512" y="96"/>
                  <a:pt x="512" y="96"/>
                  <a:pt x="512" y="96"/>
                </a:cubicBezTo>
                <a:cubicBezTo>
                  <a:pt x="512" y="78"/>
                  <a:pt x="498" y="64"/>
                  <a:pt x="480" y="64"/>
                </a:cubicBezTo>
                <a:close/>
                <a:moveTo>
                  <a:pt x="480" y="464"/>
                </a:moveTo>
                <a:cubicBezTo>
                  <a:pt x="480" y="473"/>
                  <a:pt x="473" y="480"/>
                  <a:pt x="464" y="480"/>
                </a:cubicBezTo>
                <a:cubicBezTo>
                  <a:pt x="48" y="480"/>
                  <a:pt x="48" y="480"/>
                  <a:pt x="48" y="480"/>
                </a:cubicBezTo>
                <a:cubicBezTo>
                  <a:pt x="39" y="480"/>
                  <a:pt x="32" y="473"/>
                  <a:pt x="32" y="464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32" y="199"/>
                  <a:pt x="39" y="192"/>
                  <a:pt x="48" y="192"/>
                </a:cubicBezTo>
                <a:cubicBezTo>
                  <a:pt x="464" y="192"/>
                  <a:pt x="464" y="192"/>
                  <a:pt x="464" y="192"/>
                </a:cubicBezTo>
                <a:cubicBezTo>
                  <a:pt x="473" y="192"/>
                  <a:pt x="480" y="199"/>
                  <a:pt x="480" y="208"/>
                </a:cubicBezTo>
                <a:lnTo>
                  <a:pt x="480" y="464"/>
                </a:lnTo>
                <a:close/>
                <a:moveTo>
                  <a:pt x="256" y="288"/>
                </a:moveTo>
                <a:cubicBezTo>
                  <a:pt x="335" y="288"/>
                  <a:pt x="335" y="288"/>
                  <a:pt x="335" y="288"/>
                </a:cubicBezTo>
                <a:cubicBezTo>
                  <a:pt x="320" y="306"/>
                  <a:pt x="308" y="325"/>
                  <a:pt x="299" y="347"/>
                </a:cubicBezTo>
                <a:cubicBezTo>
                  <a:pt x="290" y="369"/>
                  <a:pt x="289" y="392"/>
                  <a:pt x="287" y="416"/>
                </a:cubicBezTo>
                <a:cubicBezTo>
                  <a:pt x="321" y="416"/>
                  <a:pt x="321" y="416"/>
                  <a:pt x="321" y="416"/>
                </a:cubicBezTo>
                <a:cubicBezTo>
                  <a:pt x="321" y="405"/>
                  <a:pt x="318" y="394"/>
                  <a:pt x="320" y="381"/>
                </a:cubicBezTo>
                <a:cubicBezTo>
                  <a:pt x="323" y="369"/>
                  <a:pt x="326" y="357"/>
                  <a:pt x="330" y="345"/>
                </a:cubicBezTo>
                <a:cubicBezTo>
                  <a:pt x="334" y="333"/>
                  <a:pt x="340" y="322"/>
                  <a:pt x="346" y="311"/>
                </a:cubicBezTo>
                <a:cubicBezTo>
                  <a:pt x="352" y="300"/>
                  <a:pt x="360" y="291"/>
                  <a:pt x="368" y="284"/>
                </a:cubicBezTo>
                <a:cubicBezTo>
                  <a:pt x="368" y="256"/>
                  <a:pt x="368" y="256"/>
                  <a:pt x="368" y="256"/>
                </a:cubicBezTo>
                <a:cubicBezTo>
                  <a:pt x="256" y="256"/>
                  <a:pt x="256" y="256"/>
                  <a:pt x="256" y="256"/>
                </a:cubicBezTo>
                <a:cubicBezTo>
                  <a:pt x="256" y="288"/>
                  <a:pt x="256" y="288"/>
                  <a:pt x="256" y="2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Freeform 286"/>
          <p:cNvSpPr>
            <a:spLocks noEditPoints="1"/>
          </p:cNvSpPr>
          <p:nvPr/>
        </p:nvSpPr>
        <p:spPr bwMode="auto">
          <a:xfrm>
            <a:off x="6520112" y="3860584"/>
            <a:ext cx="433866" cy="694990"/>
          </a:xfrm>
          <a:custGeom>
            <a:avLst/>
            <a:gdLst>
              <a:gd name="T0" fmla="*/ 256 w 320"/>
              <a:gd name="T1" fmla="*/ 0 h 512"/>
              <a:gd name="T2" fmla="*/ 64 w 320"/>
              <a:gd name="T3" fmla="*/ 0 h 512"/>
              <a:gd name="T4" fmla="*/ 0 w 320"/>
              <a:gd name="T5" fmla="*/ 64 h 512"/>
              <a:gd name="T6" fmla="*/ 0 w 320"/>
              <a:gd name="T7" fmla="*/ 448 h 512"/>
              <a:gd name="T8" fmla="*/ 64 w 320"/>
              <a:gd name="T9" fmla="*/ 512 h 512"/>
              <a:gd name="T10" fmla="*/ 256 w 320"/>
              <a:gd name="T11" fmla="*/ 512 h 512"/>
              <a:gd name="T12" fmla="*/ 320 w 320"/>
              <a:gd name="T13" fmla="*/ 448 h 512"/>
              <a:gd name="T14" fmla="*/ 320 w 320"/>
              <a:gd name="T15" fmla="*/ 64 h 512"/>
              <a:gd name="T16" fmla="*/ 256 w 320"/>
              <a:gd name="T17" fmla="*/ 0 h 512"/>
              <a:gd name="T18" fmla="*/ 168 w 320"/>
              <a:gd name="T19" fmla="*/ 48 h 512"/>
              <a:gd name="T20" fmla="*/ 216 w 320"/>
              <a:gd name="T21" fmla="*/ 48 h 512"/>
              <a:gd name="T22" fmla="*/ 224 w 320"/>
              <a:gd name="T23" fmla="*/ 56 h 512"/>
              <a:gd name="T24" fmla="*/ 216 w 320"/>
              <a:gd name="T25" fmla="*/ 64 h 512"/>
              <a:gd name="T26" fmla="*/ 168 w 320"/>
              <a:gd name="T27" fmla="*/ 64 h 512"/>
              <a:gd name="T28" fmla="*/ 160 w 320"/>
              <a:gd name="T29" fmla="*/ 56 h 512"/>
              <a:gd name="T30" fmla="*/ 168 w 320"/>
              <a:gd name="T31" fmla="*/ 48 h 512"/>
              <a:gd name="T32" fmla="*/ 112 w 320"/>
              <a:gd name="T33" fmla="*/ 32 h 512"/>
              <a:gd name="T34" fmla="*/ 128 w 320"/>
              <a:gd name="T35" fmla="*/ 48 h 512"/>
              <a:gd name="T36" fmla="*/ 112 w 320"/>
              <a:gd name="T37" fmla="*/ 64 h 512"/>
              <a:gd name="T38" fmla="*/ 96 w 320"/>
              <a:gd name="T39" fmla="*/ 48 h 512"/>
              <a:gd name="T40" fmla="*/ 112 w 320"/>
              <a:gd name="T41" fmla="*/ 32 h 512"/>
              <a:gd name="T42" fmla="*/ 192 w 320"/>
              <a:gd name="T43" fmla="*/ 464 h 512"/>
              <a:gd name="T44" fmla="*/ 176 w 320"/>
              <a:gd name="T45" fmla="*/ 480 h 512"/>
              <a:gd name="T46" fmla="*/ 144 w 320"/>
              <a:gd name="T47" fmla="*/ 480 h 512"/>
              <a:gd name="T48" fmla="*/ 128 w 320"/>
              <a:gd name="T49" fmla="*/ 464 h 512"/>
              <a:gd name="T50" fmla="*/ 128 w 320"/>
              <a:gd name="T51" fmla="*/ 432 h 512"/>
              <a:gd name="T52" fmla="*/ 144 w 320"/>
              <a:gd name="T53" fmla="*/ 416 h 512"/>
              <a:gd name="T54" fmla="*/ 176 w 320"/>
              <a:gd name="T55" fmla="*/ 416 h 512"/>
              <a:gd name="T56" fmla="*/ 192 w 320"/>
              <a:gd name="T57" fmla="*/ 432 h 512"/>
              <a:gd name="T58" fmla="*/ 192 w 320"/>
              <a:gd name="T59" fmla="*/ 464 h 512"/>
              <a:gd name="T60" fmla="*/ 288 w 320"/>
              <a:gd name="T61" fmla="*/ 368 h 512"/>
              <a:gd name="T62" fmla="*/ 272 w 320"/>
              <a:gd name="T63" fmla="*/ 384 h 512"/>
              <a:gd name="T64" fmla="*/ 48 w 320"/>
              <a:gd name="T65" fmla="*/ 384 h 512"/>
              <a:gd name="T66" fmla="*/ 32 w 320"/>
              <a:gd name="T67" fmla="*/ 368 h 512"/>
              <a:gd name="T68" fmla="*/ 32 w 320"/>
              <a:gd name="T69" fmla="*/ 112 h 512"/>
              <a:gd name="T70" fmla="*/ 48 w 320"/>
              <a:gd name="T71" fmla="*/ 96 h 512"/>
              <a:gd name="T72" fmla="*/ 272 w 320"/>
              <a:gd name="T73" fmla="*/ 96 h 512"/>
              <a:gd name="T74" fmla="*/ 288 w 320"/>
              <a:gd name="T75" fmla="*/ 112 h 512"/>
              <a:gd name="T76" fmla="*/ 288 w 320"/>
              <a:gd name="T77" fmla="*/ 3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0" h="512">
                <a:moveTo>
                  <a:pt x="256" y="0"/>
                </a:moveTo>
                <a:cubicBezTo>
                  <a:pt x="64" y="0"/>
                  <a:pt x="64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448"/>
                  <a:pt x="0" y="448"/>
                  <a:pt x="0" y="448"/>
                </a:cubicBezTo>
                <a:cubicBezTo>
                  <a:pt x="0" y="483"/>
                  <a:pt x="29" y="512"/>
                  <a:pt x="64" y="512"/>
                </a:cubicBezTo>
                <a:cubicBezTo>
                  <a:pt x="256" y="512"/>
                  <a:pt x="256" y="512"/>
                  <a:pt x="256" y="512"/>
                </a:cubicBezTo>
                <a:cubicBezTo>
                  <a:pt x="291" y="512"/>
                  <a:pt x="320" y="483"/>
                  <a:pt x="320" y="448"/>
                </a:cubicBezTo>
                <a:cubicBezTo>
                  <a:pt x="320" y="64"/>
                  <a:pt x="320" y="64"/>
                  <a:pt x="320" y="64"/>
                </a:cubicBezTo>
                <a:cubicBezTo>
                  <a:pt x="320" y="29"/>
                  <a:pt x="291" y="0"/>
                  <a:pt x="256" y="0"/>
                </a:cubicBezTo>
                <a:close/>
                <a:moveTo>
                  <a:pt x="168" y="48"/>
                </a:moveTo>
                <a:cubicBezTo>
                  <a:pt x="216" y="48"/>
                  <a:pt x="216" y="48"/>
                  <a:pt x="216" y="48"/>
                </a:cubicBezTo>
                <a:cubicBezTo>
                  <a:pt x="220" y="48"/>
                  <a:pt x="224" y="52"/>
                  <a:pt x="224" y="56"/>
                </a:cubicBezTo>
                <a:cubicBezTo>
                  <a:pt x="224" y="60"/>
                  <a:pt x="220" y="64"/>
                  <a:pt x="216" y="64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64" y="64"/>
                  <a:pt x="160" y="60"/>
                  <a:pt x="160" y="56"/>
                </a:cubicBezTo>
                <a:cubicBezTo>
                  <a:pt x="160" y="52"/>
                  <a:pt x="164" y="48"/>
                  <a:pt x="168" y="48"/>
                </a:cubicBezTo>
                <a:close/>
                <a:moveTo>
                  <a:pt x="112" y="32"/>
                </a:moveTo>
                <a:cubicBezTo>
                  <a:pt x="121" y="32"/>
                  <a:pt x="128" y="39"/>
                  <a:pt x="128" y="48"/>
                </a:cubicBezTo>
                <a:cubicBezTo>
                  <a:pt x="128" y="57"/>
                  <a:pt x="121" y="64"/>
                  <a:pt x="112" y="64"/>
                </a:cubicBezTo>
                <a:cubicBezTo>
                  <a:pt x="103" y="64"/>
                  <a:pt x="96" y="57"/>
                  <a:pt x="96" y="48"/>
                </a:cubicBezTo>
                <a:cubicBezTo>
                  <a:pt x="96" y="39"/>
                  <a:pt x="103" y="32"/>
                  <a:pt x="112" y="32"/>
                </a:cubicBezTo>
                <a:close/>
                <a:moveTo>
                  <a:pt x="192" y="464"/>
                </a:moveTo>
                <a:cubicBezTo>
                  <a:pt x="192" y="473"/>
                  <a:pt x="185" y="480"/>
                  <a:pt x="176" y="480"/>
                </a:cubicBezTo>
                <a:cubicBezTo>
                  <a:pt x="144" y="480"/>
                  <a:pt x="144" y="480"/>
                  <a:pt x="144" y="480"/>
                </a:cubicBezTo>
                <a:cubicBezTo>
                  <a:pt x="135" y="480"/>
                  <a:pt x="128" y="473"/>
                  <a:pt x="128" y="464"/>
                </a:cubicBezTo>
                <a:cubicBezTo>
                  <a:pt x="128" y="432"/>
                  <a:pt x="128" y="432"/>
                  <a:pt x="128" y="432"/>
                </a:cubicBezTo>
                <a:cubicBezTo>
                  <a:pt x="128" y="423"/>
                  <a:pt x="135" y="416"/>
                  <a:pt x="144" y="416"/>
                </a:cubicBezTo>
                <a:cubicBezTo>
                  <a:pt x="176" y="416"/>
                  <a:pt x="176" y="416"/>
                  <a:pt x="176" y="416"/>
                </a:cubicBezTo>
                <a:cubicBezTo>
                  <a:pt x="185" y="416"/>
                  <a:pt x="192" y="423"/>
                  <a:pt x="192" y="432"/>
                </a:cubicBezTo>
                <a:lnTo>
                  <a:pt x="192" y="464"/>
                </a:lnTo>
                <a:close/>
                <a:moveTo>
                  <a:pt x="288" y="368"/>
                </a:moveTo>
                <a:cubicBezTo>
                  <a:pt x="288" y="377"/>
                  <a:pt x="281" y="384"/>
                  <a:pt x="272" y="384"/>
                </a:cubicBezTo>
                <a:cubicBezTo>
                  <a:pt x="48" y="384"/>
                  <a:pt x="48" y="384"/>
                  <a:pt x="48" y="384"/>
                </a:cubicBezTo>
                <a:cubicBezTo>
                  <a:pt x="39" y="384"/>
                  <a:pt x="32" y="377"/>
                  <a:pt x="32" y="36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3"/>
                  <a:pt x="39" y="96"/>
                  <a:pt x="48" y="96"/>
                </a:cubicBezTo>
                <a:cubicBezTo>
                  <a:pt x="272" y="96"/>
                  <a:pt x="272" y="96"/>
                  <a:pt x="272" y="96"/>
                </a:cubicBezTo>
                <a:cubicBezTo>
                  <a:pt x="281" y="96"/>
                  <a:pt x="288" y="103"/>
                  <a:pt x="288" y="112"/>
                </a:cubicBezTo>
                <a:lnTo>
                  <a:pt x="288" y="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Freeform 287"/>
          <p:cNvSpPr>
            <a:spLocks noEditPoints="1"/>
          </p:cNvSpPr>
          <p:nvPr/>
        </p:nvSpPr>
        <p:spPr bwMode="auto">
          <a:xfrm>
            <a:off x="7301760" y="3860584"/>
            <a:ext cx="607183" cy="694990"/>
          </a:xfrm>
          <a:custGeom>
            <a:avLst/>
            <a:gdLst>
              <a:gd name="T0" fmla="*/ 16 w 448"/>
              <a:gd name="T1" fmla="*/ 160 h 512"/>
              <a:gd name="T2" fmla="*/ 0 w 448"/>
              <a:gd name="T3" fmla="*/ 320 h 512"/>
              <a:gd name="T4" fmla="*/ 32 w 448"/>
              <a:gd name="T5" fmla="*/ 336 h 512"/>
              <a:gd name="T6" fmla="*/ 48 w 448"/>
              <a:gd name="T7" fmla="*/ 512 h 512"/>
              <a:gd name="T8" fmla="*/ 416 w 448"/>
              <a:gd name="T9" fmla="*/ 496 h 512"/>
              <a:gd name="T10" fmla="*/ 432 w 448"/>
              <a:gd name="T11" fmla="*/ 336 h 512"/>
              <a:gd name="T12" fmla="*/ 448 w 448"/>
              <a:gd name="T13" fmla="*/ 176 h 512"/>
              <a:gd name="T14" fmla="*/ 192 w 448"/>
              <a:gd name="T15" fmla="*/ 464 h 512"/>
              <a:gd name="T16" fmla="*/ 80 w 448"/>
              <a:gd name="T17" fmla="*/ 480 h 512"/>
              <a:gd name="T18" fmla="*/ 64 w 448"/>
              <a:gd name="T19" fmla="*/ 336 h 512"/>
              <a:gd name="T20" fmla="*/ 176 w 448"/>
              <a:gd name="T21" fmla="*/ 320 h 512"/>
              <a:gd name="T22" fmla="*/ 192 w 448"/>
              <a:gd name="T23" fmla="*/ 464 h 512"/>
              <a:gd name="T24" fmla="*/ 176 w 448"/>
              <a:gd name="T25" fmla="*/ 288 h 512"/>
              <a:gd name="T26" fmla="*/ 32 w 448"/>
              <a:gd name="T27" fmla="*/ 272 h 512"/>
              <a:gd name="T28" fmla="*/ 48 w 448"/>
              <a:gd name="T29" fmla="*/ 192 h 512"/>
              <a:gd name="T30" fmla="*/ 192 w 448"/>
              <a:gd name="T31" fmla="*/ 208 h 512"/>
              <a:gd name="T32" fmla="*/ 384 w 448"/>
              <a:gd name="T33" fmla="*/ 464 h 512"/>
              <a:gd name="T34" fmla="*/ 272 w 448"/>
              <a:gd name="T35" fmla="*/ 480 h 512"/>
              <a:gd name="T36" fmla="*/ 256 w 448"/>
              <a:gd name="T37" fmla="*/ 336 h 512"/>
              <a:gd name="T38" fmla="*/ 368 w 448"/>
              <a:gd name="T39" fmla="*/ 320 h 512"/>
              <a:gd name="T40" fmla="*/ 384 w 448"/>
              <a:gd name="T41" fmla="*/ 464 h 512"/>
              <a:gd name="T42" fmla="*/ 400 w 448"/>
              <a:gd name="T43" fmla="*/ 288 h 512"/>
              <a:gd name="T44" fmla="*/ 256 w 448"/>
              <a:gd name="T45" fmla="*/ 272 h 512"/>
              <a:gd name="T46" fmla="*/ 272 w 448"/>
              <a:gd name="T47" fmla="*/ 192 h 512"/>
              <a:gd name="T48" fmla="*/ 416 w 448"/>
              <a:gd name="T49" fmla="*/ 208 h 512"/>
              <a:gd name="T50" fmla="*/ 153 w 448"/>
              <a:gd name="T51" fmla="*/ 160 h 512"/>
              <a:gd name="T52" fmla="*/ 352 w 448"/>
              <a:gd name="T53" fmla="*/ 93 h 512"/>
              <a:gd name="T54" fmla="*/ 295 w 448"/>
              <a:gd name="T55" fmla="*/ 32 h 512"/>
              <a:gd name="T56" fmla="*/ 144 w 448"/>
              <a:gd name="T57" fmla="*/ 0 h 512"/>
              <a:gd name="T58" fmla="*/ 81 w 448"/>
              <a:gd name="T59" fmla="*/ 76 h 512"/>
              <a:gd name="T60" fmla="*/ 295 w 448"/>
              <a:gd name="T61" fmla="*/ 70 h 512"/>
              <a:gd name="T62" fmla="*/ 316 w 448"/>
              <a:gd name="T63" fmla="*/ 88 h 512"/>
              <a:gd name="T64" fmla="*/ 295 w 448"/>
              <a:gd name="T65" fmla="*/ 70 h 512"/>
              <a:gd name="T66" fmla="*/ 144 w 448"/>
              <a:gd name="T67" fmla="*/ 38 h 512"/>
              <a:gd name="T68" fmla="*/ 116 w 448"/>
              <a:gd name="T69" fmla="*/ 7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8" h="512">
                <a:moveTo>
                  <a:pt x="432" y="160"/>
                </a:moveTo>
                <a:cubicBezTo>
                  <a:pt x="16" y="160"/>
                  <a:pt x="16" y="160"/>
                  <a:pt x="16" y="160"/>
                </a:cubicBezTo>
                <a:cubicBezTo>
                  <a:pt x="7" y="160"/>
                  <a:pt x="0" y="167"/>
                  <a:pt x="0" y="176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9"/>
                  <a:pt x="7" y="336"/>
                  <a:pt x="16" y="336"/>
                </a:cubicBezTo>
                <a:cubicBezTo>
                  <a:pt x="32" y="336"/>
                  <a:pt x="32" y="336"/>
                  <a:pt x="32" y="336"/>
                </a:cubicBezTo>
                <a:cubicBezTo>
                  <a:pt x="32" y="496"/>
                  <a:pt x="32" y="496"/>
                  <a:pt x="32" y="496"/>
                </a:cubicBezTo>
                <a:cubicBezTo>
                  <a:pt x="32" y="505"/>
                  <a:pt x="39" y="512"/>
                  <a:pt x="48" y="512"/>
                </a:cubicBezTo>
                <a:cubicBezTo>
                  <a:pt x="400" y="512"/>
                  <a:pt x="400" y="512"/>
                  <a:pt x="400" y="512"/>
                </a:cubicBezTo>
                <a:cubicBezTo>
                  <a:pt x="409" y="512"/>
                  <a:pt x="416" y="505"/>
                  <a:pt x="416" y="496"/>
                </a:cubicBezTo>
                <a:cubicBezTo>
                  <a:pt x="416" y="336"/>
                  <a:pt x="416" y="336"/>
                  <a:pt x="416" y="336"/>
                </a:cubicBezTo>
                <a:cubicBezTo>
                  <a:pt x="432" y="336"/>
                  <a:pt x="432" y="336"/>
                  <a:pt x="432" y="336"/>
                </a:cubicBezTo>
                <a:cubicBezTo>
                  <a:pt x="441" y="336"/>
                  <a:pt x="448" y="329"/>
                  <a:pt x="448" y="320"/>
                </a:cubicBezTo>
                <a:cubicBezTo>
                  <a:pt x="448" y="176"/>
                  <a:pt x="448" y="176"/>
                  <a:pt x="448" y="176"/>
                </a:cubicBezTo>
                <a:cubicBezTo>
                  <a:pt x="448" y="167"/>
                  <a:pt x="441" y="160"/>
                  <a:pt x="432" y="160"/>
                </a:cubicBezTo>
                <a:close/>
                <a:moveTo>
                  <a:pt x="192" y="464"/>
                </a:moveTo>
                <a:cubicBezTo>
                  <a:pt x="192" y="473"/>
                  <a:pt x="185" y="480"/>
                  <a:pt x="176" y="480"/>
                </a:cubicBezTo>
                <a:cubicBezTo>
                  <a:pt x="80" y="480"/>
                  <a:pt x="80" y="480"/>
                  <a:pt x="80" y="480"/>
                </a:cubicBezTo>
                <a:cubicBezTo>
                  <a:pt x="71" y="480"/>
                  <a:pt x="64" y="473"/>
                  <a:pt x="64" y="464"/>
                </a:cubicBezTo>
                <a:cubicBezTo>
                  <a:pt x="64" y="336"/>
                  <a:pt x="64" y="336"/>
                  <a:pt x="64" y="336"/>
                </a:cubicBezTo>
                <a:cubicBezTo>
                  <a:pt x="64" y="327"/>
                  <a:pt x="71" y="320"/>
                  <a:pt x="80" y="320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85" y="320"/>
                  <a:pt x="192" y="327"/>
                  <a:pt x="192" y="336"/>
                </a:cubicBezTo>
                <a:lnTo>
                  <a:pt x="192" y="464"/>
                </a:lnTo>
                <a:close/>
                <a:moveTo>
                  <a:pt x="192" y="272"/>
                </a:moveTo>
                <a:cubicBezTo>
                  <a:pt x="192" y="281"/>
                  <a:pt x="185" y="288"/>
                  <a:pt x="176" y="288"/>
                </a:cubicBezTo>
                <a:cubicBezTo>
                  <a:pt x="48" y="288"/>
                  <a:pt x="48" y="288"/>
                  <a:pt x="48" y="288"/>
                </a:cubicBezTo>
                <a:cubicBezTo>
                  <a:pt x="39" y="288"/>
                  <a:pt x="32" y="281"/>
                  <a:pt x="32" y="272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32" y="199"/>
                  <a:pt x="39" y="192"/>
                  <a:pt x="48" y="192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85" y="192"/>
                  <a:pt x="192" y="199"/>
                  <a:pt x="192" y="208"/>
                </a:cubicBezTo>
                <a:lnTo>
                  <a:pt x="192" y="272"/>
                </a:lnTo>
                <a:close/>
                <a:moveTo>
                  <a:pt x="384" y="464"/>
                </a:moveTo>
                <a:cubicBezTo>
                  <a:pt x="384" y="473"/>
                  <a:pt x="377" y="480"/>
                  <a:pt x="368" y="480"/>
                </a:cubicBezTo>
                <a:cubicBezTo>
                  <a:pt x="272" y="480"/>
                  <a:pt x="272" y="480"/>
                  <a:pt x="272" y="480"/>
                </a:cubicBezTo>
                <a:cubicBezTo>
                  <a:pt x="263" y="480"/>
                  <a:pt x="256" y="473"/>
                  <a:pt x="256" y="464"/>
                </a:cubicBezTo>
                <a:cubicBezTo>
                  <a:pt x="256" y="336"/>
                  <a:pt x="256" y="336"/>
                  <a:pt x="256" y="336"/>
                </a:cubicBezTo>
                <a:cubicBezTo>
                  <a:pt x="256" y="327"/>
                  <a:pt x="263" y="320"/>
                  <a:pt x="272" y="320"/>
                </a:cubicBezTo>
                <a:cubicBezTo>
                  <a:pt x="368" y="320"/>
                  <a:pt x="368" y="320"/>
                  <a:pt x="368" y="320"/>
                </a:cubicBezTo>
                <a:cubicBezTo>
                  <a:pt x="377" y="320"/>
                  <a:pt x="384" y="327"/>
                  <a:pt x="384" y="336"/>
                </a:cubicBezTo>
                <a:lnTo>
                  <a:pt x="384" y="464"/>
                </a:lnTo>
                <a:close/>
                <a:moveTo>
                  <a:pt x="416" y="272"/>
                </a:moveTo>
                <a:cubicBezTo>
                  <a:pt x="416" y="281"/>
                  <a:pt x="409" y="288"/>
                  <a:pt x="400" y="288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63" y="288"/>
                  <a:pt x="256" y="281"/>
                  <a:pt x="256" y="272"/>
                </a:cubicBezTo>
                <a:cubicBezTo>
                  <a:pt x="256" y="208"/>
                  <a:pt x="256" y="208"/>
                  <a:pt x="256" y="208"/>
                </a:cubicBezTo>
                <a:cubicBezTo>
                  <a:pt x="256" y="199"/>
                  <a:pt x="263" y="192"/>
                  <a:pt x="272" y="192"/>
                </a:cubicBezTo>
                <a:cubicBezTo>
                  <a:pt x="400" y="192"/>
                  <a:pt x="400" y="192"/>
                  <a:pt x="400" y="192"/>
                </a:cubicBezTo>
                <a:cubicBezTo>
                  <a:pt x="409" y="192"/>
                  <a:pt x="416" y="199"/>
                  <a:pt x="416" y="208"/>
                </a:cubicBezTo>
                <a:lnTo>
                  <a:pt x="416" y="272"/>
                </a:lnTo>
                <a:close/>
                <a:moveTo>
                  <a:pt x="153" y="160"/>
                </a:moveTo>
                <a:cubicBezTo>
                  <a:pt x="300" y="160"/>
                  <a:pt x="300" y="160"/>
                  <a:pt x="300" y="160"/>
                </a:cubicBezTo>
                <a:cubicBezTo>
                  <a:pt x="325" y="142"/>
                  <a:pt x="349" y="118"/>
                  <a:pt x="352" y="93"/>
                </a:cubicBezTo>
                <a:cubicBezTo>
                  <a:pt x="353" y="80"/>
                  <a:pt x="351" y="62"/>
                  <a:pt x="330" y="46"/>
                </a:cubicBezTo>
                <a:cubicBezTo>
                  <a:pt x="319" y="36"/>
                  <a:pt x="307" y="32"/>
                  <a:pt x="295" y="32"/>
                </a:cubicBezTo>
                <a:cubicBezTo>
                  <a:pt x="259" y="32"/>
                  <a:pt x="238" y="77"/>
                  <a:pt x="227" y="117"/>
                </a:cubicBezTo>
                <a:cubicBezTo>
                  <a:pt x="214" y="66"/>
                  <a:pt x="188" y="0"/>
                  <a:pt x="144" y="0"/>
                </a:cubicBezTo>
                <a:cubicBezTo>
                  <a:pt x="131" y="0"/>
                  <a:pt x="118" y="6"/>
                  <a:pt x="106" y="17"/>
                </a:cubicBezTo>
                <a:cubicBezTo>
                  <a:pt x="81" y="38"/>
                  <a:pt x="78" y="61"/>
                  <a:pt x="81" y="76"/>
                </a:cubicBezTo>
                <a:cubicBezTo>
                  <a:pt x="86" y="110"/>
                  <a:pt x="120" y="139"/>
                  <a:pt x="153" y="160"/>
                </a:cubicBezTo>
                <a:close/>
                <a:moveTo>
                  <a:pt x="295" y="70"/>
                </a:moveTo>
                <a:cubicBezTo>
                  <a:pt x="299" y="70"/>
                  <a:pt x="304" y="72"/>
                  <a:pt x="309" y="76"/>
                </a:cubicBezTo>
                <a:cubicBezTo>
                  <a:pt x="317" y="83"/>
                  <a:pt x="316" y="87"/>
                  <a:pt x="316" y="88"/>
                </a:cubicBezTo>
                <a:cubicBezTo>
                  <a:pt x="315" y="102"/>
                  <a:pt x="289" y="124"/>
                  <a:pt x="258" y="142"/>
                </a:cubicBezTo>
                <a:cubicBezTo>
                  <a:pt x="267" y="104"/>
                  <a:pt x="282" y="70"/>
                  <a:pt x="295" y="70"/>
                </a:cubicBezTo>
                <a:close/>
                <a:moveTo>
                  <a:pt x="129" y="46"/>
                </a:moveTo>
                <a:cubicBezTo>
                  <a:pt x="133" y="43"/>
                  <a:pt x="138" y="38"/>
                  <a:pt x="144" y="38"/>
                </a:cubicBezTo>
                <a:cubicBezTo>
                  <a:pt x="164" y="38"/>
                  <a:pt x="184" y="90"/>
                  <a:pt x="196" y="141"/>
                </a:cubicBezTo>
                <a:cubicBezTo>
                  <a:pt x="158" y="121"/>
                  <a:pt x="120" y="93"/>
                  <a:pt x="116" y="70"/>
                </a:cubicBezTo>
                <a:cubicBezTo>
                  <a:pt x="116" y="67"/>
                  <a:pt x="115" y="59"/>
                  <a:pt x="129" y="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Freeform 288"/>
          <p:cNvSpPr>
            <a:spLocks noEditPoints="1"/>
          </p:cNvSpPr>
          <p:nvPr/>
        </p:nvSpPr>
        <p:spPr bwMode="auto">
          <a:xfrm>
            <a:off x="8191764" y="3860584"/>
            <a:ext cx="694415" cy="694990"/>
          </a:xfrm>
          <a:custGeom>
            <a:avLst/>
            <a:gdLst>
              <a:gd name="T0" fmla="*/ 392 w 512"/>
              <a:gd name="T1" fmla="*/ 0 h 512"/>
              <a:gd name="T2" fmla="*/ 120 w 512"/>
              <a:gd name="T3" fmla="*/ 0 h 512"/>
              <a:gd name="T4" fmla="*/ 0 w 512"/>
              <a:gd name="T5" fmla="*/ 120 h 512"/>
              <a:gd name="T6" fmla="*/ 120 w 512"/>
              <a:gd name="T7" fmla="*/ 240 h 512"/>
              <a:gd name="T8" fmla="*/ 142 w 512"/>
              <a:gd name="T9" fmla="*/ 240 h 512"/>
              <a:gd name="T10" fmla="*/ 240 w 512"/>
              <a:gd name="T11" fmla="*/ 287 h 512"/>
              <a:gd name="T12" fmla="*/ 240 w 512"/>
              <a:gd name="T13" fmla="*/ 448 h 512"/>
              <a:gd name="T14" fmla="*/ 192 w 512"/>
              <a:gd name="T15" fmla="*/ 448 h 512"/>
              <a:gd name="T16" fmla="*/ 128 w 512"/>
              <a:gd name="T17" fmla="*/ 512 h 512"/>
              <a:gd name="T18" fmla="*/ 384 w 512"/>
              <a:gd name="T19" fmla="*/ 512 h 512"/>
              <a:gd name="T20" fmla="*/ 320 w 512"/>
              <a:gd name="T21" fmla="*/ 448 h 512"/>
              <a:gd name="T22" fmla="*/ 272 w 512"/>
              <a:gd name="T23" fmla="*/ 448 h 512"/>
              <a:gd name="T24" fmla="*/ 272 w 512"/>
              <a:gd name="T25" fmla="*/ 287 h 512"/>
              <a:gd name="T26" fmla="*/ 370 w 512"/>
              <a:gd name="T27" fmla="*/ 240 h 512"/>
              <a:gd name="T28" fmla="*/ 392 w 512"/>
              <a:gd name="T29" fmla="*/ 240 h 512"/>
              <a:gd name="T30" fmla="*/ 512 w 512"/>
              <a:gd name="T31" fmla="*/ 120 h 512"/>
              <a:gd name="T32" fmla="*/ 392 w 512"/>
              <a:gd name="T33" fmla="*/ 0 h 512"/>
              <a:gd name="T34" fmla="*/ 32 w 512"/>
              <a:gd name="T35" fmla="*/ 120 h 512"/>
              <a:gd name="T36" fmla="*/ 96 w 512"/>
              <a:gd name="T37" fmla="*/ 36 h 512"/>
              <a:gd name="T38" fmla="*/ 96 w 512"/>
              <a:gd name="T39" fmla="*/ 128 h 512"/>
              <a:gd name="T40" fmla="*/ 117 w 512"/>
              <a:gd name="T41" fmla="*/ 208 h 512"/>
              <a:gd name="T42" fmla="*/ 32 w 512"/>
              <a:gd name="T43" fmla="*/ 120 h 512"/>
              <a:gd name="T44" fmla="*/ 395 w 512"/>
              <a:gd name="T45" fmla="*/ 208 h 512"/>
              <a:gd name="T46" fmla="*/ 416 w 512"/>
              <a:gd name="T47" fmla="*/ 128 h 512"/>
              <a:gd name="T48" fmla="*/ 416 w 512"/>
              <a:gd name="T49" fmla="*/ 36 h 512"/>
              <a:gd name="T50" fmla="*/ 480 w 512"/>
              <a:gd name="T51" fmla="*/ 120 h 512"/>
              <a:gd name="T52" fmla="*/ 395 w 512"/>
              <a:gd name="T53" fmla="*/ 20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512">
                <a:moveTo>
                  <a:pt x="392" y="0"/>
                </a:moveTo>
                <a:cubicBezTo>
                  <a:pt x="120" y="0"/>
                  <a:pt x="120" y="0"/>
                  <a:pt x="120" y="0"/>
                </a:cubicBez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42" y="240"/>
                  <a:pt x="142" y="240"/>
                  <a:pt x="142" y="240"/>
                </a:cubicBezTo>
                <a:cubicBezTo>
                  <a:pt x="167" y="266"/>
                  <a:pt x="202" y="283"/>
                  <a:pt x="240" y="287"/>
                </a:cubicBezTo>
                <a:cubicBezTo>
                  <a:pt x="240" y="448"/>
                  <a:pt x="240" y="448"/>
                  <a:pt x="240" y="448"/>
                </a:cubicBezTo>
                <a:cubicBezTo>
                  <a:pt x="192" y="448"/>
                  <a:pt x="192" y="448"/>
                  <a:pt x="192" y="448"/>
                </a:cubicBezTo>
                <a:cubicBezTo>
                  <a:pt x="128" y="512"/>
                  <a:pt x="128" y="512"/>
                  <a:pt x="128" y="512"/>
                </a:cubicBezTo>
                <a:cubicBezTo>
                  <a:pt x="384" y="512"/>
                  <a:pt x="384" y="512"/>
                  <a:pt x="384" y="512"/>
                </a:cubicBezTo>
                <a:cubicBezTo>
                  <a:pt x="320" y="448"/>
                  <a:pt x="320" y="448"/>
                  <a:pt x="320" y="448"/>
                </a:cubicBezTo>
                <a:cubicBezTo>
                  <a:pt x="272" y="448"/>
                  <a:pt x="272" y="448"/>
                  <a:pt x="272" y="448"/>
                </a:cubicBezTo>
                <a:cubicBezTo>
                  <a:pt x="272" y="287"/>
                  <a:pt x="272" y="287"/>
                  <a:pt x="272" y="287"/>
                </a:cubicBezTo>
                <a:cubicBezTo>
                  <a:pt x="310" y="283"/>
                  <a:pt x="345" y="266"/>
                  <a:pt x="370" y="240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458" y="240"/>
                  <a:pt x="512" y="186"/>
                  <a:pt x="512" y="120"/>
                </a:cubicBezTo>
                <a:cubicBezTo>
                  <a:pt x="512" y="54"/>
                  <a:pt x="458" y="0"/>
                  <a:pt x="392" y="0"/>
                </a:cubicBezTo>
                <a:close/>
                <a:moveTo>
                  <a:pt x="32" y="120"/>
                </a:moveTo>
                <a:cubicBezTo>
                  <a:pt x="32" y="80"/>
                  <a:pt x="59" y="46"/>
                  <a:pt x="96" y="3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57"/>
                  <a:pt x="104" y="184"/>
                  <a:pt x="117" y="208"/>
                </a:cubicBezTo>
                <a:cubicBezTo>
                  <a:pt x="70" y="206"/>
                  <a:pt x="32" y="168"/>
                  <a:pt x="32" y="120"/>
                </a:cubicBezTo>
                <a:close/>
                <a:moveTo>
                  <a:pt x="395" y="208"/>
                </a:moveTo>
                <a:cubicBezTo>
                  <a:pt x="408" y="184"/>
                  <a:pt x="416" y="157"/>
                  <a:pt x="416" y="128"/>
                </a:cubicBezTo>
                <a:cubicBezTo>
                  <a:pt x="416" y="36"/>
                  <a:pt x="416" y="36"/>
                  <a:pt x="416" y="36"/>
                </a:cubicBezTo>
                <a:cubicBezTo>
                  <a:pt x="453" y="46"/>
                  <a:pt x="480" y="80"/>
                  <a:pt x="480" y="120"/>
                </a:cubicBezTo>
                <a:cubicBezTo>
                  <a:pt x="480" y="168"/>
                  <a:pt x="442" y="206"/>
                  <a:pt x="395" y="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文本框 295"/>
          <p:cNvSpPr txBox="1"/>
          <p:nvPr/>
        </p:nvSpPr>
        <p:spPr>
          <a:xfrm>
            <a:off x="333010" y="4777793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/>
              <a:t>1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8959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58961" y="287791"/>
            <a:ext cx="704099" cy="681986"/>
          </a:xfrm>
          <a:custGeom>
            <a:avLst/>
            <a:gdLst>
              <a:gd name="T0" fmla="*/ 465 w 512"/>
              <a:gd name="T1" fmla="*/ 249 h 496"/>
              <a:gd name="T2" fmla="*/ 464 w 512"/>
              <a:gd name="T3" fmla="*/ 249 h 496"/>
              <a:gd name="T4" fmla="*/ 464 w 512"/>
              <a:gd name="T5" fmla="*/ 250 h 496"/>
              <a:gd name="T6" fmla="*/ 374 w 512"/>
              <a:gd name="T7" fmla="*/ 274 h 496"/>
              <a:gd name="T8" fmla="*/ 272 w 512"/>
              <a:gd name="T9" fmla="*/ 239 h 496"/>
              <a:gd name="T10" fmla="*/ 271 w 512"/>
              <a:gd name="T11" fmla="*/ 238 h 496"/>
              <a:gd name="T12" fmla="*/ 319 w 512"/>
              <a:gd name="T13" fmla="*/ 57 h 496"/>
              <a:gd name="T14" fmla="*/ 420 w 512"/>
              <a:gd name="T15" fmla="*/ 94 h 496"/>
              <a:gd name="T16" fmla="*/ 512 w 512"/>
              <a:gd name="T17" fmla="*/ 71 h 496"/>
              <a:gd name="T18" fmla="*/ 465 w 512"/>
              <a:gd name="T19" fmla="*/ 249 h 496"/>
              <a:gd name="T20" fmla="*/ 150 w 512"/>
              <a:gd name="T21" fmla="*/ 179 h 496"/>
              <a:gd name="T22" fmla="*/ 149 w 512"/>
              <a:gd name="T23" fmla="*/ 179 h 496"/>
              <a:gd name="T24" fmla="*/ 58 w 512"/>
              <a:gd name="T25" fmla="*/ 202 h 496"/>
              <a:gd name="T26" fmla="*/ 105 w 512"/>
              <a:gd name="T27" fmla="*/ 23 h 496"/>
              <a:gd name="T28" fmla="*/ 193 w 512"/>
              <a:gd name="T29" fmla="*/ 0 h 496"/>
              <a:gd name="T30" fmla="*/ 194 w 512"/>
              <a:gd name="T31" fmla="*/ 0 h 496"/>
              <a:gd name="T32" fmla="*/ 232 w 512"/>
              <a:gd name="T33" fmla="*/ 5 h 496"/>
              <a:gd name="T34" fmla="*/ 289 w 512"/>
              <a:gd name="T35" fmla="*/ 34 h 496"/>
              <a:gd name="T36" fmla="*/ 289 w 512"/>
              <a:gd name="T37" fmla="*/ 34 h 496"/>
              <a:gd name="T38" fmla="*/ 241 w 512"/>
              <a:gd name="T39" fmla="*/ 214 h 496"/>
              <a:gd name="T40" fmla="*/ 150 w 512"/>
              <a:gd name="T41" fmla="*/ 179 h 496"/>
              <a:gd name="T42" fmla="*/ 132 w 512"/>
              <a:gd name="T43" fmla="*/ 222 h 496"/>
              <a:gd name="T44" fmla="*/ 141 w 512"/>
              <a:gd name="T45" fmla="*/ 222 h 496"/>
              <a:gd name="T46" fmla="*/ 210 w 512"/>
              <a:gd name="T47" fmla="*/ 242 h 496"/>
              <a:gd name="T48" fmla="*/ 232 w 512"/>
              <a:gd name="T49" fmla="*/ 256 h 496"/>
              <a:gd name="T50" fmla="*/ 183 w 512"/>
              <a:gd name="T51" fmla="*/ 440 h 496"/>
              <a:gd name="T52" fmla="*/ 89 w 512"/>
              <a:gd name="T53" fmla="*/ 404 h 496"/>
              <a:gd name="T54" fmla="*/ 0 w 512"/>
              <a:gd name="T55" fmla="*/ 426 h 496"/>
              <a:gd name="T56" fmla="*/ 47 w 512"/>
              <a:gd name="T57" fmla="*/ 246 h 496"/>
              <a:gd name="T58" fmla="*/ 63 w 512"/>
              <a:gd name="T59" fmla="*/ 239 h 496"/>
              <a:gd name="T60" fmla="*/ 132 w 512"/>
              <a:gd name="T61" fmla="*/ 222 h 496"/>
              <a:gd name="T62" fmla="*/ 363 w 512"/>
              <a:gd name="T63" fmla="*/ 316 h 496"/>
              <a:gd name="T64" fmla="*/ 452 w 512"/>
              <a:gd name="T65" fmla="*/ 297 h 496"/>
              <a:gd name="T66" fmla="*/ 407 w 512"/>
              <a:gd name="T67" fmla="*/ 471 h 496"/>
              <a:gd name="T68" fmla="*/ 310 w 512"/>
              <a:gd name="T69" fmla="*/ 496 h 496"/>
              <a:gd name="T70" fmla="*/ 213 w 512"/>
              <a:gd name="T71" fmla="*/ 459 h 496"/>
              <a:gd name="T72" fmla="*/ 261 w 512"/>
              <a:gd name="T73" fmla="*/ 279 h 496"/>
              <a:gd name="T74" fmla="*/ 363 w 512"/>
              <a:gd name="T75" fmla="*/ 31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496">
                <a:moveTo>
                  <a:pt x="465" y="249"/>
                </a:moveTo>
                <a:cubicBezTo>
                  <a:pt x="465" y="249"/>
                  <a:pt x="465" y="249"/>
                  <a:pt x="464" y="249"/>
                </a:cubicBezTo>
                <a:cubicBezTo>
                  <a:pt x="464" y="249"/>
                  <a:pt x="464" y="250"/>
                  <a:pt x="464" y="250"/>
                </a:cubicBezTo>
                <a:cubicBezTo>
                  <a:pt x="431" y="267"/>
                  <a:pt x="401" y="274"/>
                  <a:pt x="374" y="274"/>
                </a:cubicBezTo>
                <a:cubicBezTo>
                  <a:pt x="332" y="274"/>
                  <a:pt x="298" y="258"/>
                  <a:pt x="272" y="239"/>
                </a:cubicBezTo>
                <a:cubicBezTo>
                  <a:pt x="272" y="239"/>
                  <a:pt x="271" y="238"/>
                  <a:pt x="271" y="238"/>
                </a:cubicBezTo>
                <a:cubicBezTo>
                  <a:pt x="319" y="57"/>
                  <a:pt x="319" y="57"/>
                  <a:pt x="319" y="57"/>
                </a:cubicBezTo>
                <a:cubicBezTo>
                  <a:pt x="334" y="70"/>
                  <a:pt x="369" y="94"/>
                  <a:pt x="420" y="94"/>
                </a:cubicBezTo>
                <a:cubicBezTo>
                  <a:pt x="447" y="94"/>
                  <a:pt x="477" y="88"/>
                  <a:pt x="512" y="71"/>
                </a:cubicBezTo>
                <a:lnTo>
                  <a:pt x="465" y="249"/>
                </a:lnTo>
                <a:close/>
                <a:moveTo>
                  <a:pt x="150" y="179"/>
                </a:moveTo>
                <a:cubicBezTo>
                  <a:pt x="150" y="179"/>
                  <a:pt x="149" y="179"/>
                  <a:pt x="149" y="179"/>
                </a:cubicBezTo>
                <a:cubicBezTo>
                  <a:pt x="124" y="179"/>
                  <a:pt x="95" y="186"/>
                  <a:pt x="58" y="202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40" y="7"/>
                  <a:pt x="169" y="1"/>
                  <a:pt x="193" y="0"/>
                </a:cubicBezTo>
                <a:cubicBezTo>
                  <a:pt x="193" y="0"/>
                  <a:pt x="193" y="0"/>
                  <a:pt x="194" y="0"/>
                </a:cubicBezTo>
                <a:cubicBezTo>
                  <a:pt x="208" y="0"/>
                  <a:pt x="220" y="2"/>
                  <a:pt x="232" y="5"/>
                </a:cubicBezTo>
                <a:cubicBezTo>
                  <a:pt x="255" y="11"/>
                  <a:pt x="289" y="34"/>
                  <a:pt x="289" y="34"/>
                </a:cubicBezTo>
                <a:cubicBezTo>
                  <a:pt x="289" y="34"/>
                  <a:pt x="289" y="34"/>
                  <a:pt x="289" y="34"/>
                </a:cubicBezTo>
                <a:cubicBezTo>
                  <a:pt x="280" y="70"/>
                  <a:pt x="251" y="178"/>
                  <a:pt x="241" y="214"/>
                </a:cubicBezTo>
                <a:cubicBezTo>
                  <a:pt x="216" y="196"/>
                  <a:pt x="189" y="179"/>
                  <a:pt x="150" y="179"/>
                </a:cubicBezTo>
                <a:close/>
                <a:moveTo>
                  <a:pt x="132" y="222"/>
                </a:moveTo>
                <a:cubicBezTo>
                  <a:pt x="135" y="222"/>
                  <a:pt x="138" y="222"/>
                  <a:pt x="141" y="222"/>
                </a:cubicBezTo>
                <a:cubicBezTo>
                  <a:pt x="168" y="222"/>
                  <a:pt x="193" y="232"/>
                  <a:pt x="210" y="242"/>
                </a:cubicBezTo>
                <a:cubicBezTo>
                  <a:pt x="218" y="247"/>
                  <a:pt x="225" y="252"/>
                  <a:pt x="232" y="256"/>
                </a:cubicBezTo>
                <a:cubicBezTo>
                  <a:pt x="226" y="280"/>
                  <a:pt x="193" y="403"/>
                  <a:pt x="183" y="440"/>
                </a:cubicBezTo>
                <a:cubicBezTo>
                  <a:pt x="157" y="420"/>
                  <a:pt x="129" y="404"/>
                  <a:pt x="89" y="404"/>
                </a:cubicBezTo>
                <a:cubicBezTo>
                  <a:pt x="65" y="404"/>
                  <a:pt x="36" y="410"/>
                  <a:pt x="0" y="426"/>
                </a:cubicBezTo>
                <a:cubicBezTo>
                  <a:pt x="47" y="246"/>
                  <a:pt x="47" y="246"/>
                  <a:pt x="47" y="246"/>
                </a:cubicBezTo>
                <a:cubicBezTo>
                  <a:pt x="53" y="243"/>
                  <a:pt x="58" y="241"/>
                  <a:pt x="63" y="239"/>
                </a:cubicBezTo>
                <a:cubicBezTo>
                  <a:pt x="80" y="232"/>
                  <a:pt x="105" y="225"/>
                  <a:pt x="132" y="222"/>
                </a:cubicBezTo>
                <a:close/>
                <a:moveTo>
                  <a:pt x="363" y="316"/>
                </a:moveTo>
                <a:cubicBezTo>
                  <a:pt x="388" y="316"/>
                  <a:pt x="418" y="311"/>
                  <a:pt x="452" y="297"/>
                </a:cubicBezTo>
                <a:cubicBezTo>
                  <a:pt x="407" y="471"/>
                  <a:pt x="407" y="471"/>
                  <a:pt x="407" y="471"/>
                </a:cubicBezTo>
                <a:cubicBezTo>
                  <a:pt x="368" y="489"/>
                  <a:pt x="336" y="496"/>
                  <a:pt x="310" y="496"/>
                </a:cubicBezTo>
                <a:cubicBezTo>
                  <a:pt x="269" y="496"/>
                  <a:pt x="213" y="459"/>
                  <a:pt x="213" y="459"/>
                </a:cubicBezTo>
                <a:cubicBezTo>
                  <a:pt x="261" y="279"/>
                  <a:pt x="261" y="279"/>
                  <a:pt x="261" y="279"/>
                </a:cubicBezTo>
                <a:cubicBezTo>
                  <a:pt x="275" y="292"/>
                  <a:pt x="308" y="316"/>
                  <a:pt x="363" y="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228535" y="386713"/>
            <a:ext cx="659874" cy="462029"/>
          </a:xfrm>
          <a:custGeom>
            <a:avLst/>
            <a:gdLst>
              <a:gd name="T0" fmla="*/ 384 w 480"/>
              <a:gd name="T1" fmla="*/ 208 h 336"/>
              <a:gd name="T2" fmla="*/ 320 w 480"/>
              <a:gd name="T3" fmla="*/ 208 h 336"/>
              <a:gd name="T4" fmla="*/ 288 w 480"/>
              <a:gd name="T5" fmla="*/ 240 h 336"/>
              <a:gd name="T6" fmla="*/ 416 w 480"/>
              <a:gd name="T7" fmla="*/ 240 h 336"/>
              <a:gd name="T8" fmla="*/ 384 w 480"/>
              <a:gd name="T9" fmla="*/ 208 h 336"/>
              <a:gd name="T10" fmla="*/ 357 w 480"/>
              <a:gd name="T11" fmla="*/ 0 h 336"/>
              <a:gd name="T12" fmla="*/ 240 w 480"/>
              <a:gd name="T13" fmla="*/ 28 h 336"/>
              <a:gd name="T14" fmla="*/ 124 w 480"/>
              <a:gd name="T15" fmla="*/ 0 h 336"/>
              <a:gd name="T16" fmla="*/ 0 w 480"/>
              <a:gd name="T17" fmla="*/ 39 h 336"/>
              <a:gd name="T18" fmla="*/ 0 w 480"/>
              <a:gd name="T19" fmla="*/ 332 h 336"/>
              <a:gd name="T20" fmla="*/ 107 w 480"/>
              <a:gd name="T21" fmla="*/ 304 h 336"/>
              <a:gd name="T22" fmla="*/ 224 w 480"/>
              <a:gd name="T23" fmla="*/ 320 h 336"/>
              <a:gd name="T24" fmla="*/ 240 w 480"/>
              <a:gd name="T25" fmla="*/ 336 h 336"/>
              <a:gd name="T26" fmla="*/ 240 w 480"/>
              <a:gd name="T27" fmla="*/ 336 h 336"/>
              <a:gd name="T28" fmla="*/ 241 w 480"/>
              <a:gd name="T29" fmla="*/ 336 h 336"/>
              <a:gd name="T30" fmla="*/ 256 w 480"/>
              <a:gd name="T31" fmla="*/ 320 h 336"/>
              <a:gd name="T32" fmla="*/ 373 w 480"/>
              <a:gd name="T33" fmla="*/ 304 h 336"/>
              <a:gd name="T34" fmla="*/ 480 w 480"/>
              <a:gd name="T35" fmla="*/ 332 h 336"/>
              <a:gd name="T36" fmla="*/ 480 w 480"/>
              <a:gd name="T37" fmla="*/ 39 h 336"/>
              <a:gd name="T38" fmla="*/ 357 w 480"/>
              <a:gd name="T39" fmla="*/ 0 h 336"/>
              <a:gd name="T40" fmla="*/ 224 w 480"/>
              <a:gd name="T41" fmla="*/ 286 h 336"/>
              <a:gd name="T42" fmla="*/ 128 w 480"/>
              <a:gd name="T43" fmla="*/ 272 h 336"/>
              <a:gd name="T44" fmla="*/ 32 w 480"/>
              <a:gd name="T45" fmla="*/ 285 h 336"/>
              <a:gd name="T46" fmla="*/ 32 w 480"/>
              <a:gd name="T47" fmla="*/ 64 h 336"/>
              <a:gd name="T48" fmla="*/ 128 w 480"/>
              <a:gd name="T49" fmla="*/ 34 h 336"/>
              <a:gd name="T50" fmla="*/ 224 w 480"/>
              <a:gd name="T51" fmla="*/ 64 h 336"/>
              <a:gd name="T52" fmla="*/ 224 w 480"/>
              <a:gd name="T53" fmla="*/ 286 h 336"/>
              <a:gd name="T54" fmla="*/ 448 w 480"/>
              <a:gd name="T55" fmla="*/ 285 h 336"/>
              <a:gd name="T56" fmla="*/ 352 w 480"/>
              <a:gd name="T57" fmla="*/ 272 h 336"/>
              <a:gd name="T58" fmla="*/ 256 w 480"/>
              <a:gd name="T59" fmla="*/ 286 h 336"/>
              <a:gd name="T60" fmla="*/ 256 w 480"/>
              <a:gd name="T61" fmla="*/ 64 h 336"/>
              <a:gd name="T62" fmla="*/ 352 w 480"/>
              <a:gd name="T63" fmla="*/ 34 h 336"/>
              <a:gd name="T64" fmla="*/ 448 w 480"/>
              <a:gd name="T65" fmla="*/ 64 h 336"/>
              <a:gd name="T66" fmla="*/ 448 w 480"/>
              <a:gd name="T67" fmla="*/ 285 h 336"/>
              <a:gd name="T68" fmla="*/ 384 w 480"/>
              <a:gd name="T69" fmla="*/ 144 h 336"/>
              <a:gd name="T70" fmla="*/ 320 w 480"/>
              <a:gd name="T71" fmla="*/ 144 h 336"/>
              <a:gd name="T72" fmla="*/ 288 w 480"/>
              <a:gd name="T73" fmla="*/ 176 h 336"/>
              <a:gd name="T74" fmla="*/ 416 w 480"/>
              <a:gd name="T75" fmla="*/ 176 h 336"/>
              <a:gd name="T76" fmla="*/ 384 w 480"/>
              <a:gd name="T77" fmla="*/ 144 h 336"/>
              <a:gd name="T78" fmla="*/ 384 w 480"/>
              <a:gd name="T79" fmla="*/ 80 h 336"/>
              <a:gd name="T80" fmla="*/ 320 w 480"/>
              <a:gd name="T81" fmla="*/ 80 h 336"/>
              <a:gd name="T82" fmla="*/ 288 w 480"/>
              <a:gd name="T83" fmla="*/ 112 h 336"/>
              <a:gd name="T84" fmla="*/ 416 w 480"/>
              <a:gd name="T85" fmla="*/ 112 h 336"/>
              <a:gd name="T86" fmla="*/ 384 w 480"/>
              <a:gd name="T87" fmla="*/ 80 h 336"/>
              <a:gd name="T88" fmla="*/ 160 w 480"/>
              <a:gd name="T89" fmla="*/ 144 h 336"/>
              <a:gd name="T90" fmla="*/ 96 w 480"/>
              <a:gd name="T91" fmla="*/ 144 h 336"/>
              <a:gd name="T92" fmla="*/ 64 w 480"/>
              <a:gd name="T93" fmla="*/ 176 h 336"/>
              <a:gd name="T94" fmla="*/ 192 w 480"/>
              <a:gd name="T95" fmla="*/ 176 h 336"/>
              <a:gd name="T96" fmla="*/ 160 w 480"/>
              <a:gd name="T97" fmla="*/ 144 h 336"/>
              <a:gd name="T98" fmla="*/ 160 w 480"/>
              <a:gd name="T99" fmla="*/ 208 h 336"/>
              <a:gd name="T100" fmla="*/ 96 w 480"/>
              <a:gd name="T101" fmla="*/ 208 h 336"/>
              <a:gd name="T102" fmla="*/ 64 w 480"/>
              <a:gd name="T103" fmla="*/ 240 h 336"/>
              <a:gd name="T104" fmla="*/ 192 w 480"/>
              <a:gd name="T105" fmla="*/ 240 h 336"/>
              <a:gd name="T106" fmla="*/ 160 w 480"/>
              <a:gd name="T107" fmla="*/ 208 h 336"/>
              <a:gd name="T108" fmla="*/ 160 w 480"/>
              <a:gd name="T109" fmla="*/ 80 h 336"/>
              <a:gd name="T110" fmla="*/ 96 w 480"/>
              <a:gd name="T111" fmla="*/ 80 h 336"/>
              <a:gd name="T112" fmla="*/ 64 w 480"/>
              <a:gd name="T113" fmla="*/ 112 h 336"/>
              <a:gd name="T114" fmla="*/ 192 w 480"/>
              <a:gd name="T115" fmla="*/ 112 h 336"/>
              <a:gd name="T116" fmla="*/ 160 w 480"/>
              <a:gd name="T117" fmla="*/ 8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0" h="336">
                <a:moveTo>
                  <a:pt x="384" y="208"/>
                </a:moveTo>
                <a:cubicBezTo>
                  <a:pt x="320" y="208"/>
                  <a:pt x="320" y="208"/>
                  <a:pt x="320" y="208"/>
                </a:cubicBezTo>
                <a:cubicBezTo>
                  <a:pt x="303" y="208"/>
                  <a:pt x="288" y="224"/>
                  <a:pt x="288" y="240"/>
                </a:cubicBezTo>
                <a:cubicBezTo>
                  <a:pt x="416" y="240"/>
                  <a:pt x="416" y="240"/>
                  <a:pt x="416" y="240"/>
                </a:cubicBezTo>
                <a:cubicBezTo>
                  <a:pt x="416" y="223"/>
                  <a:pt x="400" y="208"/>
                  <a:pt x="384" y="208"/>
                </a:cubicBezTo>
                <a:close/>
                <a:moveTo>
                  <a:pt x="357" y="0"/>
                </a:moveTo>
                <a:cubicBezTo>
                  <a:pt x="273" y="0"/>
                  <a:pt x="252" y="16"/>
                  <a:pt x="240" y="28"/>
                </a:cubicBezTo>
                <a:cubicBezTo>
                  <a:pt x="228" y="16"/>
                  <a:pt x="207" y="0"/>
                  <a:pt x="124" y="0"/>
                </a:cubicBezTo>
                <a:cubicBezTo>
                  <a:pt x="40" y="0"/>
                  <a:pt x="0" y="23"/>
                  <a:pt x="0" y="39"/>
                </a:cubicBezTo>
                <a:cubicBezTo>
                  <a:pt x="0" y="332"/>
                  <a:pt x="0" y="332"/>
                  <a:pt x="0" y="332"/>
                </a:cubicBezTo>
                <a:cubicBezTo>
                  <a:pt x="15" y="324"/>
                  <a:pt x="60" y="308"/>
                  <a:pt x="107" y="304"/>
                </a:cubicBezTo>
                <a:cubicBezTo>
                  <a:pt x="165" y="299"/>
                  <a:pt x="224" y="308"/>
                  <a:pt x="224" y="320"/>
                </a:cubicBezTo>
                <a:cubicBezTo>
                  <a:pt x="224" y="328"/>
                  <a:pt x="228" y="335"/>
                  <a:pt x="240" y="336"/>
                </a:cubicBezTo>
                <a:cubicBezTo>
                  <a:pt x="240" y="336"/>
                  <a:pt x="240" y="336"/>
                  <a:pt x="240" y="336"/>
                </a:cubicBezTo>
                <a:cubicBezTo>
                  <a:pt x="240" y="336"/>
                  <a:pt x="240" y="336"/>
                  <a:pt x="241" y="336"/>
                </a:cubicBezTo>
                <a:cubicBezTo>
                  <a:pt x="252" y="335"/>
                  <a:pt x="256" y="328"/>
                  <a:pt x="256" y="320"/>
                </a:cubicBezTo>
                <a:cubicBezTo>
                  <a:pt x="256" y="308"/>
                  <a:pt x="316" y="299"/>
                  <a:pt x="373" y="304"/>
                </a:cubicBezTo>
                <a:cubicBezTo>
                  <a:pt x="420" y="307"/>
                  <a:pt x="466" y="324"/>
                  <a:pt x="480" y="332"/>
                </a:cubicBezTo>
                <a:cubicBezTo>
                  <a:pt x="480" y="39"/>
                  <a:pt x="480" y="39"/>
                  <a:pt x="480" y="39"/>
                </a:cubicBezTo>
                <a:cubicBezTo>
                  <a:pt x="480" y="23"/>
                  <a:pt x="440" y="0"/>
                  <a:pt x="357" y="0"/>
                </a:cubicBezTo>
                <a:close/>
                <a:moveTo>
                  <a:pt x="224" y="286"/>
                </a:moveTo>
                <a:cubicBezTo>
                  <a:pt x="209" y="278"/>
                  <a:pt x="173" y="272"/>
                  <a:pt x="128" y="272"/>
                </a:cubicBezTo>
                <a:cubicBezTo>
                  <a:pt x="84" y="272"/>
                  <a:pt x="43" y="278"/>
                  <a:pt x="32" y="285"/>
                </a:cubicBezTo>
                <a:cubicBezTo>
                  <a:pt x="32" y="285"/>
                  <a:pt x="32" y="80"/>
                  <a:pt x="32" y="64"/>
                </a:cubicBezTo>
                <a:cubicBezTo>
                  <a:pt x="32" y="48"/>
                  <a:pt x="64" y="34"/>
                  <a:pt x="128" y="34"/>
                </a:cubicBezTo>
                <a:cubicBezTo>
                  <a:pt x="192" y="34"/>
                  <a:pt x="224" y="48"/>
                  <a:pt x="224" y="64"/>
                </a:cubicBezTo>
                <a:cubicBezTo>
                  <a:pt x="224" y="80"/>
                  <a:pt x="224" y="286"/>
                  <a:pt x="224" y="286"/>
                </a:cubicBezTo>
                <a:close/>
                <a:moveTo>
                  <a:pt x="448" y="285"/>
                </a:moveTo>
                <a:cubicBezTo>
                  <a:pt x="437" y="278"/>
                  <a:pt x="397" y="272"/>
                  <a:pt x="352" y="272"/>
                </a:cubicBezTo>
                <a:cubicBezTo>
                  <a:pt x="308" y="272"/>
                  <a:pt x="271" y="278"/>
                  <a:pt x="256" y="286"/>
                </a:cubicBezTo>
                <a:cubicBezTo>
                  <a:pt x="256" y="286"/>
                  <a:pt x="256" y="80"/>
                  <a:pt x="256" y="64"/>
                </a:cubicBezTo>
                <a:cubicBezTo>
                  <a:pt x="256" y="48"/>
                  <a:pt x="288" y="34"/>
                  <a:pt x="352" y="34"/>
                </a:cubicBezTo>
                <a:cubicBezTo>
                  <a:pt x="416" y="34"/>
                  <a:pt x="448" y="48"/>
                  <a:pt x="448" y="64"/>
                </a:cubicBezTo>
                <a:cubicBezTo>
                  <a:pt x="448" y="80"/>
                  <a:pt x="448" y="285"/>
                  <a:pt x="448" y="285"/>
                </a:cubicBezTo>
                <a:close/>
                <a:moveTo>
                  <a:pt x="384" y="144"/>
                </a:moveTo>
                <a:cubicBezTo>
                  <a:pt x="320" y="144"/>
                  <a:pt x="320" y="144"/>
                  <a:pt x="320" y="144"/>
                </a:cubicBezTo>
                <a:cubicBezTo>
                  <a:pt x="303" y="144"/>
                  <a:pt x="288" y="160"/>
                  <a:pt x="288" y="176"/>
                </a:cubicBezTo>
                <a:cubicBezTo>
                  <a:pt x="416" y="176"/>
                  <a:pt x="416" y="176"/>
                  <a:pt x="416" y="176"/>
                </a:cubicBezTo>
                <a:cubicBezTo>
                  <a:pt x="416" y="159"/>
                  <a:pt x="400" y="144"/>
                  <a:pt x="384" y="144"/>
                </a:cubicBezTo>
                <a:close/>
                <a:moveTo>
                  <a:pt x="384" y="80"/>
                </a:moveTo>
                <a:cubicBezTo>
                  <a:pt x="320" y="80"/>
                  <a:pt x="320" y="80"/>
                  <a:pt x="320" y="80"/>
                </a:cubicBezTo>
                <a:cubicBezTo>
                  <a:pt x="303" y="80"/>
                  <a:pt x="288" y="96"/>
                  <a:pt x="288" y="112"/>
                </a:cubicBezTo>
                <a:cubicBezTo>
                  <a:pt x="416" y="112"/>
                  <a:pt x="416" y="112"/>
                  <a:pt x="416" y="112"/>
                </a:cubicBezTo>
                <a:cubicBezTo>
                  <a:pt x="416" y="95"/>
                  <a:pt x="400" y="80"/>
                  <a:pt x="384" y="80"/>
                </a:cubicBezTo>
                <a:close/>
                <a:moveTo>
                  <a:pt x="160" y="144"/>
                </a:moveTo>
                <a:cubicBezTo>
                  <a:pt x="96" y="144"/>
                  <a:pt x="96" y="144"/>
                  <a:pt x="96" y="144"/>
                </a:cubicBezTo>
                <a:cubicBezTo>
                  <a:pt x="80" y="144"/>
                  <a:pt x="64" y="159"/>
                  <a:pt x="64" y="176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92" y="160"/>
                  <a:pt x="177" y="144"/>
                  <a:pt x="160" y="144"/>
                </a:cubicBezTo>
                <a:close/>
                <a:moveTo>
                  <a:pt x="160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80" y="208"/>
                  <a:pt x="64" y="223"/>
                  <a:pt x="64" y="240"/>
                </a:cubicBezTo>
                <a:cubicBezTo>
                  <a:pt x="192" y="240"/>
                  <a:pt x="192" y="240"/>
                  <a:pt x="192" y="240"/>
                </a:cubicBezTo>
                <a:cubicBezTo>
                  <a:pt x="192" y="224"/>
                  <a:pt x="177" y="208"/>
                  <a:pt x="160" y="208"/>
                </a:cubicBezTo>
                <a:close/>
                <a:moveTo>
                  <a:pt x="160" y="80"/>
                </a:moveTo>
                <a:cubicBezTo>
                  <a:pt x="96" y="80"/>
                  <a:pt x="96" y="80"/>
                  <a:pt x="96" y="80"/>
                </a:cubicBezTo>
                <a:cubicBezTo>
                  <a:pt x="80" y="80"/>
                  <a:pt x="64" y="95"/>
                  <a:pt x="64" y="112"/>
                </a:cubicBezTo>
                <a:cubicBezTo>
                  <a:pt x="192" y="112"/>
                  <a:pt x="192" y="112"/>
                  <a:pt x="192" y="112"/>
                </a:cubicBezTo>
                <a:cubicBezTo>
                  <a:pt x="192" y="96"/>
                  <a:pt x="177" y="80"/>
                  <a:pt x="160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153884" y="276734"/>
            <a:ext cx="616232" cy="704099"/>
          </a:xfrm>
          <a:custGeom>
            <a:avLst/>
            <a:gdLst>
              <a:gd name="T0" fmla="*/ 224 w 448"/>
              <a:gd name="T1" fmla="*/ 96 h 512"/>
              <a:gd name="T2" fmla="*/ 352 w 448"/>
              <a:gd name="T3" fmla="*/ 224 h 512"/>
              <a:gd name="T4" fmla="*/ 316 w 448"/>
              <a:gd name="T5" fmla="*/ 313 h 512"/>
              <a:gd name="T6" fmla="*/ 308 w 448"/>
              <a:gd name="T7" fmla="*/ 359 h 512"/>
              <a:gd name="T8" fmla="*/ 384 w 448"/>
              <a:gd name="T9" fmla="*/ 224 h 512"/>
              <a:gd name="T10" fmla="*/ 224 w 448"/>
              <a:gd name="T11" fmla="*/ 64 h 512"/>
              <a:gd name="T12" fmla="*/ 64 w 448"/>
              <a:gd name="T13" fmla="*/ 224 h 512"/>
              <a:gd name="T14" fmla="*/ 140 w 448"/>
              <a:gd name="T15" fmla="*/ 359 h 512"/>
              <a:gd name="T16" fmla="*/ 132 w 448"/>
              <a:gd name="T17" fmla="*/ 313 h 512"/>
              <a:gd name="T18" fmla="*/ 96 w 448"/>
              <a:gd name="T19" fmla="*/ 224 h 512"/>
              <a:gd name="T20" fmla="*/ 224 w 448"/>
              <a:gd name="T21" fmla="*/ 96 h 512"/>
              <a:gd name="T22" fmla="*/ 192 w 448"/>
              <a:gd name="T23" fmla="*/ 256 h 512"/>
              <a:gd name="T24" fmla="*/ 160 w 448"/>
              <a:gd name="T25" fmla="*/ 288 h 512"/>
              <a:gd name="T26" fmla="*/ 160 w 448"/>
              <a:gd name="T27" fmla="*/ 352 h 512"/>
              <a:gd name="T28" fmla="*/ 192 w 448"/>
              <a:gd name="T29" fmla="*/ 384 h 512"/>
              <a:gd name="T30" fmla="*/ 192 w 448"/>
              <a:gd name="T31" fmla="*/ 512 h 512"/>
              <a:gd name="T32" fmla="*/ 256 w 448"/>
              <a:gd name="T33" fmla="*/ 512 h 512"/>
              <a:gd name="T34" fmla="*/ 256 w 448"/>
              <a:gd name="T35" fmla="*/ 384 h 512"/>
              <a:gd name="T36" fmla="*/ 288 w 448"/>
              <a:gd name="T37" fmla="*/ 352 h 512"/>
              <a:gd name="T38" fmla="*/ 288 w 448"/>
              <a:gd name="T39" fmla="*/ 288 h 512"/>
              <a:gd name="T40" fmla="*/ 256 w 448"/>
              <a:gd name="T41" fmla="*/ 256 h 512"/>
              <a:gd name="T42" fmla="*/ 224 w 448"/>
              <a:gd name="T43" fmla="*/ 256 h 512"/>
              <a:gd name="T44" fmla="*/ 192 w 448"/>
              <a:gd name="T45" fmla="*/ 256 h 512"/>
              <a:gd name="T46" fmla="*/ 288 w 448"/>
              <a:gd name="T47" fmla="*/ 192 h 512"/>
              <a:gd name="T48" fmla="*/ 224 w 448"/>
              <a:gd name="T49" fmla="*/ 128 h 512"/>
              <a:gd name="T50" fmla="*/ 160 w 448"/>
              <a:gd name="T51" fmla="*/ 192 h 512"/>
              <a:gd name="T52" fmla="*/ 224 w 448"/>
              <a:gd name="T53" fmla="*/ 256 h 512"/>
              <a:gd name="T54" fmla="*/ 288 w 448"/>
              <a:gd name="T55" fmla="*/ 192 h 512"/>
              <a:gd name="T56" fmla="*/ 224 w 448"/>
              <a:gd name="T57" fmla="*/ 0 h 512"/>
              <a:gd name="T58" fmla="*/ 0 w 448"/>
              <a:gd name="T59" fmla="*/ 224 h 512"/>
              <a:gd name="T60" fmla="*/ 153 w 448"/>
              <a:gd name="T61" fmla="*/ 435 h 512"/>
              <a:gd name="T62" fmla="*/ 147 w 448"/>
              <a:gd name="T63" fmla="*/ 399 h 512"/>
              <a:gd name="T64" fmla="*/ 32 w 448"/>
              <a:gd name="T65" fmla="*/ 224 h 512"/>
              <a:gd name="T66" fmla="*/ 224 w 448"/>
              <a:gd name="T67" fmla="*/ 32 h 512"/>
              <a:gd name="T68" fmla="*/ 416 w 448"/>
              <a:gd name="T69" fmla="*/ 224 h 512"/>
              <a:gd name="T70" fmla="*/ 302 w 448"/>
              <a:gd name="T71" fmla="*/ 399 h 512"/>
              <a:gd name="T72" fmla="*/ 296 w 448"/>
              <a:gd name="T73" fmla="*/ 435 h 512"/>
              <a:gd name="T74" fmla="*/ 448 w 448"/>
              <a:gd name="T75" fmla="*/ 224 h 512"/>
              <a:gd name="T76" fmla="*/ 224 w 448"/>
              <a:gd name="T7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8" h="512">
                <a:moveTo>
                  <a:pt x="224" y="96"/>
                </a:moveTo>
                <a:cubicBezTo>
                  <a:pt x="295" y="96"/>
                  <a:pt x="352" y="153"/>
                  <a:pt x="352" y="224"/>
                </a:cubicBezTo>
                <a:cubicBezTo>
                  <a:pt x="352" y="258"/>
                  <a:pt x="338" y="290"/>
                  <a:pt x="316" y="313"/>
                </a:cubicBezTo>
                <a:cubicBezTo>
                  <a:pt x="308" y="359"/>
                  <a:pt x="308" y="359"/>
                  <a:pt x="308" y="359"/>
                </a:cubicBezTo>
                <a:cubicBezTo>
                  <a:pt x="354" y="331"/>
                  <a:pt x="384" y="281"/>
                  <a:pt x="384" y="224"/>
                </a:cubicBezTo>
                <a:cubicBezTo>
                  <a:pt x="384" y="135"/>
                  <a:pt x="313" y="64"/>
                  <a:pt x="224" y="64"/>
                </a:cubicBezTo>
                <a:cubicBezTo>
                  <a:pt x="136" y="64"/>
                  <a:pt x="64" y="135"/>
                  <a:pt x="64" y="224"/>
                </a:cubicBezTo>
                <a:cubicBezTo>
                  <a:pt x="64" y="281"/>
                  <a:pt x="95" y="331"/>
                  <a:pt x="140" y="359"/>
                </a:cubicBezTo>
                <a:cubicBezTo>
                  <a:pt x="132" y="313"/>
                  <a:pt x="132" y="313"/>
                  <a:pt x="132" y="313"/>
                </a:cubicBezTo>
                <a:cubicBezTo>
                  <a:pt x="110" y="290"/>
                  <a:pt x="96" y="258"/>
                  <a:pt x="96" y="224"/>
                </a:cubicBezTo>
                <a:cubicBezTo>
                  <a:pt x="96" y="153"/>
                  <a:pt x="153" y="96"/>
                  <a:pt x="224" y="96"/>
                </a:cubicBezTo>
                <a:close/>
                <a:moveTo>
                  <a:pt x="192" y="256"/>
                </a:moveTo>
                <a:cubicBezTo>
                  <a:pt x="174" y="256"/>
                  <a:pt x="160" y="270"/>
                  <a:pt x="160" y="288"/>
                </a:cubicBezTo>
                <a:cubicBezTo>
                  <a:pt x="160" y="352"/>
                  <a:pt x="160" y="352"/>
                  <a:pt x="160" y="352"/>
                </a:cubicBezTo>
                <a:cubicBezTo>
                  <a:pt x="160" y="370"/>
                  <a:pt x="175" y="384"/>
                  <a:pt x="192" y="384"/>
                </a:cubicBezTo>
                <a:cubicBezTo>
                  <a:pt x="192" y="512"/>
                  <a:pt x="192" y="512"/>
                  <a:pt x="192" y="512"/>
                </a:cubicBezTo>
                <a:cubicBezTo>
                  <a:pt x="256" y="512"/>
                  <a:pt x="256" y="512"/>
                  <a:pt x="256" y="512"/>
                </a:cubicBezTo>
                <a:cubicBezTo>
                  <a:pt x="256" y="384"/>
                  <a:pt x="256" y="384"/>
                  <a:pt x="256" y="384"/>
                </a:cubicBezTo>
                <a:cubicBezTo>
                  <a:pt x="273" y="384"/>
                  <a:pt x="288" y="370"/>
                  <a:pt x="288" y="352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70"/>
                  <a:pt x="274" y="256"/>
                  <a:pt x="256" y="256"/>
                </a:cubicBezTo>
                <a:cubicBezTo>
                  <a:pt x="238" y="256"/>
                  <a:pt x="224" y="256"/>
                  <a:pt x="224" y="256"/>
                </a:cubicBezTo>
                <a:cubicBezTo>
                  <a:pt x="224" y="256"/>
                  <a:pt x="210" y="256"/>
                  <a:pt x="192" y="256"/>
                </a:cubicBezTo>
                <a:close/>
                <a:moveTo>
                  <a:pt x="288" y="192"/>
                </a:moveTo>
                <a:cubicBezTo>
                  <a:pt x="288" y="156"/>
                  <a:pt x="260" y="128"/>
                  <a:pt x="224" y="128"/>
                </a:cubicBezTo>
                <a:cubicBezTo>
                  <a:pt x="189" y="128"/>
                  <a:pt x="160" y="156"/>
                  <a:pt x="160" y="192"/>
                </a:cubicBezTo>
                <a:cubicBezTo>
                  <a:pt x="160" y="227"/>
                  <a:pt x="189" y="256"/>
                  <a:pt x="224" y="256"/>
                </a:cubicBezTo>
                <a:cubicBezTo>
                  <a:pt x="260" y="256"/>
                  <a:pt x="288" y="227"/>
                  <a:pt x="288" y="192"/>
                </a:cubicBezTo>
                <a:close/>
                <a:moveTo>
                  <a:pt x="224" y="0"/>
                </a:moveTo>
                <a:cubicBezTo>
                  <a:pt x="101" y="0"/>
                  <a:pt x="0" y="100"/>
                  <a:pt x="0" y="224"/>
                </a:cubicBezTo>
                <a:cubicBezTo>
                  <a:pt x="0" y="322"/>
                  <a:pt x="64" y="405"/>
                  <a:pt x="153" y="435"/>
                </a:cubicBezTo>
                <a:cubicBezTo>
                  <a:pt x="147" y="399"/>
                  <a:pt x="147" y="399"/>
                  <a:pt x="147" y="399"/>
                </a:cubicBezTo>
                <a:cubicBezTo>
                  <a:pt x="79" y="369"/>
                  <a:pt x="32" y="302"/>
                  <a:pt x="32" y="224"/>
                </a:cubicBezTo>
                <a:cubicBezTo>
                  <a:pt x="32" y="118"/>
                  <a:pt x="118" y="32"/>
                  <a:pt x="224" y="32"/>
                </a:cubicBezTo>
                <a:cubicBezTo>
                  <a:pt x="330" y="32"/>
                  <a:pt x="416" y="118"/>
                  <a:pt x="416" y="224"/>
                </a:cubicBezTo>
                <a:cubicBezTo>
                  <a:pt x="416" y="302"/>
                  <a:pt x="369" y="369"/>
                  <a:pt x="302" y="399"/>
                </a:cubicBezTo>
                <a:cubicBezTo>
                  <a:pt x="296" y="435"/>
                  <a:pt x="296" y="435"/>
                  <a:pt x="296" y="435"/>
                </a:cubicBezTo>
                <a:cubicBezTo>
                  <a:pt x="384" y="405"/>
                  <a:pt x="448" y="323"/>
                  <a:pt x="448" y="224"/>
                </a:cubicBezTo>
                <a:cubicBezTo>
                  <a:pt x="448" y="100"/>
                  <a:pt x="348" y="0"/>
                  <a:pt x="2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3035591" y="276734"/>
            <a:ext cx="659874" cy="660456"/>
          </a:xfrm>
          <a:custGeom>
            <a:avLst/>
            <a:gdLst>
              <a:gd name="T0" fmla="*/ 756 w 1134"/>
              <a:gd name="T1" fmla="*/ 605 h 1135"/>
              <a:gd name="T2" fmla="*/ 832 w 1134"/>
              <a:gd name="T3" fmla="*/ 756 h 1135"/>
              <a:gd name="T4" fmla="*/ 681 w 1134"/>
              <a:gd name="T5" fmla="*/ 605 h 1135"/>
              <a:gd name="T6" fmla="*/ 605 w 1134"/>
              <a:gd name="T7" fmla="*/ 756 h 1135"/>
              <a:gd name="T8" fmla="*/ 681 w 1134"/>
              <a:gd name="T9" fmla="*/ 605 h 1135"/>
              <a:gd name="T10" fmla="*/ 756 w 1134"/>
              <a:gd name="T11" fmla="*/ 378 h 1135"/>
              <a:gd name="T12" fmla="*/ 832 w 1134"/>
              <a:gd name="T13" fmla="*/ 529 h 1135"/>
              <a:gd name="T14" fmla="*/ 983 w 1134"/>
              <a:gd name="T15" fmla="*/ 605 h 1135"/>
              <a:gd name="T16" fmla="*/ 907 w 1134"/>
              <a:gd name="T17" fmla="*/ 756 h 1135"/>
              <a:gd name="T18" fmla="*/ 983 w 1134"/>
              <a:gd name="T19" fmla="*/ 605 h 1135"/>
              <a:gd name="T20" fmla="*/ 605 w 1134"/>
              <a:gd name="T21" fmla="*/ 832 h 1135"/>
              <a:gd name="T22" fmla="*/ 681 w 1134"/>
              <a:gd name="T23" fmla="*/ 983 h 1135"/>
              <a:gd name="T24" fmla="*/ 907 w 1134"/>
              <a:gd name="T25" fmla="*/ 0 h 1135"/>
              <a:gd name="T26" fmla="*/ 832 w 1134"/>
              <a:gd name="T27" fmla="*/ 151 h 1135"/>
              <a:gd name="T28" fmla="*/ 907 w 1134"/>
              <a:gd name="T29" fmla="*/ 0 h 1135"/>
              <a:gd name="T30" fmla="*/ 227 w 1134"/>
              <a:gd name="T31" fmla="*/ 0 h 1135"/>
              <a:gd name="T32" fmla="*/ 302 w 1134"/>
              <a:gd name="T33" fmla="*/ 151 h 1135"/>
              <a:gd name="T34" fmla="*/ 983 w 1134"/>
              <a:gd name="T35" fmla="*/ 378 h 1135"/>
              <a:gd name="T36" fmla="*/ 907 w 1134"/>
              <a:gd name="T37" fmla="*/ 529 h 1135"/>
              <a:gd name="T38" fmla="*/ 983 w 1134"/>
              <a:gd name="T39" fmla="*/ 378 h 1135"/>
              <a:gd name="T40" fmla="*/ 605 w 1134"/>
              <a:gd name="T41" fmla="*/ 378 h 1135"/>
              <a:gd name="T42" fmla="*/ 681 w 1134"/>
              <a:gd name="T43" fmla="*/ 529 h 1135"/>
              <a:gd name="T44" fmla="*/ 378 w 1134"/>
              <a:gd name="T45" fmla="*/ 832 h 1135"/>
              <a:gd name="T46" fmla="*/ 302 w 1134"/>
              <a:gd name="T47" fmla="*/ 983 h 1135"/>
              <a:gd name="T48" fmla="*/ 378 w 1134"/>
              <a:gd name="T49" fmla="*/ 832 h 1135"/>
              <a:gd name="T50" fmla="*/ 151 w 1134"/>
              <a:gd name="T51" fmla="*/ 605 h 1135"/>
              <a:gd name="T52" fmla="*/ 227 w 1134"/>
              <a:gd name="T53" fmla="*/ 756 h 1135"/>
              <a:gd name="T54" fmla="*/ 378 w 1134"/>
              <a:gd name="T55" fmla="*/ 605 h 1135"/>
              <a:gd name="T56" fmla="*/ 302 w 1134"/>
              <a:gd name="T57" fmla="*/ 756 h 1135"/>
              <a:gd name="T58" fmla="*/ 378 w 1134"/>
              <a:gd name="T59" fmla="*/ 605 h 1135"/>
              <a:gd name="T60" fmla="*/ 983 w 1134"/>
              <a:gd name="T61" fmla="*/ 227 h 1135"/>
              <a:gd name="T62" fmla="*/ 756 w 1134"/>
              <a:gd name="T63" fmla="*/ 75 h 1135"/>
              <a:gd name="T64" fmla="*/ 378 w 1134"/>
              <a:gd name="T65" fmla="*/ 227 h 1135"/>
              <a:gd name="T66" fmla="*/ 151 w 1134"/>
              <a:gd name="T67" fmla="*/ 75 h 1135"/>
              <a:gd name="T68" fmla="*/ 0 w 1134"/>
              <a:gd name="T69" fmla="*/ 1135 h 1135"/>
              <a:gd name="T70" fmla="*/ 1134 w 1134"/>
              <a:gd name="T71" fmla="*/ 75 h 1135"/>
              <a:gd name="T72" fmla="*/ 1059 w 1134"/>
              <a:gd name="T73" fmla="*/ 1059 h 1135"/>
              <a:gd name="T74" fmla="*/ 75 w 1134"/>
              <a:gd name="T75" fmla="*/ 302 h 1135"/>
              <a:gd name="T76" fmla="*/ 1059 w 1134"/>
              <a:gd name="T77" fmla="*/ 1059 h 1135"/>
              <a:gd name="T78" fmla="*/ 151 w 1134"/>
              <a:gd name="T79" fmla="*/ 832 h 1135"/>
              <a:gd name="T80" fmla="*/ 227 w 1134"/>
              <a:gd name="T81" fmla="*/ 983 h 1135"/>
              <a:gd name="T82" fmla="*/ 529 w 1134"/>
              <a:gd name="T83" fmla="*/ 378 h 1135"/>
              <a:gd name="T84" fmla="*/ 454 w 1134"/>
              <a:gd name="T85" fmla="*/ 529 h 1135"/>
              <a:gd name="T86" fmla="*/ 529 w 1134"/>
              <a:gd name="T87" fmla="*/ 378 h 1135"/>
              <a:gd name="T88" fmla="*/ 454 w 1134"/>
              <a:gd name="T89" fmla="*/ 832 h 1135"/>
              <a:gd name="T90" fmla="*/ 529 w 1134"/>
              <a:gd name="T91" fmla="*/ 983 h 1135"/>
              <a:gd name="T92" fmla="*/ 378 w 1134"/>
              <a:gd name="T93" fmla="*/ 378 h 1135"/>
              <a:gd name="T94" fmla="*/ 302 w 1134"/>
              <a:gd name="T95" fmla="*/ 529 h 1135"/>
              <a:gd name="T96" fmla="*/ 378 w 1134"/>
              <a:gd name="T97" fmla="*/ 378 h 1135"/>
              <a:gd name="T98" fmla="*/ 454 w 1134"/>
              <a:gd name="T99" fmla="*/ 605 h 1135"/>
              <a:gd name="T100" fmla="*/ 529 w 1134"/>
              <a:gd name="T101" fmla="*/ 756 h 1135"/>
              <a:gd name="T102" fmla="*/ 832 w 1134"/>
              <a:gd name="T103" fmla="*/ 832 h 1135"/>
              <a:gd name="T104" fmla="*/ 756 w 1134"/>
              <a:gd name="T105" fmla="*/ 983 h 1135"/>
              <a:gd name="T106" fmla="*/ 832 w 1134"/>
              <a:gd name="T107" fmla="*/ 832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34" h="1135">
                <a:moveTo>
                  <a:pt x="832" y="605"/>
                </a:moveTo>
                <a:lnTo>
                  <a:pt x="756" y="605"/>
                </a:lnTo>
                <a:lnTo>
                  <a:pt x="756" y="756"/>
                </a:lnTo>
                <a:lnTo>
                  <a:pt x="832" y="756"/>
                </a:lnTo>
                <a:lnTo>
                  <a:pt x="832" y="605"/>
                </a:lnTo>
                <a:close/>
                <a:moveTo>
                  <a:pt x="681" y="605"/>
                </a:moveTo>
                <a:lnTo>
                  <a:pt x="605" y="605"/>
                </a:lnTo>
                <a:lnTo>
                  <a:pt x="605" y="756"/>
                </a:lnTo>
                <a:lnTo>
                  <a:pt x="681" y="756"/>
                </a:lnTo>
                <a:lnTo>
                  <a:pt x="681" y="605"/>
                </a:lnTo>
                <a:close/>
                <a:moveTo>
                  <a:pt x="832" y="378"/>
                </a:moveTo>
                <a:lnTo>
                  <a:pt x="756" y="378"/>
                </a:lnTo>
                <a:lnTo>
                  <a:pt x="756" y="529"/>
                </a:lnTo>
                <a:lnTo>
                  <a:pt x="832" y="529"/>
                </a:lnTo>
                <a:lnTo>
                  <a:pt x="832" y="378"/>
                </a:lnTo>
                <a:close/>
                <a:moveTo>
                  <a:pt x="983" y="605"/>
                </a:moveTo>
                <a:lnTo>
                  <a:pt x="907" y="605"/>
                </a:lnTo>
                <a:lnTo>
                  <a:pt x="907" y="756"/>
                </a:lnTo>
                <a:lnTo>
                  <a:pt x="983" y="756"/>
                </a:lnTo>
                <a:lnTo>
                  <a:pt x="983" y="605"/>
                </a:lnTo>
                <a:close/>
                <a:moveTo>
                  <a:pt x="681" y="832"/>
                </a:moveTo>
                <a:lnTo>
                  <a:pt x="605" y="832"/>
                </a:lnTo>
                <a:lnTo>
                  <a:pt x="605" y="983"/>
                </a:lnTo>
                <a:lnTo>
                  <a:pt x="681" y="983"/>
                </a:lnTo>
                <a:lnTo>
                  <a:pt x="681" y="832"/>
                </a:lnTo>
                <a:close/>
                <a:moveTo>
                  <a:pt x="907" y="0"/>
                </a:moveTo>
                <a:lnTo>
                  <a:pt x="832" y="0"/>
                </a:lnTo>
                <a:lnTo>
                  <a:pt x="832" y="151"/>
                </a:lnTo>
                <a:lnTo>
                  <a:pt x="907" y="151"/>
                </a:lnTo>
                <a:lnTo>
                  <a:pt x="907" y="0"/>
                </a:lnTo>
                <a:close/>
                <a:moveTo>
                  <a:pt x="302" y="0"/>
                </a:moveTo>
                <a:lnTo>
                  <a:pt x="227" y="0"/>
                </a:lnTo>
                <a:lnTo>
                  <a:pt x="227" y="151"/>
                </a:lnTo>
                <a:lnTo>
                  <a:pt x="302" y="151"/>
                </a:lnTo>
                <a:lnTo>
                  <a:pt x="302" y="0"/>
                </a:lnTo>
                <a:close/>
                <a:moveTo>
                  <a:pt x="983" y="378"/>
                </a:moveTo>
                <a:lnTo>
                  <a:pt x="907" y="378"/>
                </a:lnTo>
                <a:lnTo>
                  <a:pt x="907" y="529"/>
                </a:lnTo>
                <a:lnTo>
                  <a:pt x="983" y="529"/>
                </a:lnTo>
                <a:lnTo>
                  <a:pt x="983" y="378"/>
                </a:lnTo>
                <a:close/>
                <a:moveTo>
                  <a:pt x="681" y="378"/>
                </a:moveTo>
                <a:lnTo>
                  <a:pt x="605" y="378"/>
                </a:lnTo>
                <a:lnTo>
                  <a:pt x="605" y="529"/>
                </a:lnTo>
                <a:lnTo>
                  <a:pt x="681" y="529"/>
                </a:lnTo>
                <a:lnTo>
                  <a:pt x="681" y="378"/>
                </a:lnTo>
                <a:close/>
                <a:moveTo>
                  <a:pt x="378" y="832"/>
                </a:moveTo>
                <a:lnTo>
                  <a:pt x="302" y="832"/>
                </a:lnTo>
                <a:lnTo>
                  <a:pt x="302" y="983"/>
                </a:lnTo>
                <a:lnTo>
                  <a:pt x="378" y="983"/>
                </a:lnTo>
                <a:lnTo>
                  <a:pt x="378" y="832"/>
                </a:lnTo>
                <a:close/>
                <a:moveTo>
                  <a:pt x="227" y="605"/>
                </a:moveTo>
                <a:lnTo>
                  <a:pt x="151" y="605"/>
                </a:lnTo>
                <a:lnTo>
                  <a:pt x="151" y="756"/>
                </a:lnTo>
                <a:lnTo>
                  <a:pt x="227" y="756"/>
                </a:lnTo>
                <a:lnTo>
                  <a:pt x="227" y="605"/>
                </a:lnTo>
                <a:close/>
                <a:moveTo>
                  <a:pt x="378" y="605"/>
                </a:moveTo>
                <a:lnTo>
                  <a:pt x="302" y="605"/>
                </a:lnTo>
                <a:lnTo>
                  <a:pt x="302" y="756"/>
                </a:lnTo>
                <a:lnTo>
                  <a:pt x="378" y="756"/>
                </a:lnTo>
                <a:lnTo>
                  <a:pt x="378" y="605"/>
                </a:lnTo>
                <a:close/>
                <a:moveTo>
                  <a:pt x="983" y="75"/>
                </a:moveTo>
                <a:lnTo>
                  <a:pt x="983" y="227"/>
                </a:lnTo>
                <a:lnTo>
                  <a:pt x="756" y="227"/>
                </a:lnTo>
                <a:lnTo>
                  <a:pt x="756" y="75"/>
                </a:lnTo>
                <a:lnTo>
                  <a:pt x="378" y="75"/>
                </a:lnTo>
                <a:lnTo>
                  <a:pt x="378" y="227"/>
                </a:lnTo>
                <a:lnTo>
                  <a:pt x="151" y="227"/>
                </a:lnTo>
                <a:lnTo>
                  <a:pt x="151" y="75"/>
                </a:lnTo>
                <a:lnTo>
                  <a:pt x="0" y="75"/>
                </a:lnTo>
                <a:lnTo>
                  <a:pt x="0" y="1135"/>
                </a:lnTo>
                <a:lnTo>
                  <a:pt x="1134" y="1135"/>
                </a:lnTo>
                <a:lnTo>
                  <a:pt x="1134" y="75"/>
                </a:lnTo>
                <a:lnTo>
                  <a:pt x="983" y="75"/>
                </a:lnTo>
                <a:close/>
                <a:moveTo>
                  <a:pt x="1059" y="1059"/>
                </a:moveTo>
                <a:lnTo>
                  <a:pt x="75" y="1059"/>
                </a:lnTo>
                <a:lnTo>
                  <a:pt x="75" y="302"/>
                </a:lnTo>
                <a:lnTo>
                  <a:pt x="1059" y="302"/>
                </a:lnTo>
                <a:lnTo>
                  <a:pt x="1059" y="1059"/>
                </a:lnTo>
                <a:close/>
                <a:moveTo>
                  <a:pt x="227" y="832"/>
                </a:moveTo>
                <a:lnTo>
                  <a:pt x="151" y="832"/>
                </a:lnTo>
                <a:lnTo>
                  <a:pt x="151" y="983"/>
                </a:lnTo>
                <a:lnTo>
                  <a:pt x="227" y="983"/>
                </a:lnTo>
                <a:lnTo>
                  <a:pt x="227" y="832"/>
                </a:lnTo>
                <a:close/>
                <a:moveTo>
                  <a:pt x="529" y="378"/>
                </a:moveTo>
                <a:lnTo>
                  <a:pt x="454" y="378"/>
                </a:lnTo>
                <a:lnTo>
                  <a:pt x="454" y="529"/>
                </a:lnTo>
                <a:lnTo>
                  <a:pt x="529" y="529"/>
                </a:lnTo>
                <a:lnTo>
                  <a:pt x="529" y="378"/>
                </a:lnTo>
                <a:close/>
                <a:moveTo>
                  <a:pt x="529" y="832"/>
                </a:moveTo>
                <a:lnTo>
                  <a:pt x="454" y="832"/>
                </a:lnTo>
                <a:lnTo>
                  <a:pt x="454" y="983"/>
                </a:lnTo>
                <a:lnTo>
                  <a:pt x="529" y="983"/>
                </a:lnTo>
                <a:lnTo>
                  <a:pt x="529" y="832"/>
                </a:lnTo>
                <a:close/>
                <a:moveTo>
                  <a:pt x="378" y="378"/>
                </a:moveTo>
                <a:lnTo>
                  <a:pt x="302" y="378"/>
                </a:lnTo>
                <a:lnTo>
                  <a:pt x="302" y="529"/>
                </a:lnTo>
                <a:lnTo>
                  <a:pt x="378" y="529"/>
                </a:lnTo>
                <a:lnTo>
                  <a:pt x="378" y="378"/>
                </a:lnTo>
                <a:close/>
                <a:moveTo>
                  <a:pt x="529" y="605"/>
                </a:moveTo>
                <a:lnTo>
                  <a:pt x="454" y="605"/>
                </a:lnTo>
                <a:lnTo>
                  <a:pt x="454" y="756"/>
                </a:lnTo>
                <a:lnTo>
                  <a:pt x="529" y="756"/>
                </a:lnTo>
                <a:lnTo>
                  <a:pt x="529" y="605"/>
                </a:lnTo>
                <a:close/>
                <a:moveTo>
                  <a:pt x="832" y="832"/>
                </a:moveTo>
                <a:lnTo>
                  <a:pt x="756" y="832"/>
                </a:lnTo>
                <a:lnTo>
                  <a:pt x="756" y="983"/>
                </a:lnTo>
                <a:lnTo>
                  <a:pt x="832" y="983"/>
                </a:lnTo>
                <a:lnTo>
                  <a:pt x="832" y="8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960940" y="364601"/>
            <a:ext cx="616232" cy="616232"/>
          </a:xfrm>
          <a:custGeom>
            <a:avLst/>
            <a:gdLst>
              <a:gd name="T0" fmla="*/ 384 w 448"/>
              <a:gd name="T1" fmla="*/ 0 h 448"/>
              <a:gd name="T2" fmla="*/ 64 w 448"/>
              <a:gd name="T3" fmla="*/ 0 h 448"/>
              <a:gd name="T4" fmla="*/ 0 w 448"/>
              <a:gd name="T5" fmla="*/ 64 h 448"/>
              <a:gd name="T6" fmla="*/ 0 w 448"/>
              <a:gd name="T7" fmla="*/ 256 h 448"/>
              <a:gd name="T8" fmla="*/ 64 w 448"/>
              <a:gd name="T9" fmla="*/ 320 h 448"/>
              <a:gd name="T10" fmla="*/ 96 w 448"/>
              <a:gd name="T11" fmla="*/ 320 h 448"/>
              <a:gd name="T12" fmla="*/ 96 w 448"/>
              <a:gd name="T13" fmla="*/ 448 h 448"/>
              <a:gd name="T14" fmla="*/ 224 w 448"/>
              <a:gd name="T15" fmla="*/ 320 h 448"/>
              <a:gd name="T16" fmla="*/ 384 w 448"/>
              <a:gd name="T17" fmla="*/ 320 h 448"/>
              <a:gd name="T18" fmla="*/ 448 w 448"/>
              <a:gd name="T19" fmla="*/ 256 h 448"/>
              <a:gd name="T20" fmla="*/ 448 w 448"/>
              <a:gd name="T21" fmla="*/ 64 h 448"/>
              <a:gd name="T22" fmla="*/ 384 w 448"/>
              <a:gd name="T23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8" h="448">
                <a:moveTo>
                  <a:pt x="384" y="0"/>
                </a:moveTo>
                <a:cubicBezTo>
                  <a:pt x="64" y="0"/>
                  <a:pt x="64" y="0"/>
                  <a:pt x="64" y="0"/>
                </a:cubicBezTo>
                <a:cubicBezTo>
                  <a:pt x="33" y="0"/>
                  <a:pt x="0" y="32"/>
                  <a:pt x="0" y="6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320"/>
                  <a:pt x="64" y="320"/>
                  <a:pt x="64" y="320"/>
                </a:cubicBezTo>
                <a:cubicBezTo>
                  <a:pt x="96" y="320"/>
                  <a:pt x="96" y="320"/>
                  <a:pt x="96" y="320"/>
                </a:cubicBezTo>
                <a:cubicBezTo>
                  <a:pt x="96" y="448"/>
                  <a:pt x="96" y="448"/>
                  <a:pt x="96" y="448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24" y="320"/>
                  <a:pt x="353" y="320"/>
                  <a:pt x="384" y="320"/>
                </a:cubicBezTo>
                <a:cubicBezTo>
                  <a:pt x="415" y="320"/>
                  <a:pt x="448" y="286"/>
                  <a:pt x="448" y="256"/>
                </a:cubicBezTo>
                <a:cubicBezTo>
                  <a:pt x="448" y="64"/>
                  <a:pt x="448" y="64"/>
                  <a:pt x="448" y="64"/>
                </a:cubicBezTo>
                <a:cubicBezTo>
                  <a:pt x="448" y="33"/>
                  <a:pt x="416" y="0"/>
                  <a:pt x="3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842646" y="364601"/>
            <a:ext cx="616232" cy="572589"/>
          </a:xfrm>
          <a:custGeom>
            <a:avLst/>
            <a:gdLst>
              <a:gd name="T0" fmla="*/ 128 w 448"/>
              <a:gd name="T1" fmla="*/ 192 h 416"/>
              <a:gd name="T2" fmla="*/ 128 w 448"/>
              <a:gd name="T3" fmla="*/ 96 h 416"/>
              <a:gd name="T4" fmla="*/ 32 w 448"/>
              <a:gd name="T5" fmla="*/ 96 h 416"/>
              <a:gd name="T6" fmla="*/ 0 w 448"/>
              <a:gd name="T7" fmla="*/ 128 h 416"/>
              <a:gd name="T8" fmla="*/ 0 w 448"/>
              <a:gd name="T9" fmla="*/ 288 h 416"/>
              <a:gd name="T10" fmla="*/ 32 w 448"/>
              <a:gd name="T11" fmla="*/ 320 h 416"/>
              <a:gd name="T12" fmla="*/ 64 w 448"/>
              <a:gd name="T13" fmla="*/ 320 h 416"/>
              <a:gd name="T14" fmla="*/ 64 w 448"/>
              <a:gd name="T15" fmla="*/ 416 h 416"/>
              <a:gd name="T16" fmla="*/ 161 w 448"/>
              <a:gd name="T17" fmla="*/ 320 h 416"/>
              <a:gd name="T18" fmla="*/ 257 w 448"/>
              <a:gd name="T19" fmla="*/ 320 h 416"/>
              <a:gd name="T20" fmla="*/ 288 w 448"/>
              <a:gd name="T21" fmla="*/ 288 h 416"/>
              <a:gd name="T22" fmla="*/ 288 w 448"/>
              <a:gd name="T23" fmla="*/ 256 h 416"/>
              <a:gd name="T24" fmla="*/ 192 w 448"/>
              <a:gd name="T25" fmla="*/ 256 h 416"/>
              <a:gd name="T26" fmla="*/ 128 w 448"/>
              <a:gd name="T27" fmla="*/ 192 h 416"/>
              <a:gd name="T28" fmla="*/ 416 w 448"/>
              <a:gd name="T29" fmla="*/ 0 h 416"/>
              <a:gd name="T30" fmla="*/ 192 w 448"/>
              <a:gd name="T31" fmla="*/ 0 h 416"/>
              <a:gd name="T32" fmla="*/ 160 w 448"/>
              <a:gd name="T33" fmla="*/ 32 h 416"/>
              <a:gd name="T34" fmla="*/ 160 w 448"/>
              <a:gd name="T35" fmla="*/ 192 h 416"/>
              <a:gd name="T36" fmla="*/ 192 w 448"/>
              <a:gd name="T37" fmla="*/ 224 h 416"/>
              <a:gd name="T38" fmla="*/ 287 w 448"/>
              <a:gd name="T39" fmla="*/ 224 h 416"/>
              <a:gd name="T40" fmla="*/ 384 w 448"/>
              <a:gd name="T41" fmla="*/ 320 h 416"/>
              <a:gd name="T42" fmla="*/ 384 w 448"/>
              <a:gd name="T43" fmla="*/ 224 h 416"/>
              <a:gd name="T44" fmla="*/ 416 w 448"/>
              <a:gd name="T45" fmla="*/ 224 h 416"/>
              <a:gd name="T46" fmla="*/ 448 w 448"/>
              <a:gd name="T47" fmla="*/ 192 h 416"/>
              <a:gd name="T48" fmla="*/ 448 w 448"/>
              <a:gd name="T49" fmla="*/ 32 h 416"/>
              <a:gd name="T50" fmla="*/ 416 w 448"/>
              <a:gd name="T51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8" h="416">
                <a:moveTo>
                  <a:pt x="128" y="192"/>
                </a:moveTo>
                <a:cubicBezTo>
                  <a:pt x="128" y="160"/>
                  <a:pt x="128" y="96"/>
                  <a:pt x="128" y="96"/>
                </a:cubicBezTo>
                <a:cubicBezTo>
                  <a:pt x="128" y="96"/>
                  <a:pt x="48" y="96"/>
                  <a:pt x="32" y="96"/>
                </a:cubicBezTo>
                <a:cubicBezTo>
                  <a:pt x="16" y="96"/>
                  <a:pt x="0" y="112"/>
                  <a:pt x="0" y="128"/>
                </a:cubicBezTo>
                <a:cubicBezTo>
                  <a:pt x="0" y="144"/>
                  <a:pt x="0" y="272"/>
                  <a:pt x="0" y="288"/>
                </a:cubicBezTo>
                <a:cubicBezTo>
                  <a:pt x="0" y="304"/>
                  <a:pt x="16" y="320"/>
                  <a:pt x="32" y="320"/>
                </a:cubicBezTo>
                <a:cubicBezTo>
                  <a:pt x="48" y="320"/>
                  <a:pt x="64" y="320"/>
                  <a:pt x="64" y="320"/>
                </a:cubicBezTo>
                <a:cubicBezTo>
                  <a:pt x="64" y="416"/>
                  <a:pt x="64" y="416"/>
                  <a:pt x="64" y="416"/>
                </a:cubicBezTo>
                <a:cubicBezTo>
                  <a:pt x="161" y="320"/>
                  <a:pt x="161" y="320"/>
                  <a:pt x="161" y="320"/>
                </a:cubicBezTo>
                <a:cubicBezTo>
                  <a:pt x="161" y="320"/>
                  <a:pt x="242" y="320"/>
                  <a:pt x="257" y="320"/>
                </a:cubicBezTo>
                <a:cubicBezTo>
                  <a:pt x="272" y="320"/>
                  <a:pt x="288" y="304"/>
                  <a:pt x="288" y="288"/>
                </a:cubicBezTo>
                <a:cubicBezTo>
                  <a:pt x="288" y="272"/>
                  <a:pt x="288" y="256"/>
                  <a:pt x="288" y="256"/>
                </a:cubicBezTo>
                <a:cubicBezTo>
                  <a:pt x="288" y="256"/>
                  <a:pt x="224" y="256"/>
                  <a:pt x="192" y="256"/>
                </a:cubicBezTo>
                <a:cubicBezTo>
                  <a:pt x="160" y="256"/>
                  <a:pt x="128" y="224"/>
                  <a:pt x="128" y="192"/>
                </a:cubicBezTo>
                <a:close/>
                <a:moveTo>
                  <a:pt x="416" y="0"/>
                </a:moveTo>
                <a:cubicBezTo>
                  <a:pt x="400" y="0"/>
                  <a:pt x="208" y="0"/>
                  <a:pt x="192" y="0"/>
                </a:cubicBezTo>
                <a:cubicBezTo>
                  <a:pt x="176" y="0"/>
                  <a:pt x="160" y="16"/>
                  <a:pt x="160" y="32"/>
                </a:cubicBezTo>
                <a:cubicBezTo>
                  <a:pt x="160" y="48"/>
                  <a:pt x="160" y="176"/>
                  <a:pt x="160" y="192"/>
                </a:cubicBezTo>
                <a:cubicBezTo>
                  <a:pt x="160" y="208"/>
                  <a:pt x="176" y="224"/>
                  <a:pt x="192" y="224"/>
                </a:cubicBezTo>
                <a:cubicBezTo>
                  <a:pt x="208" y="224"/>
                  <a:pt x="287" y="224"/>
                  <a:pt x="287" y="224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84" y="224"/>
                  <a:pt x="384" y="224"/>
                  <a:pt x="384" y="224"/>
                </a:cubicBezTo>
                <a:cubicBezTo>
                  <a:pt x="384" y="224"/>
                  <a:pt x="400" y="224"/>
                  <a:pt x="416" y="224"/>
                </a:cubicBezTo>
                <a:cubicBezTo>
                  <a:pt x="432" y="224"/>
                  <a:pt x="448" y="208"/>
                  <a:pt x="448" y="192"/>
                </a:cubicBezTo>
                <a:cubicBezTo>
                  <a:pt x="448" y="176"/>
                  <a:pt x="448" y="48"/>
                  <a:pt x="448" y="32"/>
                </a:cubicBezTo>
                <a:cubicBezTo>
                  <a:pt x="448" y="16"/>
                  <a:pt x="432" y="0"/>
                  <a:pt x="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5724353" y="313394"/>
            <a:ext cx="572007" cy="623796"/>
          </a:xfrm>
          <a:custGeom>
            <a:avLst/>
            <a:gdLst>
              <a:gd name="T0" fmla="*/ 224 w 416"/>
              <a:gd name="T1" fmla="*/ 453 h 453"/>
              <a:gd name="T2" fmla="*/ 384 w 416"/>
              <a:gd name="T3" fmla="*/ 453 h 453"/>
              <a:gd name="T4" fmla="*/ 384 w 416"/>
              <a:gd name="T5" fmla="*/ 293 h 453"/>
              <a:gd name="T6" fmla="*/ 224 w 416"/>
              <a:gd name="T7" fmla="*/ 293 h 453"/>
              <a:gd name="T8" fmla="*/ 224 w 416"/>
              <a:gd name="T9" fmla="*/ 453 h 453"/>
              <a:gd name="T10" fmla="*/ 32 w 416"/>
              <a:gd name="T11" fmla="*/ 453 h 453"/>
              <a:gd name="T12" fmla="*/ 192 w 416"/>
              <a:gd name="T13" fmla="*/ 453 h 453"/>
              <a:gd name="T14" fmla="*/ 192 w 416"/>
              <a:gd name="T15" fmla="*/ 293 h 453"/>
              <a:gd name="T16" fmla="*/ 32 w 416"/>
              <a:gd name="T17" fmla="*/ 293 h 453"/>
              <a:gd name="T18" fmla="*/ 32 w 416"/>
              <a:gd name="T19" fmla="*/ 453 h 453"/>
              <a:gd name="T20" fmla="*/ 224 w 416"/>
              <a:gd name="T21" fmla="*/ 161 h 453"/>
              <a:gd name="T22" fmla="*/ 268 w 416"/>
              <a:gd name="T23" fmla="*/ 156 h 453"/>
              <a:gd name="T24" fmla="*/ 352 w 416"/>
              <a:gd name="T25" fmla="*/ 72 h 453"/>
              <a:gd name="T26" fmla="*/ 285 w 416"/>
              <a:gd name="T27" fmla="*/ 5 h 453"/>
              <a:gd name="T28" fmla="*/ 208 w 416"/>
              <a:gd name="T29" fmla="*/ 62 h 453"/>
              <a:gd name="T30" fmla="*/ 131 w 416"/>
              <a:gd name="T31" fmla="*/ 4 h 453"/>
              <a:gd name="T32" fmla="*/ 64 w 416"/>
              <a:gd name="T33" fmla="*/ 72 h 453"/>
              <a:gd name="T34" fmla="*/ 148 w 416"/>
              <a:gd name="T35" fmla="*/ 156 h 453"/>
              <a:gd name="T36" fmla="*/ 192 w 416"/>
              <a:gd name="T37" fmla="*/ 161 h 453"/>
              <a:gd name="T38" fmla="*/ 192 w 416"/>
              <a:gd name="T39" fmla="*/ 165 h 453"/>
              <a:gd name="T40" fmla="*/ 224 w 416"/>
              <a:gd name="T41" fmla="*/ 165 h 453"/>
              <a:gd name="T42" fmla="*/ 224 w 416"/>
              <a:gd name="T43" fmla="*/ 161 h 453"/>
              <a:gd name="T44" fmla="*/ 278 w 416"/>
              <a:gd name="T45" fmla="*/ 43 h 453"/>
              <a:gd name="T46" fmla="*/ 314 w 416"/>
              <a:gd name="T47" fmla="*/ 80 h 453"/>
              <a:gd name="T48" fmla="*/ 269 w 416"/>
              <a:gd name="T49" fmla="*/ 125 h 453"/>
              <a:gd name="T50" fmla="*/ 232 w 416"/>
              <a:gd name="T51" fmla="*/ 89 h 453"/>
              <a:gd name="T52" fmla="*/ 278 w 416"/>
              <a:gd name="T53" fmla="*/ 43 h 453"/>
              <a:gd name="T54" fmla="*/ 147 w 416"/>
              <a:gd name="T55" fmla="*/ 125 h 453"/>
              <a:gd name="T56" fmla="*/ 102 w 416"/>
              <a:gd name="T57" fmla="*/ 80 h 453"/>
              <a:gd name="T58" fmla="*/ 138 w 416"/>
              <a:gd name="T59" fmla="*/ 43 h 453"/>
              <a:gd name="T60" fmla="*/ 184 w 416"/>
              <a:gd name="T61" fmla="*/ 89 h 453"/>
              <a:gd name="T62" fmla="*/ 147 w 416"/>
              <a:gd name="T63" fmla="*/ 125 h 453"/>
              <a:gd name="T64" fmla="*/ 224 w 416"/>
              <a:gd name="T65" fmla="*/ 165 h 453"/>
              <a:gd name="T66" fmla="*/ 224 w 416"/>
              <a:gd name="T67" fmla="*/ 261 h 453"/>
              <a:gd name="T68" fmla="*/ 416 w 416"/>
              <a:gd name="T69" fmla="*/ 261 h 453"/>
              <a:gd name="T70" fmla="*/ 416 w 416"/>
              <a:gd name="T71" fmla="*/ 165 h 453"/>
              <a:gd name="T72" fmla="*/ 224 w 416"/>
              <a:gd name="T73" fmla="*/ 165 h 453"/>
              <a:gd name="T74" fmla="*/ 0 w 416"/>
              <a:gd name="T75" fmla="*/ 261 h 453"/>
              <a:gd name="T76" fmla="*/ 192 w 416"/>
              <a:gd name="T77" fmla="*/ 261 h 453"/>
              <a:gd name="T78" fmla="*/ 192 w 416"/>
              <a:gd name="T79" fmla="*/ 165 h 453"/>
              <a:gd name="T80" fmla="*/ 0 w 416"/>
              <a:gd name="T81" fmla="*/ 165 h 453"/>
              <a:gd name="T82" fmla="*/ 0 w 416"/>
              <a:gd name="T83" fmla="*/ 26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6" h="453">
                <a:moveTo>
                  <a:pt x="224" y="453"/>
                </a:moveTo>
                <a:cubicBezTo>
                  <a:pt x="384" y="453"/>
                  <a:pt x="384" y="453"/>
                  <a:pt x="384" y="453"/>
                </a:cubicBezTo>
                <a:cubicBezTo>
                  <a:pt x="384" y="293"/>
                  <a:pt x="384" y="293"/>
                  <a:pt x="384" y="293"/>
                </a:cubicBezTo>
                <a:cubicBezTo>
                  <a:pt x="224" y="293"/>
                  <a:pt x="224" y="293"/>
                  <a:pt x="224" y="293"/>
                </a:cubicBezTo>
                <a:lnTo>
                  <a:pt x="224" y="453"/>
                </a:lnTo>
                <a:close/>
                <a:moveTo>
                  <a:pt x="32" y="453"/>
                </a:moveTo>
                <a:cubicBezTo>
                  <a:pt x="192" y="453"/>
                  <a:pt x="192" y="453"/>
                  <a:pt x="192" y="453"/>
                </a:cubicBezTo>
                <a:cubicBezTo>
                  <a:pt x="192" y="293"/>
                  <a:pt x="192" y="293"/>
                  <a:pt x="192" y="293"/>
                </a:cubicBezTo>
                <a:cubicBezTo>
                  <a:pt x="32" y="293"/>
                  <a:pt x="32" y="293"/>
                  <a:pt x="32" y="293"/>
                </a:cubicBezTo>
                <a:lnTo>
                  <a:pt x="32" y="453"/>
                </a:lnTo>
                <a:close/>
                <a:moveTo>
                  <a:pt x="224" y="161"/>
                </a:moveTo>
                <a:cubicBezTo>
                  <a:pt x="240" y="159"/>
                  <a:pt x="257" y="157"/>
                  <a:pt x="268" y="156"/>
                </a:cubicBezTo>
                <a:cubicBezTo>
                  <a:pt x="310" y="152"/>
                  <a:pt x="347" y="114"/>
                  <a:pt x="352" y="72"/>
                </a:cubicBezTo>
                <a:cubicBezTo>
                  <a:pt x="357" y="30"/>
                  <a:pt x="326" y="0"/>
                  <a:pt x="285" y="5"/>
                </a:cubicBezTo>
                <a:cubicBezTo>
                  <a:pt x="252" y="8"/>
                  <a:pt x="222" y="32"/>
                  <a:pt x="208" y="62"/>
                </a:cubicBezTo>
                <a:cubicBezTo>
                  <a:pt x="194" y="32"/>
                  <a:pt x="164" y="8"/>
                  <a:pt x="131" y="4"/>
                </a:cubicBezTo>
                <a:cubicBezTo>
                  <a:pt x="90" y="0"/>
                  <a:pt x="59" y="30"/>
                  <a:pt x="64" y="72"/>
                </a:cubicBezTo>
                <a:cubicBezTo>
                  <a:pt x="69" y="114"/>
                  <a:pt x="107" y="152"/>
                  <a:pt x="148" y="156"/>
                </a:cubicBezTo>
                <a:cubicBezTo>
                  <a:pt x="159" y="157"/>
                  <a:pt x="176" y="159"/>
                  <a:pt x="192" y="161"/>
                </a:cubicBezTo>
                <a:cubicBezTo>
                  <a:pt x="192" y="163"/>
                  <a:pt x="192" y="165"/>
                  <a:pt x="192" y="165"/>
                </a:cubicBezTo>
                <a:cubicBezTo>
                  <a:pt x="224" y="165"/>
                  <a:pt x="224" y="165"/>
                  <a:pt x="224" y="165"/>
                </a:cubicBezTo>
                <a:cubicBezTo>
                  <a:pt x="224" y="165"/>
                  <a:pt x="224" y="163"/>
                  <a:pt x="224" y="161"/>
                </a:cubicBezTo>
                <a:close/>
                <a:moveTo>
                  <a:pt x="278" y="43"/>
                </a:moveTo>
                <a:cubicBezTo>
                  <a:pt x="300" y="41"/>
                  <a:pt x="317" y="57"/>
                  <a:pt x="314" y="80"/>
                </a:cubicBezTo>
                <a:cubicBezTo>
                  <a:pt x="312" y="102"/>
                  <a:pt x="291" y="123"/>
                  <a:pt x="269" y="125"/>
                </a:cubicBezTo>
                <a:cubicBezTo>
                  <a:pt x="246" y="128"/>
                  <a:pt x="230" y="112"/>
                  <a:pt x="232" y="89"/>
                </a:cubicBezTo>
                <a:cubicBezTo>
                  <a:pt x="235" y="66"/>
                  <a:pt x="255" y="46"/>
                  <a:pt x="278" y="43"/>
                </a:cubicBezTo>
                <a:close/>
                <a:moveTo>
                  <a:pt x="147" y="125"/>
                </a:moveTo>
                <a:cubicBezTo>
                  <a:pt x="125" y="123"/>
                  <a:pt x="104" y="102"/>
                  <a:pt x="102" y="80"/>
                </a:cubicBezTo>
                <a:cubicBezTo>
                  <a:pt x="99" y="57"/>
                  <a:pt x="116" y="41"/>
                  <a:pt x="138" y="43"/>
                </a:cubicBezTo>
                <a:cubicBezTo>
                  <a:pt x="161" y="46"/>
                  <a:pt x="181" y="66"/>
                  <a:pt x="184" y="89"/>
                </a:cubicBezTo>
                <a:cubicBezTo>
                  <a:pt x="186" y="112"/>
                  <a:pt x="170" y="128"/>
                  <a:pt x="147" y="125"/>
                </a:cubicBezTo>
                <a:close/>
                <a:moveTo>
                  <a:pt x="224" y="165"/>
                </a:moveTo>
                <a:cubicBezTo>
                  <a:pt x="224" y="261"/>
                  <a:pt x="224" y="261"/>
                  <a:pt x="224" y="261"/>
                </a:cubicBezTo>
                <a:cubicBezTo>
                  <a:pt x="416" y="261"/>
                  <a:pt x="416" y="261"/>
                  <a:pt x="416" y="261"/>
                </a:cubicBezTo>
                <a:cubicBezTo>
                  <a:pt x="416" y="165"/>
                  <a:pt x="416" y="165"/>
                  <a:pt x="416" y="165"/>
                </a:cubicBezTo>
                <a:lnTo>
                  <a:pt x="224" y="165"/>
                </a:lnTo>
                <a:close/>
                <a:moveTo>
                  <a:pt x="0" y="261"/>
                </a:moveTo>
                <a:cubicBezTo>
                  <a:pt x="192" y="261"/>
                  <a:pt x="192" y="261"/>
                  <a:pt x="192" y="261"/>
                </a:cubicBezTo>
                <a:cubicBezTo>
                  <a:pt x="192" y="165"/>
                  <a:pt x="192" y="165"/>
                  <a:pt x="192" y="165"/>
                </a:cubicBezTo>
                <a:cubicBezTo>
                  <a:pt x="0" y="165"/>
                  <a:pt x="0" y="165"/>
                  <a:pt x="0" y="165"/>
                </a:cubicBezTo>
                <a:lnTo>
                  <a:pt x="0" y="2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561835" y="386714"/>
            <a:ext cx="548732" cy="484140"/>
          </a:xfrm>
          <a:custGeom>
            <a:avLst/>
            <a:gdLst>
              <a:gd name="T0" fmla="*/ 199 w 399"/>
              <a:gd name="T1" fmla="*/ 352 h 352"/>
              <a:gd name="T2" fmla="*/ 391 w 399"/>
              <a:gd name="T3" fmla="*/ 96 h 352"/>
              <a:gd name="T4" fmla="*/ 295 w 399"/>
              <a:gd name="T5" fmla="*/ 0 h 352"/>
              <a:gd name="T6" fmla="*/ 199 w 399"/>
              <a:gd name="T7" fmla="*/ 64 h 352"/>
              <a:gd name="T8" fmla="*/ 103 w 399"/>
              <a:gd name="T9" fmla="*/ 0 h 352"/>
              <a:gd name="T10" fmla="*/ 7 w 399"/>
              <a:gd name="T11" fmla="*/ 96 h 352"/>
              <a:gd name="T12" fmla="*/ 199 w 399"/>
              <a:gd name="T13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352">
                <a:moveTo>
                  <a:pt x="199" y="352"/>
                </a:moveTo>
                <a:cubicBezTo>
                  <a:pt x="399" y="195"/>
                  <a:pt x="391" y="139"/>
                  <a:pt x="391" y="96"/>
                </a:cubicBezTo>
                <a:cubicBezTo>
                  <a:pt x="391" y="52"/>
                  <a:pt x="355" y="0"/>
                  <a:pt x="295" y="0"/>
                </a:cubicBezTo>
                <a:cubicBezTo>
                  <a:pt x="235" y="0"/>
                  <a:pt x="199" y="64"/>
                  <a:pt x="199" y="64"/>
                </a:cubicBezTo>
                <a:cubicBezTo>
                  <a:pt x="199" y="64"/>
                  <a:pt x="163" y="0"/>
                  <a:pt x="103" y="0"/>
                </a:cubicBezTo>
                <a:cubicBezTo>
                  <a:pt x="43" y="0"/>
                  <a:pt x="7" y="52"/>
                  <a:pt x="7" y="96"/>
                </a:cubicBezTo>
                <a:cubicBezTo>
                  <a:pt x="7" y="139"/>
                  <a:pt x="0" y="195"/>
                  <a:pt x="199" y="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7376042" y="320377"/>
            <a:ext cx="704099" cy="616814"/>
          </a:xfrm>
          <a:custGeom>
            <a:avLst/>
            <a:gdLst>
              <a:gd name="T0" fmla="*/ 227 w 1210"/>
              <a:gd name="T1" fmla="*/ 606 h 1060"/>
              <a:gd name="T2" fmla="*/ 302 w 1210"/>
              <a:gd name="T3" fmla="*/ 1060 h 1060"/>
              <a:gd name="T4" fmla="*/ 529 w 1210"/>
              <a:gd name="T5" fmla="*/ 1060 h 1060"/>
              <a:gd name="T6" fmla="*/ 529 w 1210"/>
              <a:gd name="T7" fmla="*/ 681 h 1060"/>
              <a:gd name="T8" fmla="*/ 681 w 1210"/>
              <a:gd name="T9" fmla="*/ 681 h 1060"/>
              <a:gd name="T10" fmla="*/ 681 w 1210"/>
              <a:gd name="T11" fmla="*/ 1060 h 1060"/>
              <a:gd name="T12" fmla="*/ 907 w 1210"/>
              <a:gd name="T13" fmla="*/ 1060 h 1060"/>
              <a:gd name="T14" fmla="*/ 983 w 1210"/>
              <a:gd name="T15" fmla="*/ 606 h 1060"/>
              <a:gd name="T16" fmla="*/ 605 w 1210"/>
              <a:gd name="T17" fmla="*/ 227 h 1060"/>
              <a:gd name="T18" fmla="*/ 227 w 1210"/>
              <a:gd name="T19" fmla="*/ 606 h 1060"/>
              <a:gd name="T20" fmla="*/ 983 w 1210"/>
              <a:gd name="T21" fmla="*/ 379 h 1060"/>
              <a:gd name="T22" fmla="*/ 983 w 1210"/>
              <a:gd name="T23" fmla="*/ 76 h 1060"/>
              <a:gd name="T24" fmla="*/ 832 w 1210"/>
              <a:gd name="T25" fmla="*/ 76 h 1060"/>
              <a:gd name="T26" fmla="*/ 832 w 1210"/>
              <a:gd name="T27" fmla="*/ 227 h 1060"/>
              <a:gd name="T28" fmla="*/ 605 w 1210"/>
              <a:gd name="T29" fmla="*/ 0 h 1060"/>
              <a:gd name="T30" fmla="*/ 0 w 1210"/>
              <a:gd name="T31" fmla="*/ 606 h 1060"/>
              <a:gd name="T32" fmla="*/ 151 w 1210"/>
              <a:gd name="T33" fmla="*/ 606 h 1060"/>
              <a:gd name="T34" fmla="*/ 605 w 1210"/>
              <a:gd name="T35" fmla="*/ 152 h 1060"/>
              <a:gd name="T36" fmla="*/ 1059 w 1210"/>
              <a:gd name="T37" fmla="*/ 606 h 1060"/>
              <a:gd name="T38" fmla="*/ 1210 w 1210"/>
              <a:gd name="T39" fmla="*/ 606 h 1060"/>
              <a:gd name="T40" fmla="*/ 983 w 1210"/>
              <a:gd name="T41" fmla="*/ 37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10" h="1060">
                <a:moveTo>
                  <a:pt x="227" y="606"/>
                </a:moveTo>
                <a:lnTo>
                  <a:pt x="302" y="1060"/>
                </a:lnTo>
                <a:lnTo>
                  <a:pt x="529" y="1060"/>
                </a:lnTo>
                <a:lnTo>
                  <a:pt x="529" y="681"/>
                </a:lnTo>
                <a:lnTo>
                  <a:pt x="681" y="681"/>
                </a:lnTo>
                <a:lnTo>
                  <a:pt x="681" y="1060"/>
                </a:lnTo>
                <a:lnTo>
                  <a:pt x="907" y="1060"/>
                </a:lnTo>
                <a:lnTo>
                  <a:pt x="983" y="606"/>
                </a:lnTo>
                <a:lnTo>
                  <a:pt x="605" y="227"/>
                </a:lnTo>
                <a:lnTo>
                  <a:pt x="227" y="606"/>
                </a:lnTo>
                <a:close/>
                <a:moveTo>
                  <a:pt x="983" y="379"/>
                </a:moveTo>
                <a:lnTo>
                  <a:pt x="983" y="76"/>
                </a:lnTo>
                <a:lnTo>
                  <a:pt x="832" y="76"/>
                </a:lnTo>
                <a:lnTo>
                  <a:pt x="832" y="227"/>
                </a:lnTo>
                <a:lnTo>
                  <a:pt x="605" y="0"/>
                </a:lnTo>
                <a:lnTo>
                  <a:pt x="0" y="606"/>
                </a:lnTo>
                <a:lnTo>
                  <a:pt x="151" y="606"/>
                </a:lnTo>
                <a:lnTo>
                  <a:pt x="605" y="152"/>
                </a:lnTo>
                <a:lnTo>
                  <a:pt x="1059" y="606"/>
                </a:lnTo>
                <a:lnTo>
                  <a:pt x="1210" y="606"/>
                </a:lnTo>
                <a:lnTo>
                  <a:pt x="983" y="3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8345619" y="276734"/>
            <a:ext cx="352049" cy="704099"/>
          </a:xfrm>
          <a:custGeom>
            <a:avLst/>
            <a:gdLst>
              <a:gd name="T0" fmla="*/ 224 w 256"/>
              <a:gd name="T1" fmla="*/ 96 h 512"/>
              <a:gd name="T2" fmla="*/ 128 w 256"/>
              <a:gd name="T3" fmla="*/ 0 h 512"/>
              <a:gd name="T4" fmla="*/ 32 w 256"/>
              <a:gd name="T5" fmla="*/ 96 h 512"/>
              <a:gd name="T6" fmla="*/ 128 w 256"/>
              <a:gd name="T7" fmla="*/ 192 h 512"/>
              <a:gd name="T8" fmla="*/ 224 w 256"/>
              <a:gd name="T9" fmla="*/ 96 h 512"/>
              <a:gd name="T10" fmla="*/ 128 w 256"/>
              <a:gd name="T11" fmla="*/ 160 h 512"/>
              <a:gd name="T12" fmla="*/ 64 w 256"/>
              <a:gd name="T13" fmla="*/ 96 h 512"/>
              <a:gd name="T14" fmla="*/ 128 w 256"/>
              <a:gd name="T15" fmla="*/ 32 h 512"/>
              <a:gd name="T16" fmla="*/ 192 w 256"/>
              <a:gd name="T17" fmla="*/ 96 h 512"/>
              <a:gd name="T18" fmla="*/ 128 w 256"/>
              <a:gd name="T19" fmla="*/ 160 h 512"/>
              <a:gd name="T20" fmla="*/ 192 w 256"/>
              <a:gd name="T21" fmla="*/ 192 h 512"/>
              <a:gd name="T22" fmla="*/ 64 w 256"/>
              <a:gd name="T23" fmla="*/ 192 h 512"/>
              <a:gd name="T24" fmla="*/ 0 w 256"/>
              <a:gd name="T25" fmla="*/ 256 h 512"/>
              <a:gd name="T26" fmla="*/ 0 w 256"/>
              <a:gd name="T27" fmla="*/ 320 h 512"/>
              <a:gd name="T28" fmla="*/ 64 w 256"/>
              <a:gd name="T29" fmla="*/ 384 h 512"/>
              <a:gd name="T30" fmla="*/ 64 w 256"/>
              <a:gd name="T31" fmla="*/ 512 h 512"/>
              <a:gd name="T32" fmla="*/ 192 w 256"/>
              <a:gd name="T33" fmla="*/ 512 h 512"/>
              <a:gd name="T34" fmla="*/ 192 w 256"/>
              <a:gd name="T35" fmla="*/ 384 h 512"/>
              <a:gd name="T36" fmla="*/ 256 w 256"/>
              <a:gd name="T37" fmla="*/ 320 h 512"/>
              <a:gd name="T38" fmla="*/ 256 w 256"/>
              <a:gd name="T39" fmla="*/ 256 h 512"/>
              <a:gd name="T40" fmla="*/ 192 w 256"/>
              <a:gd name="T41" fmla="*/ 192 h 512"/>
              <a:gd name="T42" fmla="*/ 224 w 256"/>
              <a:gd name="T43" fmla="*/ 320 h 512"/>
              <a:gd name="T44" fmla="*/ 192 w 256"/>
              <a:gd name="T45" fmla="*/ 352 h 512"/>
              <a:gd name="T46" fmla="*/ 192 w 256"/>
              <a:gd name="T47" fmla="*/ 288 h 512"/>
              <a:gd name="T48" fmla="*/ 160 w 256"/>
              <a:gd name="T49" fmla="*/ 288 h 512"/>
              <a:gd name="T50" fmla="*/ 160 w 256"/>
              <a:gd name="T51" fmla="*/ 480 h 512"/>
              <a:gd name="T52" fmla="*/ 96 w 256"/>
              <a:gd name="T53" fmla="*/ 480 h 512"/>
              <a:gd name="T54" fmla="*/ 96 w 256"/>
              <a:gd name="T55" fmla="*/ 288 h 512"/>
              <a:gd name="T56" fmla="*/ 64 w 256"/>
              <a:gd name="T57" fmla="*/ 288 h 512"/>
              <a:gd name="T58" fmla="*/ 64 w 256"/>
              <a:gd name="T59" fmla="*/ 352 h 512"/>
              <a:gd name="T60" fmla="*/ 32 w 256"/>
              <a:gd name="T61" fmla="*/ 320 h 512"/>
              <a:gd name="T62" fmla="*/ 32 w 256"/>
              <a:gd name="T63" fmla="*/ 256 h 512"/>
              <a:gd name="T64" fmla="*/ 64 w 256"/>
              <a:gd name="T65" fmla="*/ 224 h 512"/>
              <a:gd name="T66" fmla="*/ 192 w 256"/>
              <a:gd name="T67" fmla="*/ 224 h 512"/>
              <a:gd name="T68" fmla="*/ 224 w 256"/>
              <a:gd name="T69" fmla="*/ 256 h 512"/>
              <a:gd name="T70" fmla="*/ 224 w 256"/>
              <a:gd name="T71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512">
                <a:moveTo>
                  <a:pt x="224" y="96"/>
                </a:moveTo>
                <a:cubicBezTo>
                  <a:pt x="224" y="43"/>
                  <a:pt x="181" y="0"/>
                  <a:pt x="128" y="0"/>
                </a:cubicBezTo>
                <a:cubicBezTo>
                  <a:pt x="75" y="0"/>
                  <a:pt x="32" y="43"/>
                  <a:pt x="32" y="96"/>
                </a:cubicBezTo>
                <a:cubicBezTo>
                  <a:pt x="32" y="149"/>
                  <a:pt x="75" y="192"/>
                  <a:pt x="128" y="192"/>
                </a:cubicBezTo>
                <a:cubicBezTo>
                  <a:pt x="181" y="192"/>
                  <a:pt x="224" y="149"/>
                  <a:pt x="224" y="96"/>
                </a:cubicBezTo>
                <a:close/>
                <a:moveTo>
                  <a:pt x="128" y="160"/>
                </a:moveTo>
                <a:cubicBezTo>
                  <a:pt x="93" y="160"/>
                  <a:pt x="64" y="131"/>
                  <a:pt x="64" y="96"/>
                </a:cubicBezTo>
                <a:cubicBezTo>
                  <a:pt x="64" y="61"/>
                  <a:pt x="93" y="32"/>
                  <a:pt x="128" y="32"/>
                </a:cubicBezTo>
                <a:cubicBezTo>
                  <a:pt x="163" y="32"/>
                  <a:pt x="192" y="61"/>
                  <a:pt x="192" y="96"/>
                </a:cubicBezTo>
                <a:cubicBezTo>
                  <a:pt x="192" y="131"/>
                  <a:pt x="163" y="160"/>
                  <a:pt x="128" y="160"/>
                </a:cubicBezTo>
                <a:close/>
                <a:moveTo>
                  <a:pt x="192" y="192"/>
                </a:moveTo>
                <a:cubicBezTo>
                  <a:pt x="64" y="192"/>
                  <a:pt x="64" y="192"/>
                  <a:pt x="64" y="192"/>
                </a:cubicBezTo>
                <a:cubicBezTo>
                  <a:pt x="29" y="192"/>
                  <a:pt x="0" y="221"/>
                  <a:pt x="0" y="256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55"/>
                  <a:pt x="29" y="384"/>
                  <a:pt x="64" y="384"/>
                </a:cubicBezTo>
                <a:cubicBezTo>
                  <a:pt x="64" y="512"/>
                  <a:pt x="64" y="512"/>
                  <a:pt x="64" y="512"/>
                </a:cubicBezTo>
                <a:cubicBezTo>
                  <a:pt x="192" y="512"/>
                  <a:pt x="192" y="512"/>
                  <a:pt x="192" y="512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227" y="384"/>
                  <a:pt x="256" y="355"/>
                  <a:pt x="256" y="320"/>
                </a:cubicBezTo>
                <a:cubicBezTo>
                  <a:pt x="256" y="256"/>
                  <a:pt x="256" y="256"/>
                  <a:pt x="256" y="256"/>
                </a:cubicBezTo>
                <a:cubicBezTo>
                  <a:pt x="256" y="221"/>
                  <a:pt x="227" y="192"/>
                  <a:pt x="192" y="192"/>
                </a:cubicBezTo>
                <a:close/>
                <a:moveTo>
                  <a:pt x="224" y="320"/>
                </a:moveTo>
                <a:cubicBezTo>
                  <a:pt x="224" y="338"/>
                  <a:pt x="210" y="352"/>
                  <a:pt x="192" y="352"/>
                </a:cubicBezTo>
                <a:cubicBezTo>
                  <a:pt x="192" y="288"/>
                  <a:pt x="192" y="288"/>
                  <a:pt x="192" y="288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60" y="480"/>
                  <a:pt x="160" y="480"/>
                  <a:pt x="160" y="480"/>
                </a:cubicBezTo>
                <a:cubicBezTo>
                  <a:pt x="96" y="480"/>
                  <a:pt x="96" y="480"/>
                  <a:pt x="96" y="480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352"/>
                  <a:pt x="64" y="352"/>
                  <a:pt x="64" y="352"/>
                </a:cubicBezTo>
                <a:cubicBezTo>
                  <a:pt x="46" y="352"/>
                  <a:pt x="32" y="338"/>
                  <a:pt x="32" y="320"/>
                </a:cubicBezTo>
                <a:cubicBezTo>
                  <a:pt x="32" y="256"/>
                  <a:pt x="32" y="256"/>
                  <a:pt x="32" y="256"/>
                </a:cubicBezTo>
                <a:cubicBezTo>
                  <a:pt x="32" y="238"/>
                  <a:pt x="46" y="224"/>
                  <a:pt x="64" y="22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210" y="224"/>
                  <a:pt x="224" y="238"/>
                  <a:pt x="224" y="256"/>
                </a:cubicBezTo>
                <a:lnTo>
                  <a:pt x="224" y="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258961" y="1177514"/>
            <a:ext cx="704099" cy="640090"/>
          </a:xfrm>
          <a:custGeom>
            <a:avLst/>
            <a:gdLst>
              <a:gd name="T0" fmla="*/ 1210 w 1210"/>
              <a:gd name="T1" fmla="*/ 663 h 1100"/>
              <a:gd name="T2" fmla="*/ 605 w 1210"/>
              <a:gd name="T3" fmla="*/ 194 h 1100"/>
              <a:gd name="T4" fmla="*/ 0 w 1210"/>
              <a:gd name="T5" fmla="*/ 663 h 1100"/>
              <a:gd name="T6" fmla="*/ 0 w 1210"/>
              <a:gd name="T7" fmla="*/ 471 h 1100"/>
              <a:gd name="T8" fmla="*/ 605 w 1210"/>
              <a:gd name="T9" fmla="*/ 0 h 1100"/>
              <a:gd name="T10" fmla="*/ 1210 w 1210"/>
              <a:gd name="T11" fmla="*/ 471 h 1100"/>
              <a:gd name="T12" fmla="*/ 1210 w 1210"/>
              <a:gd name="T13" fmla="*/ 663 h 1100"/>
              <a:gd name="T14" fmla="*/ 1059 w 1210"/>
              <a:gd name="T15" fmla="*/ 646 h 1100"/>
              <a:gd name="T16" fmla="*/ 1059 w 1210"/>
              <a:gd name="T17" fmla="*/ 1100 h 1100"/>
              <a:gd name="T18" fmla="*/ 756 w 1210"/>
              <a:gd name="T19" fmla="*/ 1100 h 1100"/>
              <a:gd name="T20" fmla="*/ 756 w 1210"/>
              <a:gd name="T21" fmla="*/ 797 h 1100"/>
              <a:gd name="T22" fmla="*/ 454 w 1210"/>
              <a:gd name="T23" fmla="*/ 797 h 1100"/>
              <a:gd name="T24" fmla="*/ 454 w 1210"/>
              <a:gd name="T25" fmla="*/ 1100 h 1100"/>
              <a:gd name="T26" fmla="*/ 151 w 1210"/>
              <a:gd name="T27" fmla="*/ 1100 h 1100"/>
              <a:gd name="T28" fmla="*/ 151 w 1210"/>
              <a:gd name="T29" fmla="*/ 646 h 1100"/>
              <a:gd name="T30" fmla="*/ 605 w 1210"/>
              <a:gd name="T31" fmla="*/ 305 h 1100"/>
              <a:gd name="T32" fmla="*/ 1059 w 1210"/>
              <a:gd name="T33" fmla="*/ 646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10" h="1100">
                <a:moveTo>
                  <a:pt x="1210" y="663"/>
                </a:moveTo>
                <a:lnTo>
                  <a:pt x="605" y="194"/>
                </a:lnTo>
                <a:lnTo>
                  <a:pt x="0" y="663"/>
                </a:lnTo>
                <a:lnTo>
                  <a:pt x="0" y="471"/>
                </a:lnTo>
                <a:lnTo>
                  <a:pt x="605" y="0"/>
                </a:lnTo>
                <a:lnTo>
                  <a:pt x="1210" y="471"/>
                </a:lnTo>
                <a:lnTo>
                  <a:pt x="1210" y="663"/>
                </a:lnTo>
                <a:close/>
                <a:moveTo>
                  <a:pt x="1059" y="646"/>
                </a:moveTo>
                <a:lnTo>
                  <a:pt x="1059" y="1100"/>
                </a:lnTo>
                <a:lnTo>
                  <a:pt x="756" y="1100"/>
                </a:lnTo>
                <a:lnTo>
                  <a:pt x="756" y="797"/>
                </a:lnTo>
                <a:lnTo>
                  <a:pt x="454" y="797"/>
                </a:lnTo>
                <a:lnTo>
                  <a:pt x="454" y="1100"/>
                </a:lnTo>
                <a:lnTo>
                  <a:pt x="151" y="1100"/>
                </a:lnTo>
                <a:lnTo>
                  <a:pt x="151" y="646"/>
                </a:lnTo>
                <a:lnTo>
                  <a:pt x="605" y="305"/>
                </a:lnTo>
                <a:lnTo>
                  <a:pt x="1059" y="6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39374" y="1222903"/>
            <a:ext cx="704099" cy="594701"/>
          </a:xfrm>
          <a:custGeom>
            <a:avLst/>
            <a:gdLst>
              <a:gd name="T0" fmla="*/ 1210 w 1210"/>
              <a:gd name="T1" fmla="*/ 606 h 1022"/>
              <a:gd name="T2" fmla="*/ 983 w 1210"/>
              <a:gd name="T3" fmla="*/ 379 h 1022"/>
              <a:gd name="T4" fmla="*/ 983 w 1210"/>
              <a:gd name="T5" fmla="*/ 38 h 1022"/>
              <a:gd name="T6" fmla="*/ 832 w 1210"/>
              <a:gd name="T7" fmla="*/ 38 h 1022"/>
              <a:gd name="T8" fmla="*/ 832 w 1210"/>
              <a:gd name="T9" fmla="*/ 227 h 1022"/>
              <a:gd name="T10" fmla="*/ 605 w 1210"/>
              <a:gd name="T11" fmla="*/ 0 h 1022"/>
              <a:gd name="T12" fmla="*/ 0 w 1210"/>
              <a:gd name="T13" fmla="*/ 606 h 1022"/>
              <a:gd name="T14" fmla="*/ 0 w 1210"/>
              <a:gd name="T15" fmla="*/ 644 h 1022"/>
              <a:gd name="T16" fmla="*/ 151 w 1210"/>
              <a:gd name="T17" fmla="*/ 644 h 1022"/>
              <a:gd name="T18" fmla="*/ 151 w 1210"/>
              <a:gd name="T19" fmla="*/ 1022 h 1022"/>
              <a:gd name="T20" fmla="*/ 529 w 1210"/>
              <a:gd name="T21" fmla="*/ 1022 h 1022"/>
              <a:gd name="T22" fmla="*/ 529 w 1210"/>
              <a:gd name="T23" fmla="*/ 795 h 1022"/>
              <a:gd name="T24" fmla="*/ 680 w 1210"/>
              <a:gd name="T25" fmla="*/ 795 h 1022"/>
              <a:gd name="T26" fmla="*/ 680 w 1210"/>
              <a:gd name="T27" fmla="*/ 1022 h 1022"/>
              <a:gd name="T28" fmla="*/ 1058 w 1210"/>
              <a:gd name="T29" fmla="*/ 1022 h 1022"/>
              <a:gd name="T30" fmla="*/ 1058 w 1210"/>
              <a:gd name="T31" fmla="*/ 644 h 1022"/>
              <a:gd name="T32" fmla="*/ 1210 w 1210"/>
              <a:gd name="T33" fmla="*/ 644 h 1022"/>
              <a:gd name="T34" fmla="*/ 1210 w 1210"/>
              <a:gd name="T35" fmla="*/ 606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10" h="1022">
                <a:moveTo>
                  <a:pt x="1210" y="606"/>
                </a:moveTo>
                <a:lnTo>
                  <a:pt x="983" y="379"/>
                </a:lnTo>
                <a:lnTo>
                  <a:pt x="983" y="38"/>
                </a:lnTo>
                <a:lnTo>
                  <a:pt x="832" y="38"/>
                </a:lnTo>
                <a:lnTo>
                  <a:pt x="832" y="227"/>
                </a:lnTo>
                <a:lnTo>
                  <a:pt x="605" y="0"/>
                </a:lnTo>
                <a:lnTo>
                  <a:pt x="0" y="606"/>
                </a:lnTo>
                <a:lnTo>
                  <a:pt x="0" y="644"/>
                </a:lnTo>
                <a:lnTo>
                  <a:pt x="151" y="644"/>
                </a:lnTo>
                <a:lnTo>
                  <a:pt x="151" y="1022"/>
                </a:lnTo>
                <a:lnTo>
                  <a:pt x="529" y="1022"/>
                </a:lnTo>
                <a:lnTo>
                  <a:pt x="529" y="795"/>
                </a:lnTo>
                <a:lnTo>
                  <a:pt x="680" y="795"/>
                </a:lnTo>
                <a:lnTo>
                  <a:pt x="680" y="1022"/>
                </a:lnTo>
                <a:lnTo>
                  <a:pt x="1058" y="1022"/>
                </a:lnTo>
                <a:lnTo>
                  <a:pt x="1058" y="644"/>
                </a:lnTo>
                <a:lnTo>
                  <a:pt x="1210" y="644"/>
                </a:lnTo>
                <a:lnTo>
                  <a:pt x="1210" y="6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2019207" y="1157148"/>
            <a:ext cx="704099" cy="704681"/>
          </a:xfrm>
          <a:custGeom>
            <a:avLst/>
            <a:gdLst>
              <a:gd name="T0" fmla="*/ 0 w 1210"/>
              <a:gd name="T1" fmla="*/ 1211 h 1211"/>
              <a:gd name="T2" fmla="*/ 605 w 1210"/>
              <a:gd name="T3" fmla="*/ 1211 h 1211"/>
              <a:gd name="T4" fmla="*/ 605 w 1210"/>
              <a:gd name="T5" fmla="*/ 0 h 1211"/>
              <a:gd name="T6" fmla="*/ 0 w 1210"/>
              <a:gd name="T7" fmla="*/ 0 h 1211"/>
              <a:gd name="T8" fmla="*/ 0 w 1210"/>
              <a:gd name="T9" fmla="*/ 1211 h 1211"/>
              <a:gd name="T10" fmla="*/ 378 w 1210"/>
              <a:gd name="T11" fmla="*/ 151 h 1211"/>
              <a:gd name="T12" fmla="*/ 530 w 1210"/>
              <a:gd name="T13" fmla="*/ 151 h 1211"/>
              <a:gd name="T14" fmla="*/ 530 w 1210"/>
              <a:gd name="T15" fmla="*/ 303 h 1211"/>
              <a:gd name="T16" fmla="*/ 378 w 1210"/>
              <a:gd name="T17" fmla="*/ 303 h 1211"/>
              <a:gd name="T18" fmla="*/ 378 w 1210"/>
              <a:gd name="T19" fmla="*/ 151 h 1211"/>
              <a:gd name="T20" fmla="*/ 378 w 1210"/>
              <a:gd name="T21" fmla="*/ 454 h 1211"/>
              <a:gd name="T22" fmla="*/ 530 w 1210"/>
              <a:gd name="T23" fmla="*/ 454 h 1211"/>
              <a:gd name="T24" fmla="*/ 530 w 1210"/>
              <a:gd name="T25" fmla="*/ 605 h 1211"/>
              <a:gd name="T26" fmla="*/ 378 w 1210"/>
              <a:gd name="T27" fmla="*/ 605 h 1211"/>
              <a:gd name="T28" fmla="*/ 378 w 1210"/>
              <a:gd name="T29" fmla="*/ 454 h 1211"/>
              <a:gd name="T30" fmla="*/ 378 w 1210"/>
              <a:gd name="T31" fmla="*/ 757 h 1211"/>
              <a:gd name="T32" fmla="*/ 530 w 1210"/>
              <a:gd name="T33" fmla="*/ 757 h 1211"/>
              <a:gd name="T34" fmla="*/ 530 w 1210"/>
              <a:gd name="T35" fmla="*/ 908 h 1211"/>
              <a:gd name="T36" fmla="*/ 378 w 1210"/>
              <a:gd name="T37" fmla="*/ 908 h 1211"/>
              <a:gd name="T38" fmla="*/ 378 w 1210"/>
              <a:gd name="T39" fmla="*/ 757 h 1211"/>
              <a:gd name="T40" fmla="*/ 76 w 1210"/>
              <a:gd name="T41" fmla="*/ 151 h 1211"/>
              <a:gd name="T42" fmla="*/ 227 w 1210"/>
              <a:gd name="T43" fmla="*/ 151 h 1211"/>
              <a:gd name="T44" fmla="*/ 227 w 1210"/>
              <a:gd name="T45" fmla="*/ 303 h 1211"/>
              <a:gd name="T46" fmla="*/ 76 w 1210"/>
              <a:gd name="T47" fmla="*/ 303 h 1211"/>
              <a:gd name="T48" fmla="*/ 76 w 1210"/>
              <a:gd name="T49" fmla="*/ 151 h 1211"/>
              <a:gd name="T50" fmla="*/ 76 w 1210"/>
              <a:gd name="T51" fmla="*/ 454 h 1211"/>
              <a:gd name="T52" fmla="*/ 227 w 1210"/>
              <a:gd name="T53" fmla="*/ 454 h 1211"/>
              <a:gd name="T54" fmla="*/ 227 w 1210"/>
              <a:gd name="T55" fmla="*/ 605 h 1211"/>
              <a:gd name="T56" fmla="*/ 76 w 1210"/>
              <a:gd name="T57" fmla="*/ 605 h 1211"/>
              <a:gd name="T58" fmla="*/ 76 w 1210"/>
              <a:gd name="T59" fmla="*/ 454 h 1211"/>
              <a:gd name="T60" fmla="*/ 76 w 1210"/>
              <a:gd name="T61" fmla="*/ 757 h 1211"/>
              <a:gd name="T62" fmla="*/ 227 w 1210"/>
              <a:gd name="T63" fmla="*/ 757 h 1211"/>
              <a:gd name="T64" fmla="*/ 227 w 1210"/>
              <a:gd name="T65" fmla="*/ 908 h 1211"/>
              <a:gd name="T66" fmla="*/ 76 w 1210"/>
              <a:gd name="T67" fmla="*/ 908 h 1211"/>
              <a:gd name="T68" fmla="*/ 76 w 1210"/>
              <a:gd name="T69" fmla="*/ 757 h 1211"/>
              <a:gd name="T70" fmla="*/ 681 w 1210"/>
              <a:gd name="T71" fmla="*/ 378 h 1211"/>
              <a:gd name="T72" fmla="*/ 1210 w 1210"/>
              <a:gd name="T73" fmla="*/ 378 h 1211"/>
              <a:gd name="T74" fmla="*/ 1210 w 1210"/>
              <a:gd name="T75" fmla="*/ 454 h 1211"/>
              <a:gd name="T76" fmla="*/ 681 w 1210"/>
              <a:gd name="T77" fmla="*/ 454 h 1211"/>
              <a:gd name="T78" fmla="*/ 681 w 1210"/>
              <a:gd name="T79" fmla="*/ 378 h 1211"/>
              <a:gd name="T80" fmla="*/ 681 w 1210"/>
              <a:gd name="T81" fmla="*/ 1211 h 1211"/>
              <a:gd name="T82" fmla="*/ 832 w 1210"/>
              <a:gd name="T83" fmla="*/ 1211 h 1211"/>
              <a:gd name="T84" fmla="*/ 832 w 1210"/>
              <a:gd name="T85" fmla="*/ 908 h 1211"/>
              <a:gd name="T86" fmla="*/ 1059 w 1210"/>
              <a:gd name="T87" fmla="*/ 908 h 1211"/>
              <a:gd name="T88" fmla="*/ 1059 w 1210"/>
              <a:gd name="T89" fmla="*/ 1211 h 1211"/>
              <a:gd name="T90" fmla="*/ 1210 w 1210"/>
              <a:gd name="T91" fmla="*/ 1211 h 1211"/>
              <a:gd name="T92" fmla="*/ 1210 w 1210"/>
              <a:gd name="T93" fmla="*/ 530 h 1211"/>
              <a:gd name="T94" fmla="*/ 681 w 1210"/>
              <a:gd name="T95" fmla="*/ 530 h 1211"/>
              <a:gd name="T96" fmla="*/ 681 w 1210"/>
              <a:gd name="T97" fmla="*/ 1211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10" h="1211">
                <a:moveTo>
                  <a:pt x="0" y="1211"/>
                </a:moveTo>
                <a:lnTo>
                  <a:pt x="605" y="1211"/>
                </a:lnTo>
                <a:lnTo>
                  <a:pt x="605" y="0"/>
                </a:lnTo>
                <a:lnTo>
                  <a:pt x="0" y="0"/>
                </a:lnTo>
                <a:lnTo>
                  <a:pt x="0" y="1211"/>
                </a:lnTo>
                <a:close/>
                <a:moveTo>
                  <a:pt x="378" y="151"/>
                </a:moveTo>
                <a:lnTo>
                  <a:pt x="530" y="151"/>
                </a:lnTo>
                <a:lnTo>
                  <a:pt x="530" y="303"/>
                </a:lnTo>
                <a:lnTo>
                  <a:pt x="378" y="303"/>
                </a:lnTo>
                <a:lnTo>
                  <a:pt x="378" y="151"/>
                </a:lnTo>
                <a:close/>
                <a:moveTo>
                  <a:pt x="378" y="454"/>
                </a:moveTo>
                <a:lnTo>
                  <a:pt x="530" y="454"/>
                </a:lnTo>
                <a:lnTo>
                  <a:pt x="530" y="605"/>
                </a:lnTo>
                <a:lnTo>
                  <a:pt x="378" y="605"/>
                </a:lnTo>
                <a:lnTo>
                  <a:pt x="378" y="454"/>
                </a:lnTo>
                <a:close/>
                <a:moveTo>
                  <a:pt x="378" y="757"/>
                </a:moveTo>
                <a:lnTo>
                  <a:pt x="530" y="757"/>
                </a:lnTo>
                <a:lnTo>
                  <a:pt x="530" y="908"/>
                </a:lnTo>
                <a:lnTo>
                  <a:pt x="378" y="908"/>
                </a:lnTo>
                <a:lnTo>
                  <a:pt x="378" y="757"/>
                </a:lnTo>
                <a:close/>
                <a:moveTo>
                  <a:pt x="76" y="151"/>
                </a:moveTo>
                <a:lnTo>
                  <a:pt x="227" y="151"/>
                </a:lnTo>
                <a:lnTo>
                  <a:pt x="227" y="303"/>
                </a:lnTo>
                <a:lnTo>
                  <a:pt x="76" y="303"/>
                </a:lnTo>
                <a:lnTo>
                  <a:pt x="76" y="151"/>
                </a:lnTo>
                <a:close/>
                <a:moveTo>
                  <a:pt x="76" y="454"/>
                </a:moveTo>
                <a:lnTo>
                  <a:pt x="227" y="454"/>
                </a:lnTo>
                <a:lnTo>
                  <a:pt x="227" y="605"/>
                </a:lnTo>
                <a:lnTo>
                  <a:pt x="76" y="605"/>
                </a:lnTo>
                <a:lnTo>
                  <a:pt x="76" y="454"/>
                </a:lnTo>
                <a:close/>
                <a:moveTo>
                  <a:pt x="76" y="757"/>
                </a:moveTo>
                <a:lnTo>
                  <a:pt x="227" y="757"/>
                </a:lnTo>
                <a:lnTo>
                  <a:pt x="227" y="908"/>
                </a:lnTo>
                <a:lnTo>
                  <a:pt x="76" y="908"/>
                </a:lnTo>
                <a:lnTo>
                  <a:pt x="76" y="757"/>
                </a:lnTo>
                <a:close/>
                <a:moveTo>
                  <a:pt x="681" y="378"/>
                </a:moveTo>
                <a:lnTo>
                  <a:pt x="1210" y="378"/>
                </a:lnTo>
                <a:lnTo>
                  <a:pt x="1210" y="454"/>
                </a:lnTo>
                <a:lnTo>
                  <a:pt x="681" y="454"/>
                </a:lnTo>
                <a:lnTo>
                  <a:pt x="681" y="378"/>
                </a:lnTo>
                <a:close/>
                <a:moveTo>
                  <a:pt x="681" y="1211"/>
                </a:moveTo>
                <a:lnTo>
                  <a:pt x="832" y="1211"/>
                </a:lnTo>
                <a:lnTo>
                  <a:pt x="832" y="908"/>
                </a:lnTo>
                <a:lnTo>
                  <a:pt x="1059" y="908"/>
                </a:lnTo>
                <a:lnTo>
                  <a:pt x="1059" y="1211"/>
                </a:lnTo>
                <a:lnTo>
                  <a:pt x="1210" y="1211"/>
                </a:lnTo>
                <a:lnTo>
                  <a:pt x="1210" y="530"/>
                </a:lnTo>
                <a:lnTo>
                  <a:pt x="681" y="530"/>
                </a:lnTo>
                <a:lnTo>
                  <a:pt x="681" y="12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2899621" y="1201372"/>
            <a:ext cx="704099" cy="616232"/>
          </a:xfrm>
          <a:custGeom>
            <a:avLst/>
            <a:gdLst>
              <a:gd name="T0" fmla="*/ 480 w 512"/>
              <a:gd name="T1" fmla="*/ 32 h 448"/>
              <a:gd name="T2" fmla="*/ 480 w 512"/>
              <a:gd name="T3" fmla="*/ 32 h 448"/>
              <a:gd name="T4" fmla="*/ 480 w 512"/>
              <a:gd name="T5" fmla="*/ 416 h 448"/>
              <a:gd name="T6" fmla="*/ 480 w 512"/>
              <a:gd name="T7" fmla="*/ 416 h 448"/>
              <a:gd name="T8" fmla="*/ 32 w 512"/>
              <a:gd name="T9" fmla="*/ 416 h 448"/>
              <a:gd name="T10" fmla="*/ 32 w 512"/>
              <a:gd name="T11" fmla="*/ 416 h 448"/>
              <a:gd name="T12" fmla="*/ 32 w 512"/>
              <a:gd name="T13" fmla="*/ 32 h 448"/>
              <a:gd name="T14" fmla="*/ 32 w 512"/>
              <a:gd name="T15" fmla="*/ 32 h 448"/>
              <a:gd name="T16" fmla="*/ 480 w 512"/>
              <a:gd name="T17" fmla="*/ 32 h 448"/>
              <a:gd name="T18" fmla="*/ 480 w 512"/>
              <a:gd name="T19" fmla="*/ 0 h 448"/>
              <a:gd name="T20" fmla="*/ 32 w 512"/>
              <a:gd name="T21" fmla="*/ 0 h 448"/>
              <a:gd name="T22" fmla="*/ 0 w 512"/>
              <a:gd name="T23" fmla="*/ 32 h 448"/>
              <a:gd name="T24" fmla="*/ 0 w 512"/>
              <a:gd name="T25" fmla="*/ 416 h 448"/>
              <a:gd name="T26" fmla="*/ 32 w 512"/>
              <a:gd name="T27" fmla="*/ 448 h 448"/>
              <a:gd name="T28" fmla="*/ 480 w 512"/>
              <a:gd name="T29" fmla="*/ 448 h 448"/>
              <a:gd name="T30" fmla="*/ 512 w 512"/>
              <a:gd name="T31" fmla="*/ 416 h 448"/>
              <a:gd name="T32" fmla="*/ 512 w 512"/>
              <a:gd name="T33" fmla="*/ 32 h 448"/>
              <a:gd name="T34" fmla="*/ 480 w 512"/>
              <a:gd name="T35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2" h="448">
                <a:moveTo>
                  <a:pt x="480" y="32"/>
                </a:moveTo>
                <a:cubicBezTo>
                  <a:pt x="480" y="32"/>
                  <a:pt x="480" y="32"/>
                  <a:pt x="480" y="32"/>
                </a:cubicBezTo>
                <a:cubicBezTo>
                  <a:pt x="480" y="416"/>
                  <a:pt x="480" y="416"/>
                  <a:pt x="480" y="416"/>
                </a:cubicBezTo>
                <a:cubicBezTo>
                  <a:pt x="480" y="416"/>
                  <a:pt x="480" y="416"/>
                  <a:pt x="480" y="416"/>
                </a:cubicBezTo>
                <a:cubicBezTo>
                  <a:pt x="32" y="416"/>
                  <a:pt x="32" y="416"/>
                  <a:pt x="32" y="416"/>
                </a:cubicBezTo>
                <a:cubicBezTo>
                  <a:pt x="32" y="416"/>
                  <a:pt x="32" y="416"/>
                  <a:pt x="32" y="416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lnTo>
                  <a:pt x="480" y="32"/>
                </a:lnTo>
                <a:close/>
                <a:moveTo>
                  <a:pt x="480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4"/>
                  <a:pt x="14" y="448"/>
                  <a:pt x="32" y="448"/>
                </a:cubicBezTo>
                <a:cubicBezTo>
                  <a:pt x="480" y="448"/>
                  <a:pt x="480" y="448"/>
                  <a:pt x="480" y="448"/>
                </a:cubicBezTo>
                <a:cubicBezTo>
                  <a:pt x="498" y="448"/>
                  <a:pt x="512" y="434"/>
                  <a:pt x="512" y="416"/>
                </a:cubicBezTo>
                <a:cubicBezTo>
                  <a:pt x="512" y="32"/>
                  <a:pt x="512" y="32"/>
                  <a:pt x="512" y="32"/>
                </a:cubicBezTo>
                <a:cubicBezTo>
                  <a:pt x="512" y="14"/>
                  <a:pt x="498" y="0"/>
                  <a:pt x="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339537" y="1289239"/>
            <a:ext cx="132092" cy="13209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987488" y="1377107"/>
            <a:ext cx="528365" cy="352631"/>
          </a:xfrm>
          <a:custGeom>
            <a:avLst/>
            <a:gdLst>
              <a:gd name="T0" fmla="*/ 908 w 908"/>
              <a:gd name="T1" fmla="*/ 606 h 606"/>
              <a:gd name="T2" fmla="*/ 0 w 908"/>
              <a:gd name="T3" fmla="*/ 606 h 606"/>
              <a:gd name="T4" fmla="*/ 0 w 908"/>
              <a:gd name="T5" fmla="*/ 454 h 606"/>
              <a:gd name="T6" fmla="*/ 265 w 908"/>
              <a:gd name="T7" fmla="*/ 0 h 606"/>
              <a:gd name="T8" fmla="*/ 567 w 908"/>
              <a:gd name="T9" fmla="*/ 379 h 606"/>
              <a:gd name="T10" fmla="*/ 643 w 908"/>
              <a:gd name="T11" fmla="*/ 379 h 606"/>
              <a:gd name="T12" fmla="*/ 908 w 908"/>
              <a:gd name="T13" fmla="*/ 152 h 606"/>
              <a:gd name="T14" fmla="*/ 908 w 908"/>
              <a:gd name="T15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8" h="606">
                <a:moveTo>
                  <a:pt x="908" y="606"/>
                </a:moveTo>
                <a:lnTo>
                  <a:pt x="0" y="606"/>
                </a:lnTo>
                <a:lnTo>
                  <a:pt x="0" y="454"/>
                </a:lnTo>
                <a:lnTo>
                  <a:pt x="265" y="0"/>
                </a:lnTo>
                <a:lnTo>
                  <a:pt x="567" y="379"/>
                </a:lnTo>
                <a:lnTo>
                  <a:pt x="643" y="379"/>
                </a:lnTo>
                <a:lnTo>
                  <a:pt x="908" y="152"/>
                </a:lnTo>
                <a:lnTo>
                  <a:pt x="908" y="6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3779452" y="1245015"/>
            <a:ext cx="704681" cy="572589"/>
          </a:xfrm>
          <a:custGeom>
            <a:avLst/>
            <a:gdLst>
              <a:gd name="T0" fmla="*/ 152 w 512"/>
              <a:gd name="T1" fmla="*/ 240 h 416"/>
              <a:gd name="T2" fmla="*/ 256 w 512"/>
              <a:gd name="T3" fmla="*/ 344 h 416"/>
              <a:gd name="T4" fmla="*/ 360 w 512"/>
              <a:gd name="T5" fmla="*/ 240 h 416"/>
              <a:gd name="T6" fmla="*/ 256 w 512"/>
              <a:gd name="T7" fmla="*/ 136 h 416"/>
              <a:gd name="T8" fmla="*/ 152 w 512"/>
              <a:gd name="T9" fmla="*/ 240 h 416"/>
              <a:gd name="T10" fmla="*/ 480 w 512"/>
              <a:gd name="T11" fmla="*/ 64 h 416"/>
              <a:gd name="T12" fmla="*/ 368 w 512"/>
              <a:gd name="T13" fmla="*/ 64 h 416"/>
              <a:gd name="T14" fmla="*/ 320 w 512"/>
              <a:gd name="T15" fmla="*/ 0 h 416"/>
              <a:gd name="T16" fmla="*/ 192 w 512"/>
              <a:gd name="T17" fmla="*/ 0 h 416"/>
              <a:gd name="T18" fmla="*/ 144 w 512"/>
              <a:gd name="T19" fmla="*/ 64 h 416"/>
              <a:gd name="T20" fmla="*/ 32 w 512"/>
              <a:gd name="T21" fmla="*/ 64 h 416"/>
              <a:gd name="T22" fmla="*/ 0 w 512"/>
              <a:gd name="T23" fmla="*/ 96 h 416"/>
              <a:gd name="T24" fmla="*/ 0 w 512"/>
              <a:gd name="T25" fmla="*/ 384 h 416"/>
              <a:gd name="T26" fmla="*/ 32 w 512"/>
              <a:gd name="T27" fmla="*/ 416 h 416"/>
              <a:gd name="T28" fmla="*/ 480 w 512"/>
              <a:gd name="T29" fmla="*/ 416 h 416"/>
              <a:gd name="T30" fmla="*/ 512 w 512"/>
              <a:gd name="T31" fmla="*/ 384 h 416"/>
              <a:gd name="T32" fmla="*/ 512 w 512"/>
              <a:gd name="T33" fmla="*/ 96 h 416"/>
              <a:gd name="T34" fmla="*/ 480 w 512"/>
              <a:gd name="T35" fmla="*/ 64 h 416"/>
              <a:gd name="T36" fmla="*/ 256 w 512"/>
              <a:gd name="T37" fmla="*/ 382 h 416"/>
              <a:gd name="T38" fmla="*/ 114 w 512"/>
              <a:gd name="T39" fmla="*/ 240 h 416"/>
              <a:gd name="T40" fmla="*/ 256 w 512"/>
              <a:gd name="T41" fmla="*/ 98 h 416"/>
              <a:gd name="T42" fmla="*/ 398 w 512"/>
              <a:gd name="T43" fmla="*/ 240 h 416"/>
              <a:gd name="T44" fmla="*/ 256 w 512"/>
              <a:gd name="T45" fmla="*/ 382 h 416"/>
              <a:gd name="T46" fmla="*/ 480 w 512"/>
              <a:gd name="T47" fmla="*/ 160 h 416"/>
              <a:gd name="T48" fmla="*/ 416 w 512"/>
              <a:gd name="T49" fmla="*/ 160 h 416"/>
              <a:gd name="T50" fmla="*/ 416 w 512"/>
              <a:gd name="T51" fmla="*/ 128 h 416"/>
              <a:gd name="T52" fmla="*/ 480 w 512"/>
              <a:gd name="T53" fmla="*/ 128 h 416"/>
              <a:gd name="T54" fmla="*/ 480 w 512"/>
              <a:gd name="T55" fmla="*/ 16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2" h="416">
                <a:moveTo>
                  <a:pt x="152" y="240"/>
                </a:moveTo>
                <a:cubicBezTo>
                  <a:pt x="152" y="297"/>
                  <a:pt x="199" y="344"/>
                  <a:pt x="256" y="344"/>
                </a:cubicBezTo>
                <a:cubicBezTo>
                  <a:pt x="313" y="344"/>
                  <a:pt x="360" y="297"/>
                  <a:pt x="360" y="240"/>
                </a:cubicBezTo>
                <a:cubicBezTo>
                  <a:pt x="360" y="183"/>
                  <a:pt x="313" y="136"/>
                  <a:pt x="256" y="136"/>
                </a:cubicBezTo>
                <a:cubicBezTo>
                  <a:pt x="199" y="136"/>
                  <a:pt x="152" y="183"/>
                  <a:pt x="152" y="240"/>
                </a:cubicBezTo>
                <a:close/>
                <a:moveTo>
                  <a:pt x="480" y="64"/>
                </a:moveTo>
                <a:cubicBezTo>
                  <a:pt x="368" y="64"/>
                  <a:pt x="368" y="64"/>
                  <a:pt x="368" y="64"/>
                </a:cubicBezTo>
                <a:cubicBezTo>
                  <a:pt x="360" y="32"/>
                  <a:pt x="352" y="0"/>
                  <a:pt x="320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60" y="0"/>
                  <a:pt x="152" y="32"/>
                  <a:pt x="144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14" y="64"/>
                  <a:pt x="0" y="78"/>
                  <a:pt x="0" y="96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02"/>
                  <a:pt x="14" y="416"/>
                  <a:pt x="32" y="416"/>
                </a:cubicBezTo>
                <a:cubicBezTo>
                  <a:pt x="480" y="416"/>
                  <a:pt x="480" y="416"/>
                  <a:pt x="480" y="416"/>
                </a:cubicBezTo>
                <a:cubicBezTo>
                  <a:pt x="498" y="416"/>
                  <a:pt x="512" y="402"/>
                  <a:pt x="512" y="384"/>
                </a:cubicBezTo>
                <a:cubicBezTo>
                  <a:pt x="512" y="96"/>
                  <a:pt x="512" y="96"/>
                  <a:pt x="512" y="96"/>
                </a:cubicBezTo>
                <a:cubicBezTo>
                  <a:pt x="512" y="78"/>
                  <a:pt x="498" y="64"/>
                  <a:pt x="480" y="64"/>
                </a:cubicBezTo>
                <a:close/>
                <a:moveTo>
                  <a:pt x="256" y="382"/>
                </a:moveTo>
                <a:cubicBezTo>
                  <a:pt x="178" y="382"/>
                  <a:pt x="114" y="318"/>
                  <a:pt x="114" y="240"/>
                </a:cubicBezTo>
                <a:cubicBezTo>
                  <a:pt x="114" y="162"/>
                  <a:pt x="178" y="98"/>
                  <a:pt x="256" y="98"/>
                </a:cubicBezTo>
                <a:cubicBezTo>
                  <a:pt x="334" y="98"/>
                  <a:pt x="398" y="162"/>
                  <a:pt x="398" y="240"/>
                </a:cubicBezTo>
                <a:cubicBezTo>
                  <a:pt x="398" y="318"/>
                  <a:pt x="334" y="382"/>
                  <a:pt x="256" y="382"/>
                </a:cubicBezTo>
                <a:close/>
                <a:moveTo>
                  <a:pt x="480" y="160"/>
                </a:moveTo>
                <a:cubicBezTo>
                  <a:pt x="416" y="160"/>
                  <a:pt x="416" y="160"/>
                  <a:pt x="416" y="160"/>
                </a:cubicBezTo>
                <a:cubicBezTo>
                  <a:pt x="416" y="128"/>
                  <a:pt x="416" y="128"/>
                  <a:pt x="416" y="128"/>
                </a:cubicBezTo>
                <a:cubicBezTo>
                  <a:pt x="480" y="128"/>
                  <a:pt x="480" y="128"/>
                  <a:pt x="480" y="128"/>
                </a:cubicBezTo>
                <a:lnTo>
                  <a:pt x="480" y="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659867" y="1157148"/>
            <a:ext cx="704099" cy="704681"/>
          </a:xfrm>
          <a:custGeom>
            <a:avLst/>
            <a:gdLst>
              <a:gd name="T0" fmla="*/ 480 w 512"/>
              <a:gd name="T1" fmla="*/ 0 h 512"/>
              <a:gd name="T2" fmla="*/ 512 w 512"/>
              <a:gd name="T3" fmla="*/ 0 h 512"/>
              <a:gd name="T4" fmla="*/ 512 w 512"/>
              <a:gd name="T5" fmla="*/ 368 h 512"/>
              <a:gd name="T6" fmla="*/ 400 w 512"/>
              <a:gd name="T7" fmla="*/ 448 h 512"/>
              <a:gd name="T8" fmla="*/ 288 w 512"/>
              <a:gd name="T9" fmla="*/ 368 h 512"/>
              <a:gd name="T10" fmla="*/ 400 w 512"/>
              <a:gd name="T11" fmla="*/ 288 h 512"/>
              <a:gd name="T12" fmla="*/ 480 w 512"/>
              <a:gd name="T13" fmla="*/ 312 h 512"/>
              <a:gd name="T14" fmla="*/ 480 w 512"/>
              <a:gd name="T15" fmla="*/ 128 h 512"/>
              <a:gd name="T16" fmla="*/ 224 w 512"/>
              <a:gd name="T17" fmla="*/ 185 h 512"/>
              <a:gd name="T18" fmla="*/ 224 w 512"/>
              <a:gd name="T19" fmla="*/ 432 h 512"/>
              <a:gd name="T20" fmla="*/ 112 w 512"/>
              <a:gd name="T21" fmla="*/ 512 h 512"/>
              <a:gd name="T22" fmla="*/ 0 w 512"/>
              <a:gd name="T23" fmla="*/ 432 h 512"/>
              <a:gd name="T24" fmla="*/ 112 w 512"/>
              <a:gd name="T25" fmla="*/ 352 h 512"/>
              <a:gd name="T26" fmla="*/ 192 w 512"/>
              <a:gd name="T27" fmla="*/ 376 h 512"/>
              <a:gd name="T28" fmla="*/ 192 w 512"/>
              <a:gd name="T29" fmla="*/ 64 h 512"/>
              <a:gd name="T30" fmla="*/ 480 w 512"/>
              <a:gd name="T31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2" h="512">
                <a:moveTo>
                  <a:pt x="480" y="0"/>
                </a:moveTo>
                <a:cubicBezTo>
                  <a:pt x="512" y="0"/>
                  <a:pt x="512" y="0"/>
                  <a:pt x="512" y="0"/>
                </a:cubicBezTo>
                <a:cubicBezTo>
                  <a:pt x="512" y="368"/>
                  <a:pt x="512" y="368"/>
                  <a:pt x="512" y="368"/>
                </a:cubicBezTo>
                <a:cubicBezTo>
                  <a:pt x="512" y="412"/>
                  <a:pt x="462" y="448"/>
                  <a:pt x="400" y="448"/>
                </a:cubicBezTo>
                <a:cubicBezTo>
                  <a:pt x="338" y="448"/>
                  <a:pt x="288" y="412"/>
                  <a:pt x="288" y="368"/>
                </a:cubicBezTo>
                <a:cubicBezTo>
                  <a:pt x="288" y="324"/>
                  <a:pt x="338" y="288"/>
                  <a:pt x="400" y="288"/>
                </a:cubicBezTo>
                <a:cubicBezTo>
                  <a:pt x="431" y="288"/>
                  <a:pt x="460" y="297"/>
                  <a:pt x="480" y="312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224" y="185"/>
                  <a:pt x="224" y="185"/>
                  <a:pt x="224" y="185"/>
                </a:cubicBezTo>
                <a:cubicBezTo>
                  <a:pt x="224" y="432"/>
                  <a:pt x="224" y="432"/>
                  <a:pt x="224" y="432"/>
                </a:cubicBezTo>
                <a:cubicBezTo>
                  <a:pt x="224" y="476"/>
                  <a:pt x="174" y="512"/>
                  <a:pt x="112" y="512"/>
                </a:cubicBezTo>
                <a:cubicBezTo>
                  <a:pt x="50" y="512"/>
                  <a:pt x="0" y="476"/>
                  <a:pt x="0" y="432"/>
                </a:cubicBezTo>
                <a:cubicBezTo>
                  <a:pt x="0" y="388"/>
                  <a:pt x="50" y="352"/>
                  <a:pt x="112" y="352"/>
                </a:cubicBezTo>
                <a:cubicBezTo>
                  <a:pt x="143" y="352"/>
                  <a:pt x="172" y="361"/>
                  <a:pt x="192" y="376"/>
                </a:cubicBezTo>
                <a:cubicBezTo>
                  <a:pt x="192" y="64"/>
                  <a:pt x="192" y="64"/>
                  <a:pt x="192" y="64"/>
                </a:cubicBezTo>
                <a:lnTo>
                  <a:pt x="4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5540281" y="1201373"/>
            <a:ext cx="659874" cy="660456"/>
          </a:xfrm>
          <a:custGeom>
            <a:avLst/>
            <a:gdLst>
              <a:gd name="T0" fmla="*/ 352 w 480"/>
              <a:gd name="T1" fmla="*/ 288 h 480"/>
              <a:gd name="T2" fmla="*/ 288 w 480"/>
              <a:gd name="T3" fmla="*/ 352 h 480"/>
              <a:gd name="T4" fmla="*/ 192 w 480"/>
              <a:gd name="T5" fmla="*/ 288 h 480"/>
              <a:gd name="T6" fmla="*/ 128 w 480"/>
              <a:gd name="T7" fmla="*/ 192 h 480"/>
              <a:gd name="T8" fmla="*/ 192 w 480"/>
              <a:gd name="T9" fmla="*/ 128 h 480"/>
              <a:gd name="T10" fmla="*/ 96 w 480"/>
              <a:gd name="T11" fmla="*/ 0 h 480"/>
              <a:gd name="T12" fmla="*/ 0 w 480"/>
              <a:gd name="T13" fmla="*/ 96 h 480"/>
              <a:gd name="T14" fmla="*/ 128 w 480"/>
              <a:gd name="T15" fmla="*/ 352 h 480"/>
              <a:gd name="T16" fmla="*/ 384 w 480"/>
              <a:gd name="T17" fmla="*/ 480 h 480"/>
              <a:gd name="T18" fmla="*/ 480 w 480"/>
              <a:gd name="T19" fmla="*/ 384 h 480"/>
              <a:gd name="T20" fmla="*/ 352 w 480"/>
              <a:gd name="T21" fmla="*/ 28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0" h="480">
                <a:moveTo>
                  <a:pt x="352" y="288"/>
                </a:moveTo>
                <a:cubicBezTo>
                  <a:pt x="320" y="320"/>
                  <a:pt x="320" y="352"/>
                  <a:pt x="288" y="352"/>
                </a:cubicBezTo>
                <a:cubicBezTo>
                  <a:pt x="256" y="352"/>
                  <a:pt x="224" y="320"/>
                  <a:pt x="192" y="288"/>
                </a:cubicBezTo>
                <a:cubicBezTo>
                  <a:pt x="160" y="256"/>
                  <a:pt x="128" y="224"/>
                  <a:pt x="128" y="192"/>
                </a:cubicBezTo>
                <a:cubicBezTo>
                  <a:pt x="128" y="160"/>
                  <a:pt x="160" y="160"/>
                  <a:pt x="192" y="128"/>
                </a:cubicBezTo>
                <a:cubicBezTo>
                  <a:pt x="224" y="96"/>
                  <a:pt x="128" y="0"/>
                  <a:pt x="96" y="0"/>
                </a:cubicBezTo>
                <a:cubicBezTo>
                  <a:pt x="64" y="0"/>
                  <a:pt x="0" y="96"/>
                  <a:pt x="0" y="96"/>
                </a:cubicBezTo>
                <a:cubicBezTo>
                  <a:pt x="0" y="160"/>
                  <a:pt x="66" y="290"/>
                  <a:pt x="128" y="352"/>
                </a:cubicBezTo>
                <a:cubicBezTo>
                  <a:pt x="190" y="414"/>
                  <a:pt x="320" y="480"/>
                  <a:pt x="384" y="480"/>
                </a:cubicBezTo>
                <a:cubicBezTo>
                  <a:pt x="384" y="480"/>
                  <a:pt x="480" y="416"/>
                  <a:pt x="480" y="384"/>
                </a:cubicBezTo>
                <a:cubicBezTo>
                  <a:pt x="480" y="352"/>
                  <a:pt x="384" y="256"/>
                  <a:pt x="352" y="2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416039" y="1377106"/>
            <a:ext cx="712245" cy="319463"/>
          </a:xfrm>
          <a:custGeom>
            <a:avLst/>
            <a:gdLst>
              <a:gd name="T0" fmla="*/ 512 w 518"/>
              <a:gd name="T1" fmla="*/ 128 h 232"/>
              <a:gd name="T2" fmla="*/ 506 w 518"/>
              <a:gd name="T3" fmla="*/ 208 h 232"/>
              <a:gd name="T4" fmla="*/ 355 w 518"/>
              <a:gd name="T5" fmla="*/ 184 h 232"/>
              <a:gd name="T6" fmla="*/ 356 w 518"/>
              <a:gd name="T7" fmla="*/ 120 h 232"/>
              <a:gd name="T8" fmla="*/ 259 w 518"/>
              <a:gd name="T9" fmla="*/ 96 h 232"/>
              <a:gd name="T10" fmla="*/ 162 w 518"/>
              <a:gd name="T11" fmla="*/ 120 h 232"/>
              <a:gd name="T12" fmla="*/ 163 w 518"/>
              <a:gd name="T13" fmla="*/ 184 h 232"/>
              <a:gd name="T14" fmla="*/ 12 w 518"/>
              <a:gd name="T15" fmla="*/ 208 h 232"/>
              <a:gd name="T16" fmla="*/ 6 w 518"/>
              <a:gd name="T17" fmla="*/ 128 h 232"/>
              <a:gd name="T18" fmla="*/ 42 w 518"/>
              <a:gd name="T19" fmla="*/ 64 h 232"/>
              <a:gd name="T20" fmla="*/ 42 w 518"/>
              <a:gd name="T21" fmla="*/ 64 h 232"/>
              <a:gd name="T22" fmla="*/ 257 w 518"/>
              <a:gd name="T23" fmla="*/ 0 h 232"/>
              <a:gd name="T24" fmla="*/ 257 w 518"/>
              <a:gd name="T25" fmla="*/ 0 h 232"/>
              <a:gd name="T26" fmla="*/ 259 w 518"/>
              <a:gd name="T27" fmla="*/ 0 h 232"/>
              <a:gd name="T28" fmla="*/ 261 w 518"/>
              <a:gd name="T29" fmla="*/ 0 h 232"/>
              <a:gd name="T30" fmla="*/ 261 w 518"/>
              <a:gd name="T31" fmla="*/ 0 h 232"/>
              <a:gd name="T32" fmla="*/ 476 w 518"/>
              <a:gd name="T33" fmla="*/ 64 h 232"/>
              <a:gd name="T34" fmla="*/ 476 w 518"/>
              <a:gd name="T35" fmla="*/ 64 h 232"/>
              <a:gd name="T36" fmla="*/ 512 w 518"/>
              <a:gd name="T37" fmla="*/ 12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232">
                <a:moveTo>
                  <a:pt x="512" y="128"/>
                </a:moveTo>
                <a:cubicBezTo>
                  <a:pt x="516" y="156"/>
                  <a:pt x="518" y="194"/>
                  <a:pt x="506" y="208"/>
                </a:cubicBezTo>
                <a:cubicBezTo>
                  <a:pt x="485" y="232"/>
                  <a:pt x="355" y="232"/>
                  <a:pt x="355" y="184"/>
                </a:cubicBezTo>
                <a:cubicBezTo>
                  <a:pt x="355" y="160"/>
                  <a:pt x="376" y="144"/>
                  <a:pt x="356" y="120"/>
                </a:cubicBezTo>
                <a:cubicBezTo>
                  <a:pt x="336" y="96"/>
                  <a:pt x="299" y="96"/>
                  <a:pt x="259" y="96"/>
                </a:cubicBezTo>
                <a:cubicBezTo>
                  <a:pt x="219" y="96"/>
                  <a:pt x="182" y="96"/>
                  <a:pt x="162" y="120"/>
                </a:cubicBezTo>
                <a:cubicBezTo>
                  <a:pt x="142" y="144"/>
                  <a:pt x="163" y="160"/>
                  <a:pt x="163" y="184"/>
                </a:cubicBezTo>
                <a:cubicBezTo>
                  <a:pt x="163" y="232"/>
                  <a:pt x="33" y="232"/>
                  <a:pt x="12" y="208"/>
                </a:cubicBezTo>
                <a:cubicBezTo>
                  <a:pt x="0" y="194"/>
                  <a:pt x="2" y="156"/>
                  <a:pt x="6" y="128"/>
                </a:cubicBezTo>
                <a:cubicBezTo>
                  <a:pt x="9" y="109"/>
                  <a:pt x="17" y="89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79" y="29"/>
                  <a:pt x="136" y="1"/>
                  <a:pt x="257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8" y="0"/>
                  <a:pt x="258" y="0"/>
                  <a:pt x="259" y="0"/>
                </a:cubicBezTo>
                <a:cubicBezTo>
                  <a:pt x="260" y="0"/>
                  <a:pt x="260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382" y="1"/>
                  <a:pt x="439" y="29"/>
                  <a:pt x="476" y="64"/>
                </a:cubicBezTo>
                <a:cubicBezTo>
                  <a:pt x="476" y="64"/>
                  <a:pt x="476" y="64"/>
                  <a:pt x="476" y="64"/>
                </a:cubicBezTo>
                <a:cubicBezTo>
                  <a:pt x="501" y="89"/>
                  <a:pt x="509" y="109"/>
                  <a:pt x="512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7300527" y="1245015"/>
            <a:ext cx="704099" cy="572589"/>
          </a:xfrm>
          <a:custGeom>
            <a:avLst/>
            <a:gdLst>
              <a:gd name="T0" fmla="*/ 464 w 512"/>
              <a:gd name="T1" fmla="*/ 0 h 416"/>
              <a:gd name="T2" fmla="*/ 48 w 512"/>
              <a:gd name="T3" fmla="*/ 0 h 416"/>
              <a:gd name="T4" fmla="*/ 0 w 512"/>
              <a:gd name="T5" fmla="*/ 48 h 416"/>
              <a:gd name="T6" fmla="*/ 0 w 512"/>
              <a:gd name="T7" fmla="*/ 368 h 416"/>
              <a:gd name="T8" fmla="*/ 48 w 512"/>
              <a:gd name="T9" fmla="*/ 416 h 416"/>
              <a:gd name="T10" fmla="*/ 464 w 512"/>
              <a:gd name="T11" fmla="*/ 416 h 416"/>
              <a:gd name="T12" fmla="*/ 512 w 512"/>
              <a:gd name="T13" fmla="*/ 368 h 416"/>
              <a:gd name="T14" fmla="*/ 512 w 512"/>
              <a:gd name="T15" fmla="*/ 48 h 416"/>
              <a:gd name="T16" fmla="*/ 464 w 512"/>
              <a:gd name="T17" fmla="*/ 0 h 416"/>
              <a:gd name="T18" fmla="*/ 199 w 512"/>
              <a:gd name="T19" fmla="*/ 211 h 416"/>
              <a:gd name="T20" fmla="*/ 64 w 512"/>
              <a:gd name="T21" fmla="*/ 317 h 416"/>
              <a:gd name="T22" fmla="*/ 64 w 512"/>
              <a:gd name="T23" fmla="*/ 66 h 416"/>
              <a:gd name="T24" fmla="*/ 199 w 512"/>
              <a:gd name="T25" fmla="*/ 211 h 416"/>
              <a:gd name="T26" fmla="*/ 88 w 512"/>
              <a:gd name="T27" fmla="*/ 64 h 416"/>
              <a:gd name="T28" fmla="*/ 424 w 512"/>
              <a:gd name="T29" fmla="*/ 64 h 416"/>
              <a:gd name="T30" fmla="*/ 256 w 512"/>
              <a:gd name="T31" fmla="*/ 190 h 416"/>
              <a:gd name="T32" fmla="*/ 88 w 512"/>
              <a:gd name="T33" fmla="*/ 64 h 416"/>
              <a:gd name="T34" fmla="*/ 205 w 512"/>
              <a:gd name="T35" fmla="*/ 217 h 416"/>
              <a:gd name="T36" fmla="*/ 256 w 512"/>
              <a:gd name="T37" fmla="*/ 272 h 416"/>
              <a:gd name="T38" fmla="*/ 307 w 512"/>
              <a:gd name="T39" fmla="*/ 217 h 416"/>
              <a:gd name="T40" fmla="*/ 413 w 512"/>
              <a:gd name="T41" fmla="*/ 352 h 416"/>
              <a:gd name="T42" fmla="*/ 99 w 512"/>
              <a:gd name="T43" fmla="*/ 352 h 416"/>
              <a:gd name="T44" fmla="*/ 205 w 512"/>
              <a:gd name="T45" fmla="*/ 217 h 416"/>
              <a:gd name="T46" fmla="*/ 313 w 512"/>
              <a:gd name="T47" fmla="*/ 211 h 416"/>
              <a:gd name="T48" fmla="*/ 448 w 512"/>
              <a:gd name="T49" fmla="*/ 66 h 416"/>
              <a:gd name="T50" fmla="*/ 448 w 512"/>
              <a:gd name="T51" fmla="*/ 317 h 416"/>
              <a:gd name="T52" fmla="*/ 313 w 512"/>
              <a:gd name="T53" fmla="*/ 21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416">
                <a:moveTo>
                  <a:pt x="464" y="0"/>
                </a:move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394"/>
                  <a:pt x="22" y="416"/>
                  <a:pt x="48" y="416"/>
                </a:cubicBezTo>
                <a:cubicBezTo>
                  <a:pt x="464" y="416"/>
                  <a:pt x="464" y="416"/>
                  <a:pt x="464" y="416"/>
                </a:cubicBezTo>
                <a:cubicBezTo>
                  <a:pt x="490" y="416"/>
                  <a:pt x="512" y="394"/>
                  <a:pt x="512" y="36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22"/>
                  <a:pt x="490" y="0"/>
                  <a:pt x="464" y="0"/>
                </a:cubicBezTo>
                <a:close/>
                <a:moveTo>
                  <a:pt x="199" y="211"/>
                </a:moveTo>
                <a:cubicBezTo>
                  <a:pt x="64" y="317"/>
                  <a:pt x="64" y="317"/>
                  <a:pt x="64" y="317"/>
                </a:cubicBezTo>
                <a:cubicBezTo>
                  <a:pt x="64" y="66"/>
                  <a:pt x="64" y="66"/>
                  <a:pt x="64" y="66"/>
                </a:cubicBezTo>
                <a:lnTo>
                  <a:pt x="199" y="211"/>
                </a:lnTo>
                <a:close/>
                <a:moveTo>
                  <a:pt x="88" y="64"/>
                </a:moveTo>
                <a:cubicBezTo>
                  <a:pt x="424" y="64"/>
                  <a:pt x="424" y="64"/>
                  <a:pt x="424" y="64"/>
                </a:cubicBezTo>
                <a:cubicBezTo>
                  <a:pt x="256" y="190"/>
                  <a:pt x="256" y="190"/>
                  <a:pt x="256" y="190"/>
                </a:cubicBezTo>
                <a:cubicBezTo>
                  <a:pt x="88" y="64"/>
                  <a:pt x="88" y="64"/>
                  <a:pt x="88" y="64"/>
                </a:cubicBezTo>
                <a:close/>
                <a:moveTo>
                  <a:pt x="205" y="217"/>
                </a:moveTo>
                <a:cubicBezTo>
                  <a:pt x="256" y="272"/>
                  <a:pt x="256" y="272"/>
                  <a:pt x="256" y="272"/>
                </a:cubicBezTo>
                <a:cubicBezTo>
                  <a:pt x="307" y="217"/>
                  <a:pt x="307" y="217"/>
                  <a:pt x="307" y="217"/>
                </a:cubicBezTo>
                <a:cubicBezTo>
                  <a:pt x="413" y="352"/>
                  <a:pt x="413" y="352"/>
                  <a:pt x="413" y="352"/>
                </a:cubicBezTo>
                <a:cubicBezTo>
                  <a:pt x="99" y="352"/>
                  <a:pt x="99" y="352"/>
                  <a:pt x="99" y="352"/>
                </a:cubicBezTo>
                <a:lnTo>
                  <a:pt x="205" y="217"/>
                </a:lnTo>
                <a:close/>
                <a:moveTo>
                  <a:pt x="313" y="211"/>
                </a:moveTo>
                <a:cubicBezTo>
                  <a:pt x="448" y="66"/>
                  <a:pt x="448" y="66"/>
                  <a:pt x="448" y="66"/>
                </a:cubicBezTo>
                <a:cubicBezTo>
                  <a:pt x="448" y="317"/>
                  <a:pt x="448" y="317"/>
                  <a:pt x="448" y="317"/>
                </a:cubicBezTo>
                <a:cubicBezTo>
                  <a:pt x="313" y="211"/>
                  <a:pt x="313" y="211"/>
                  <a:pt x="313" y="2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8312451" y="1157148"/>
            <a:ext cx="440498" cy="704681"/>
          </a:xfrm>
          <a:custGeom>
            <a:avLst/>
            <a:gdLst>
              <a:gd name="T0" fmla="*/ 160 w 320"/>
              <a:gd name="T1" fmla="*/ 0 h 512"/>
              <a:gd name="T2" fmla="*/ 0 w 320"/>
              <a:gd name="T3" fmla="*/ 160 h 512"/>
              <a:gd name="T4" fmla="*/ 160 w 320"/>
              <a:gd name="T5" fmla="*/ 512 h 512"/>
              <a:gd name="T6" fmla="*/ 320 w 320"/>
              <a:gd name="T7" fmla="*/ 160 h 512"/>
              <a:gd name="T8" fmla="*/ 160 w 320"/>
              <a:gd name="T9" fmla="*/ 0 h 512"/>
              <a:gd name="T10" fmla="*/ 160 w 320"/>
              <a:gd name="T11" fmla="*/ 256 h 512"/>
              <a:gd name="T12" fmla="*/ 64 w 320"/>
              <a:gd name="T13" fmla="*/ 160 h 512"/>
              <a:gd name="T14" fmla="*/ 160 w 320"/>
              <a:gd name="T15" fmla="*/ 64 h 512"/>
              <a:gd name="T16" fmla="*/ 256 w 320"/>
              <a:gd name="T17" fmla="*/ 160 h 512"/>
              <a:gd name="T18" fmla="*/ 160 w 320"/>
              <a:gd name="T19" fmla="*/ 25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" h="512"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320"/>
                  <a:pt x="160" y="512"/>
                  <a:pt x="160" y="512"/>
                </a:cubicBezTo>
                <a:cubicBezTo>
                  <a:pt x="160" y="512"/>
                  <a:pt x="320" y="320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  <a:moveTo>
                  <a:pt x="160" y="256"/>
                </a:moveTo>
                <a:cubicBezTo>
                  <a:pt x="107" y="256"/>
                  <a:pt x="64" y="213"/>
                  <a:pt x="64" y="160"/>
                </a:cubicBezTo>
                <a:cubicBezTo>
                  <a:pt x="64" y="107"/>
                  <a:pt x="107" y="64"/>
                  <a:pt x="160" y="64"/>
                </a:cubicBezTo>
                <a:cubicBezTo>
                  <a:pt x="213" y="64"/>
                  <a:pt x="256" y="107"/>
                  <a:pt x="256" y="160"/>
                </a:cubicBezTo>
                <a:cubicBezTo>
                  <a:pt x="256" y="213"/>
                  <a:pt x="213" y="256"/>
                  <a:pt x="160" y="2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391053" y="2037562"/>
            <a:ext cx="439916" cy="704681"/>
          </a:xfrm>
          <a:custGeom>
            <a:avLst/>
            <a:gdLst>
              <a:gd name="T0" fmla="*/ 160 w 320"/>
              <a:gd name="T1" fmla="*/ 0 h 512"/>
              <a:gd name="T2" fmla="*/ 0 w 320"/>
              <a:gd name="T3" fmla="*/ 160 h 512"/>
              <a:gd name="T4" fmla="*/ 160 w 320"/>
              <a:gd name="T5" fmla="*/ 512 h 512"/>
              <a:gd name="T6" fmla="*/ 320 w 320"/>
              <a:gd name="T7" fmla="*/ 160 h 512"/>
              <a:gd name="T8" fmla="*/ 160 w 320"/>
              <a:gd name="T9" fmla="*/ 0 h 512"/>
              <a:gd name="T10" fmla="*/ 160 w 320"/>
              <a:gd name="T11" fmla="*/ 258 h 512"/>
              <a:gd name="T12" fmla="*/ 62 w 320"/>
              <a:gd name="T13" fmla="*/ 160 h 512"/>
              <a:gd name="T14" fmla="*/ 160 w 320"/>
              <a:gd name="T15" fmla="*/ 62 h 512"/>
              <a:gd name="T16" fmla="*/ 258 w 320"/>
              <a:gd name="T17" fmla="*/ 160 h 512"/>
              <a:gd name="T18" fmla="*/ 160 w 320"/>
              <a:gd name="T19" fmla="*/ 258 h 512"/>
              <a:gd name="T20" fmla="*/ 98 w 320"/>
              <a:gd name="T21" fmla="*/ 160 h 512"/>
              <a:gd name="T22" fmla="*/ 160 w 320"/>
              <a:gd name="T23" fmla="*/ 98 h 512"/>
              <a:gd name="T24" fmla="*/ 222 w 320"/>
              <a:gd name="T25" fmla="*/ 160 h 512"/>
              <a:gd name="T26" fmla="*/ 160 w 320"/>
              <a:gd name="T27" fmla="*/ 222 h 512"/>
              <a:gd name="T28" fmla="*/ 98 w 320"/>
              <a:gd name="T29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512">
                <a:moveTo>
                  <a:pt x="160" y="0"/>
                </a:moveTo>
                <a:cubicBezTo>
                  <a:pt x="72" y="0"/>
                  <a:pt x="0" y="72"/>
                  <a:pt x="0" y="160"/>
                </a:cubicBezTo>
                <a:cubicBezTo>
                  <a:pt x="0" y="320"/>
                  <a:pt x="160" y="512"/>
                  <a:pt x="160" y="512"/>
                </a:cubicBezTo>
                <a:cubicBezTo>
                  <a:pt x="160" y="512"/>
                  <a:pt x="320" y="320"/>
                  <a:pt x="320" y="160"/>
                </a:cubicBezTo>
                <a:cubicBezTo>
                  <a:pt x="320" y="72"/>
                  <a:pt x="248" y="0"/>
                  <a:pt x="160" y="0"/>
                </a:cubicBezTo>
                <a:close/>
                <a:moveTo>
                  <a:pt x="160" y="258"/>
                </a:moveTo>
                <a:cubicBezTo>
                  <a:pt x="106" y="258"/>
                  <a:pt x="62" y="214"/>
                  <a:pt x="62" y="160"/>
                </a:cubicBezTo>
                <a:cubicBezTo>
                  <a:pt x="62" y="106"/>
                  <a:pt x="106" y="62"/>
                  <a:pt x="160" y="62"/>
                </a:cubicBezTo>
                <a:cubicBezTo>
                  <a:pt x="214" y="62"/>
                  <a:pt x="258" y="106"/>
                  <a:pt x="258" y="160"/>
                </a:cubicBezTo>
                <a:cubicBezTo>
                  <a:pt x="258" y="214"/>
                  <a:pt x="214" y="258"/>
                  <a:pt x="160" y="258"/>
                </a:cubicBezTo>
                <a:close/>
                <a:moveTo>
                  <a:pt x="98" y="160"/>
                </a:moveTo>
                <a:cubicBezTo>
                  <a:pt x="98" y="126"/>
                  <a:pt x="126" y="98"/>
                  <a:pt x="160" y="98"/>
                </a:cubicBezTo>
                <a:cubicBezTo>
                  <a:pt x="194" y="98"/>
                  <a:pt x="222" y="126"/>
                  <a:pt x="222" y="160"/>
                </a:cubicBezTo>
                <a:cubicBezTo>
                  <a:pt x="222" y="194"/>
                  <a:pt x="194" y="222"/>
                  <a:pt x="160" y="222"/>
                </a:cubicBezTo>
                <a:cubicBezTo>
                  <a:pt x="126" y="222"/>
                  <a:pt x="98" y="194"/>
                  <a:pt x="98" y="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1139374" y="2081786"/>
            <a:ext cx="704099" cy="616232"/>
          </a:xfrm>
          <a:custGeom>
            <a:avLst/>
            <a:gdLst>
              <a:gd name="T0" fmla="*/ 794 w 1210"/>
              <a:gd name="T1" fmla="*/ 151 h 1059"/>
              <a:gd name="T2" fmla="*/ 416 w 1210"/>
              <a:gd name="T3" fmla="*/ 0 h 1059"/>
              <a:gd name="T4" fmla="*/ 0 w 1210"/>
              <a:gd name="T5" fmla="*/ 151 h 1059"/>
              <a:gd name="T6" fmla="*/ 0 w 1210"/>
              <a:gd name="T7" fmla="*/ 1059 h 1059"/>
              <a:gd name="T8" fmla="*/ 416 w 1210"/>
              <a:gd name="T9" fmla="*/ 908 h 1059"/>
              <a:gd name="T10" fmla="*/ 794 w 1210"/>
              <a:gd name="T11" fmla="*/ 1059 h 1059"/>
              <a:gd name="T12" fmla="*/ 1210 w 1210"/>
              <a:gd name="T13" fmla="*/ 908 h 1059"/>
              <a:gd name="T14" fmla="*/ 1210 w 1210"/>
              <a:gd name="T15" fmla="*/ 0 h 1059"/>
              <a:gd name="T16" fmla="*/ 794 w 1210"/>
              <a:gd name="T17" fmla="*/ 151 h 1059"/>
              <a:gd name="T18" fmla="*/ 453 w 1210"/>
              <a:gd name="T19" fmla="*/ 97 h 1059"/>
              <a:gd name="T20" fmla="*/ 756 w 1210"/>
              <a:gd name="T21" fmla="*/ 218 h 1059"/>
              <a:gd name="T22" fmla="*/ 756 w 1210"/>
              <a:gd name="T23" fmla="*/ 962 h 1059"/>
              <a:gd name="T24" fmla="*/ 453 w 1210"/>
              <a:gd name="T25" fmla="*/ 842 h 1059"/>
              <a:gd name="T26" fmla="*/ 453 w 1210"/>
              <a:gd name="T27" fmla="*/ 97 h 1059"/>
              <a:gd name="T28" fmla="*/ 75 w 1210"/>
              <a:gd name="T29" fmla="*/ 203 h 1059"/>
              <a:gd name="T30" fmla="*/ 378 w 1210"/>
              <a:gd name="T31" fmla="*/ 95 h 1059"/>
              <a:gd name="T32" fmla="*/ 378 w 1210"/>
              <a:gd name="T33" fmla="*/ 842 h 1059"/>
              <a:gd name="T34" fmla="*/ 75 w 1210"/>
              <a:gd name="T35" fmla="*/ 951 h 1059"/>
              <a:gd name="T36" fmla="*/ 75 w 1210"/>
              <a:gd name="T37" fmla="*/ 203 h 1059"/>
              <a:gd name="T38" fmla="*/ 1134 w 1210"/>
              <a:gd name="T39" fmla="*/ 856 h 1059"/>
              <a:gd name="T40" fmla="*/ 832 w 1210"/>
              <a:gd name="T41" fmla="*/ 965 h 1059"/>
              <a:gd name="T42" fmla="*/ 832 w 1210"/>
              <a:gd name="T43" fmla="*/ 218 h 1059"/>
              <a:gd name="T44" fmla="*/ 1134 w 1210"/>
              <a:gd name="T45" fmla="*/ 109 h 1059"/>
              <a:gd name="T46" fmla="*/ 1134 w 1210"/>
              <a:gd name="T47" fmla="*/ 856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10" h="1059">
                <a:moveTo>
                  <a:pt x="794" y="151"/>
                </a:moveTo>
                <a:lnTo>
                  <a:pt x="416" y="0"/>
                </a:lnTo>
                <a:lnTo>
                  <a:pt x="0" y="151"/>
                </a:lnTo>
                <a:lnTo>
                  <a:pt x="0" y="1059"/>
                </a:lnTo>
                <a:lnTo>
                  <a:pt x="416" y="908"/>
                </a:lnTo>
                <a:lnTo>
                  <a:pt x="794" y="1059"/>
                </a:lnTo>
                <a:lnTo>
                  <a:pt x="1210" y="908"/>
                </a:lnTo>
                <a:lnTo>
                  <a:pt x="1210" y="0"/>
                </a:lnTo>
                <a:lnTo>
                  <a:pt x="794" y="151"/>
                </a:lnTo>
                <a:close/>
                <a:moveTo>
                  <a:pt x="453" y="97"/>
                </a:moveTo>
                <a:lnTo>
                  <a:pt x="756" y="218"/>
                </a:lnTo>
                <a:lnTo>
                  <a:pt x="756" y="962"/>
                </a:lnTo>
                <a:lnTo>
                  <a:pt x="453" y="842"/>
                </a:lnTo>
                <a:lnTo>
                  <a:pt x="453" y="97"/>
                </a:lnTo>
                <a:close/>
                <a:moveTo>
                  <a:pt x="75" y="203"/>
                </a:moveTo>
                <a:lnTo>
                  <a:pt x="378" y="95"/>
                </a:lnTo>
                <a:lnTo>
                  <a:pt x="378" y="842"/>
                </a:lnTo>
                <a:lnTo>
                  <a:pt x="75" y="951"/>
                </a:lnTo>
                <a:lnTo>
                  <a:pt x="75" y="203"/>
                </a:lnTo>
                <a:close/>
                <a:moveTo>
                  <a:pt x="1134" y="856"/>
                </a:moveTo>
                <a:lnTo>
                  <a:pt x="832" y="965"/>
                </a:lnTo>
                <a:lnTo>
                  <a:pt x="832" y="218"/>
                </a:lnTo>
                <a:lnTo>
                  <a:pt x="1134" y="109"/>
                </a:lnTo>
                <a:lnTo>
                  <a:pt x="1134" y="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2019207" y="2037562"/>
            <a:ext cx="792548" cy="704681"/>
          </a:xfrm>
          <a:custGeom>
            <a:avLst/>
            <a:gdLst>
              <a:gd name="T0" fmla="*/ 544 w 576"/>
              <a:gd name="T1" fmla="*/ 451 h 512"/>
              <a:gd name="T2" fmla="*/ 576 w 576"/>
              <a:gd name="T3" fmla="*/ 503 h 512"/>
              <a:gd name="T4" fmla="*/ 576 w 576"/>
              <a:gd name="T5" fmla="*/ 511 h 512"/>
              <a:gd name="T6" fmla="*/ 560 w 576"/>
              <a:gd name="T7" fmla="*/ 512 h 512"/>
              <a:gd name="T8" fmla="*/ 473 w 576"/>
              <a:gd name="T9" fmla="*/ 475 h 512"/>
              <a:gd name="T10" fmla="*/ 432 w 576"/>
              <a:gd name="T11" fmla="*/ 480 h 512"/>
              <a:gd name="T12" fmla="*/ 288 w 576"/>
              <a:gd name="T13" fmla="*/ 352 h 512"/>
              <a:gd name="T14" fmla="*/ 432 w 576"/>
              <a:gd name="T15" fmla="*/ 224 h 512"/>
              <a:gd name="T16" fmla="*/ 576 w 576"/>
              <a:gd name="T17" fmla="*/ 352 h 512"/>
              <a:gd name="T18" fmla="*/ 549 w 576"/>
              <a:gd name="T19" fmla="*/ 426 h 512"/>
              <a:gd name="T20" fmla="*/ 544 w 576"/>
              <a:gd name="T21" fmla="*/ 451 h 512"/>
              <a:gd name="T22" fmla="*/ 256 w 576"/>
              <a:gd name="T23" fmla="*/ 0 h 512"/>
              <a:gd name="T24" fmla="*/ 512 w 576"/>
              <a:gd name="T25" fmla="*/ 203 h 512"/>
              <a:gd name="T26" fmla="*/ 432 w 576"/>
              <a:gd name="T27" fmla="*/ 186 h 512"/>
              <a:gd name="T28" fmla="*/ 305 w 576"/>
              <a:gd name="T29" fmla="*/ 233 h 512"/>
              <a:gd name="T30" fmla="*/ 250 w 576"/>
              <a:gd name="T31" fmla="*/ 352 h 512"/>
              <a:gd name="T32" fmla="*/ 264 w 576"/>
              <a:gd name="T33" fmla="*/ 416 h 512"/>
              <a:gd name="T34" fmla="*/ 256 w 576"/>
              <a:gd name="T35" fmla="*/ 416 h 512"/>
              <a:gd name="T36" fmla="*/ 216 w 576"/>
              <a:gd name="T37" fmla="*/ 413 h 512"/>
              <a:gd name="T38" fmla="*/ 32 w 576"/>
              <a:gd name="T39" fmla="*/ 480 h 512"/>
              <a:gd name="T40" fmla="*/ 32 w 576"/>
              <a:gd name="T41" fmla="*/ 466 h 512"/>
              <a:gd name="T42" fmla="*/ 96 w 576"/>
              <a:gd name="T43" fmla="*/ 384 h 512"/>
              <a:gd name="T44" fmla="*/ 95 w 576"/>
              <a:gd name="T45" fmla="*/ 370 h 512"/>
              <a:gd name="T46" fmla="*/ 0 w 576"/>
              <a:gd name="T47" fmla="*/ 208 h 512"/>
              <a:gd name="T48" fmla="*/ 256 w 576"/>
              <a:gd name="T49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76" h="512">
                <a:moveTo>
                  <a:pt x="544" y="451"/>
                </a:moveTo>
                <a:cubicBezTo>
                  <a:pt x="544" y="473"/>
                  <a:pt x="557" y="493"/>
                  <a:pt x="576" y="503"/>
                </a:cubicBezTo>
                <a:cubicBezTo>
                  <a:pt x="576" y="511"/>
                  <a:pt x="576" y="511"/>
                  <a:pt x="576" y="511"/>
                </a:cubicBezTo>
                <a:cubicBezTo>
                  <a:pt x="571" y="511"/>
                  <a:pt x="565" y="512"/>
                  <a:pt x="560" y="512"/>
                </a:cubicBezTo>
                <a:cubicBezTo>
                  <a:pt x="526" y="512"/>
                  <a:pt x="495" y="497"/>
                  <a:pt x="473" y="475"/>
                </a:cubicBezTo>
                <a:cubicBezTo>
                  <a:pt x="460" y="478"/>
                  <a:pt x="446" y="480"/>
                  <a:pt x="432" y="480"/>
                </a:cubicBezTo>
                <a:cubicBezTo>
                  <a:pt x="352" y="480"/>
                  <a:pt x="288" y="423"/>
                  <a:pt x="288" y="352"/>
                </a:cubicBezTo>
                <a:cubicBezTo>
                  <a:pt x="288" y="281"/>
                  <a:pt x="352" y="224"/>
                  <a:pt x="432" y="224"/>
                </a:cubicBezTo>
                <a:cubicBezTo>
                  <a:pt x="512" y="224"/>
                  <a:pt x="576" y="281"/>
                  <a:pt x="576" y="352"/>
                </a:cubicBezTo>
                <a:cubicBezTo>
                  <a:pt x="576" y="380"/>
                  <a:pt x="566" y="405"/>
                  <a:pt x="549" y="426"/>
                </a:cubicBezTo>
                <a:cubicBezTo>
                  <a:pt x="546" y="434"/>
                  <a:pt x="544" y="442"/>
                  <a:pt x="544" y="451"/>
                </a:cubicBezTo>
                <a:close/>
                <a:moveTo>
                  <a:pt x="256" y="0"/>
                </a:moveTo>
                <a:cubicBezTo>
                  <a:pt x="395" y="0"/>
                  <a:pt x="508" y="90"/>
                  <a:pt x="512" y="203"/>
                </a:cubicBezTo>
                <a:cubicBezTo>
                  <a:pt x="487" y="192"/>
                  <a:pt x="460" y="186"/>
                  <a:pt x="432" y="186"/>
                </a:cubicBezTo>
                <a:cubicBezTo>
                  <a:pt x="384" y="186"/>
                  <a:pt x="339" y="203"/>
                  <a:pt x="305" y="233"/>
                </a:cubicBezTo>
                <a:cubicBezTo>
                  <a:pt x="270" y="265"/>
                  <a:pt x="250" y="307"/>
                  <a:pt x="250" y="352"/>
                </a:cubicBezTo>
                <a:cubicBezTo>
                  <a:pt x="250" y="374"/>
                  <a:pt x="255" y="396"/>
                  <a:pt x="264" y="416"/>
                </a:cubicBezTo>
                <a:cubicBezTo>
                  <a:pt x="261" y="416"/>
                  <a:pt x="259" y="416"/>
                  <a:pt x="256" y="416"/>
                </a:cubicBezTo>
                <a:cubicBezTo>
                  <a:pt x="242" y="416"/>
                  <a:pt x="229" y="415"/>
                  <a:pt x="216" y="413"/>
                </a:cubicBezTo>
                <a:cubicBezTo>
                  <a:pt x="161" y="468"/>
                  <a:pt x="95" y="478"/>
                  <a:pt x="32" y="480"/>
                </a:cubicBezTo>
                <a:cubicBezTo>
                  <a:pt x="32" y="466"/>
                  <a:pt x="32" y="466"/>
                  <a:pt x="32" y="466"/>
                </a:cubicBezTo>
                <a:cubicBezTo>
                  <a:pt x="66" y="450"/>
                  <a:pt x="96" y="419"/>
                  <a:pt x="96" y="384"/>
                </a:cubicBezTo>
                <a:cubicBezTo>
                  <a:pt x="96" y="379"/>
                  <a:pt x="96" y="374"/>
                  <a:pt x="95" y="370"/>
                </a:cubicBezTo>
                <a:cubicBezTo>
                  <a:pt x="37" y="332"/>
                  <a:pt x="0" y="273"/>
                  <a:pt x="0" y="208"/>
                </a:cubicBezTo>
                <a:cubicBezTo>
                  <a:pt x="0" y="93"/>
                  <a:pt x="115" y="0"/>
                  <a:pt x="2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2943263" y="2126011"/>
            <a:ext cx="616232" cy="572007"/>
          </a:xfrm>
          <a:custGeom>
            <a:avLst/>
            <a:gdLst>
              <a:gd name="T0" fmla="*/ 256 w 448"/>
              <a:gd name="T1" fmla="*/ 289 h 416"/>
              <a:gd name="T2" fmla="*/ 256 w 448"/>
              <a:gd name="T3" fmla="*/ 263 h 416"/>
              <a:gd name="T4" fmla="*/ 320 w 448"/>
              <a:gd name="T5" fmla="*/ 144 h 416"/>
              <a:gd name="T6" fmla="*/ 224 w 448"/>
              <a:gd name="T7" fmla="*/ 0 h 416"/>
              <a:gd name="T8" fmla="*/ 128 w 448"/>
              <a:gd name="T9" fmla="*/ 144 h 416"/>
              <a:gd name="T10" fmla="*/ 192 w 448"/>
              <a:gd name="T11" fmla="*/ 263 h 416"/>
              <a:gd name="T12" fmla="*/ 192 w 448"/>
              <a:gd name="T13" fmla="*/ 289 h 416"/>
              <a:gd name="T14" fmla="*/ 0 w 448"/>
              <a:gd name="T15" fmla="*/ 416 h 416"/>
              <a:gd name="T16" fmla="*/ 448 w 448"/>
              <a:gd name="T17" fmla="*/ 416 h 416"/>
              <a:gd name="T18" fmla="*/ 256 w 448"/>
              <a:gd name="T19" fmla="*/ 289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416">
                <a:moveTo>
                  <a:pt x="256" y="289"/>
                </a:moveTo>
                <a:cubicBezTo>
                  <a:pt x="256" y="263"/>
                  <a:pt x="256" y="263"/>
                  <a:pt x="256" y="263"/>
                </a:cubicBezTo>
                <a:cubicBezTo>
                  <a:pt x="291" y="243"/>
                  <a:pt x="320" y="194"/>
                  <a:pt x="320" y="144"/>
                </a:cubicBezTo>
                <a:cubicBezTo>
                  <a:pt x="320" y="64"/>
                  <a:pt x="320" y="0"/>
                  <a:pt x="224" y="0"/>
                </a:cubicBezTo>
                <a:cubicBezTo>
                  <a:pt x="128" y="0"/>
                  <a:pt x="128" y="64"/>
                  <a:pt x="128" y="144"/>
                </a:cubicBezTo>
                <a:cubicBezTo>
                  <a:pt x="128" y="194"/>
                  <a:pt x="157" y="243"/>
                  <a:pt x="192" y="263"/>
                </a:cubicBezTo>
                <a:cubicBezTo>
                  <a:pt x="192" y="289"/>
                  <a:pt x="192" y="289"/>
                  <a:pt x="192" y="289"/>
                </a:cubicBezTo>
                <a:cubicBezTo>
                  <a:pt x="83" y="298"/>
                  <a:pt x="0" y="352"/>
                  <a:pt x="0" y="416"/>
                </a:cubicBezTo>
                <a:cubicBezTo>
                  <a:pt x="448" y="416"/>
                  <a:pt x="448" y="416"/>
                  <a:pt x="448" y="416"/>
                </a:cubicBezTo>
                <a:cubicBezTo>
                  <a:pt x="448" y="352"/>
                  <a:pt x="365" y="298"/>
                  <a:pt x="256" y="2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3867901" y="2037562"/>
            <a:ext cx="527783" cy="660456"/>
          </a:xfrm>
          <a:custGeom>
            <a:avLst/>
            <a:gdLst>
              <a:gd name="T0" fmla="*/ 96 w 384"/>
              <a:gd name="T1" fmla="*/ 96 h 480"/>
              <a:gd name="T2" fmla="*/ 192 w 384"/>
              <a:gd name="T3" fmla="*/ 0 h 480"/>
              <a:gd name="T4" fmla="*/ 288 w 384"/>
              <a:gd name="T5" fmla="*/ 96 h 480"/>
              <a:gd name="T6" fmla="*/ 192 w 384"/>
              <a:gd name="T7" fmla="*/ 192 h 480"/>
              <a:gd name="T8" fmla="*/ 96 w 384"/>
              <a:gd name="T9" fmla="*/ 96 h 480"/>
              <a:gd name="T10" fmla="*/ 320 w 384"/>
              <a:gd name="T11" fmla="*/ 224 h 480"/>
              <a:gd name="T12" fmla="*/ 302 w 384"/>
              <a:gd name="T13" fmla="*/ 224 h 480"/>
              <a:gd name="T14" fmla="*/ 203 w 384"/>
              <a:gd name="T15" fmla="*/ 426 h 480"/>
              <a:gd name="T16" fmla="*/ 240 w 384"/>
              <a:gd name="T17" fmla="*/ 240 h 480"/>
              <a:gd name="T18" fmla="*/ 192 w 384"/>
              <a:gd name="T19" fmla="*/ 192 h 480"/>
              <a:gd name="T20" fmla="*/ 144 w 384"/>
              <a:gd name="T21" fmla="*/ 240 h 480"/>
              <a:gd name="T22" fmla="*/ 181 w 384"/>
              <a:gd name="T23" fmla="*/ 426 h 480"/>
              <a:gd name="T24" fmla="*/ 82 w 384"/>
              <a:gd name="T25" fmla="*/ 224 h 480"/>
              <a:gd name="T26" fmla="*/ 64 w 384"/>
              <a:gd name="T27" fmla="*/ 224 h 480"/>
              <a:gd name="T28" fmla="*/ 0 w 384"/>
              <a:gd name="T29" fmla="*/ 320 h 480"/>
              <a:gd name="T30" fmla="*/ 0 w 384"/>
              <a:gd name="T31" fmla="*/ 480 h 480"/>
              <a:gd name="T32" fmla="*/ 384 w 384"/>
              <a:gd name="T33" fmla="*/ 480 h 480"/>
              <a:gd name="T34" fmla="*/ 384 w 384"/>
              <a:gd name="T35" fmla="*/ 320 h 480"/>
              <a:gd name="T36" fmla="*/ 320 w 384"/>
              <a:gd name="T37" fmla="*/ 224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4" h="480">
                <a:moveTo>
                  <a:pt x="96" y="96"/>
                </a:moveTo>
                <a:cubicBezTo>
                  <a:pt x="96" y="43"/>
                  <a:pt x="139" y="0"/>
                  <a:pt x="192" y="0"/>
                </a:cubicBezTo>
                <a:cubicBezTo>
                  <a:pt x="245" y="0"/>
                  <a:pt x="288" y="43"/>
                  <a:pt x="288" y="96"/>
                </a:cubicBezTo>
                <a:cubicBezTo>
                  <a:pt x="288" y="149"/>
                  <a:pt x="245" y="192"/>
                  <a:pt x="192" y="192"/>
                </a:cubicBezTo>
                <a:cubicBezTo>
                  <a:pt x="139" y="192"/>
                  <a:pt x="96" y="149"/>
                  <a:pt x="96" y="96"/>
                </a:cubicBezTo>
                <a:close/>
                <a:moveTo>
                  <a:pt x="320" y="224"/>
                </a:moveTo>
                <a:cubicBezTo>
                  <a:pt x="302" y="224"/>
                  <a:pt x="302" y="224"/>
                  <a:pt x="302" y="224"/>
                </a:cubicBezTo>
                <a:cubicBezTo>
                  <a:pt x="203" y="426"/>
                  <a:pt x="203" y="426"/>
                  <a:pt x="203" y="426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44" y="240"/>
                  <a:pt x="144" y="240"/>
                  <a:pt x="144" y="240"/>
                </a:cubicBezTo>
                <a:cubicBezTo>
                  <a:pt x="181" y="426"/>
                  <a:pt x="181" y="426"/>
                  <a:pt x="181" y="426"/>
                </a:cubicBezTo>
                <a:cubicBezTo>
                  <a:pt x="82" y="224"/>
                  <a:pt x="82" y="224"/>
                  <a:pt x="82" y="224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0" y="224"/>
                  <a:pt x="0" y="267"/>
                  <a:pt x="0" y="320"/>
                </a:cubicBezTo>
                <a:cubicBezTo>
                  <a:pt x="0" y="480"/>
                  <a:pt x="0" y="480"/>
                  <a:pt x="0" y="480"/>
                </a:cubicBezTo>
                <a:cubicBezTo>
                  <a:pt x="384" y="480"/>
                  <a:pt x="384" y="480"/>
                  <a:pt x="384" y="48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84" y="267"/>
                  <a:pt x="384" y="224"/>
                  <a:pt x="320" y="2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4659867" y="2081786"/>
            <a:ext cx="704099" cy="616232"/>
          </a:xfrm>
          <a:custGeom>
            <a:avLst/>
            <a:gdLst>
              <a:gd name="T0" fmla="*/ 416 w 512"/>
              <a:gd name="T1" fmla="*/ 64 h 448"/>
              <a:gd name="T2" fmla="*/ 416 w 512"/>
              <a:gd name="T3" fmla="*/ 0 h 448"/>
              <a:gd name="T4" fmla="*/ 96 w 512"/>
              <a:gd name="T5" fmla="*/ 0 h 448"/>
              <a:gd name="T6" fmla="*/ 96 w 512"/>
              <a:gd name="T7" fmla="*/ 64 h 448"/>
              <a:gd name="T8" fmla="*/ 0 w 512"/>
              <a:gd name="T9" fmla="*/ 64 h 448"/>
              <a:gd name="T10" fmla="*/ 0 w 512"/>
              <a:gd name="T11" fmla="*/ 128 h 448"/>
              <a:gd name="T12" fmla="*/ 96 w 512"/>
              <a:gd name="T13" fmla="*/ 224 h 448"/>
              <a:gd name="T14" fmla="*/ 125 w 512"/>
              <a:gd name="T15" fmla="*/ 220 h 448"/>
              <a:gd name="T16" fmla="*/ 224 w 512"/>
              <a:gd name="T17" fmla="*/ 285 h 448"/>
              <a:gd name="T18" fmla="*/ 224 w 512"/>
              <a:gd name="T19" fmla="*/ 384 h 448"/>
              <a:gd name="T20" fmla="*/ 192 w 512"/>
              <a:gd name="T21" fmla="*/ 384 h 448"/>
              <a:gd name="T22" fmla="*/ 128 w 512"/>
              <a:gd name="T23" fmla="*/ 448 h 448"/>
              <a:gd name="T24" fmla="*/ 384 w 512"/>
              <a:gd name="T25" fmla="*/ 448 h 448"/>
              <a:gd name="T26" fmla="*/ 320 w 512"/>
              <a:gd name="T27" fmla="*/ 384 h 448"/>
              <a:gd name="T28" fmla="*/ 288 w 512"/>
              <a:gd name="T29" fmla="*/ 384 h 448"/>
              <a:gd name="T30" fmla="*/ 288 w 512"/>
              <a:gd name="T31" fmla="*/ 285 h 448"/>
              <a:gd name="T32" fmla="*/ 387 w 512"/>
              <a:gd name="T33" fmla="*/ 220 h 448"/>
              <a:gd name="T34" fmla="*/ 416 w 512"/>
              <a:gd name="T35" fmla="*/ 224 h 448"/>
              <a:gd name="T36" fmla="*/ 512 w 512"/>
              <a:gd name="T37" fmla="*/ 128 h 448"/>
              <a:gd name="T38" fmla="*/ 512 w 512"/>
              <a:gd name="T39" fmla="*/ 64 h 448"/>
              <a:gd name="T40" fmla="*/ 416 w 512"/>
              <a:gd name="T41" fmla="*/ 64 h 448"/>
              <a:gd name="T42" fmla="*/ 96 w 512"/>
              <a:gd name="T43" fmla="*/ 186 h 448"/>
              <a:gd name="T44" fmla="*/ 38 w 512"/>
              <a:gd name="T45" fmla="*/ 128 h 448"/>
              <a:gd name="T46" fmla="*/ 38 w 512"/>
              <a:gd name="T47" fmla="*/ 96 h 448"/>
              <a:gd name="T48" fmla="*/ 96 w 512"/>
              <a:gd name="T49" fmla="*/ 96 h 448"/>
              <a:gd name="T50" fmla="*/ 96 w 512"/>
              <a:gd name="T51" fmla="*/ 128 h 448"/>
              <a:gd name="T52" fmla="*/ 106 w 512"/>
              <a:gd name="T53" fmla="*/ 185 h 448"/>
              <a:gd name="T54" fmla="*/ 96 w 512"/>
              <a:gd name="T55" fmla="*/ 186 h 448"/>
              <a:gd name="T56" fmla="*/ 474 w 512"/>
              <a:gd name="T57" fmla="*/ 128 h 448"/>
              <a:gd name="T58" fmla="*/ 416 w 512"/>
              <a:gd name="T59" fmla="*/ 186 h 448"/>
              <a:gd name="T60" fmla="*/ 406 w 512"/>
              <a:gd name="T61" fmla="*/ 185 h 448"/>
              <a:gd name="T62" fmla="*/ 416 w 512"/>
              <a:gd name="T63" fmla="*/ 128 h 448"/>
              <a:gd name="T64" fmla="*/ 416 w 512"/>
              <a:gd name="T65" fmla="*/ 96 h 448"/>
              <a:gd name="T66" fmla="*/ 474 w 512"/>
              <a:gd name="T67" fmla="*/ 96 h 448"/>
              <a:gd name="T68" fmla="*/ 474 w 512"/>
              <a:gd name="T69" fmla="*/ 12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448">
                <a:moveTo>
                  <a:pt x="416" y="64"/>
                </a:moveTo>
                <a:cubicBezTo>
                  <a:pt x="416" y="0"/>
                  <a:pt x="416" y="0"/>
                  <a:pt x="41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6" y="64"/>
                  <a:pt x="96" y="64"/>
                  <a:pt x="96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81"/>
                  <a:pt x="43" y="224"/>
                  <a:pt x="96" y="224"/>
                </a:cubicBezTo>
                <a:cubicBezTo>
                  <a:pt x="106" y="224"/>
                  <a:pt x="116" y="222"/>
                  <a:pt x="125" y="220"/>
                </a:cubicBezTo>
                <a:cubicBezTo>
                  <a:pt x="148" y="253"/>
                  <a:pt x="183" y="276"/>
                  <a:pt x="224" y="285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157" y="384"/>
                  <a:pt x="128" y="413"/>
                  <a:pt x="128" y="448"/>
                </a:cubicBezTo>
                <a:cubicBezTo>
                  <a:pt x="384" y="448"/>
                  <a:pt x="384" y="448"/>
                  <a:pt x="384" y="448"/>
                </a:cubicBezTo>
                <a:cubicBezTo>
                  <a:pt x="384" y="413"/>
                  <a:pt x="355" y="384"/>
                  <a:pt x="320" y="384"/>
                </a:cubicBezTo>
                <a:cubicBezTo>
                  <a:pt x="288" y="384"/>
                  <a:pt x="288" y="384"/>
                  <a:pt x="288" y="384"/>
                </a:cubicBezTo>
                <a:cubicBezTo>
                  <a:pt x="288" y="285"/>
                  <a:pt x="288" y="285"/>
                  <a:pt x="288" y="285"/>
                </a:cubicBezTo>
                <a:cubicBezTo>
                  <a:pt x="329" y="276"/>
                  <a:pt x="364" y="253"/>
                  <a:pt x="387" y="220"/>
                </a:cubicBezTo>
                <a:cubicBezTo>
                  <a:pt x="396" y="222"/>
                  <a:pt x="406" y="224"/>
                  <a:pt x="416" y="224"/>
                </a:cubicBezTo>
                <a:cubicBezTo>
                  <a:pt x="469" y="224"/>
                  <a:pt x="512" y="181"/>
                  <a:pt x="512" y="128"/>
                </a:cubicBezTo>
                <a:cubicBezTo>
                  <a:pt x="512" y="64"/>
                  <a:pt x="512" y="64"/>
                  <a:pt x="512" y="64"/>
                </a:cubicBezTo>
                <a:lnTo>
                  <a:pt x="416" y="64"/>
                </a:lnTo>
                <a:close/>
                <a:moveTo>
                  <a:pt x="96" y="186"/>
                </a:moveTo>
                <a:cubicBezTo>
                  <a:pt x="64" y="186"/>
                  <a:pt x="38" y="160"/>
                  <a:pt x="38" y="128"/>
                </a:cubicBezTo>
                <a:cubicBezTo>
                  <a:pt x="38" y="96"/>
                  <a:pt x="38" y="96"/>
                  <a:pt x="38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48"/>
                  <a:pt x="100" y="167"/>
                  <a:pt x="106" y="185"/>
                </a:cubicBezTo>
                <a:cubicBezTo>
                  <a:pt x="103" y="186"/>
                  <a:pt x="100" y="186"/>
                  <a:pt x="96" y="186"/>
                </a:cubicBezTo>
                <a:close/>
                <a:moveTo>
                  <a:pt x="474" y="128"/>
                </a:moveTo>
                <a:cubicBezTo>
                  <a:pt x="474" y="160"/>
                  <a:pt x="448" y="186"/>
                  <a:pt x="416" y="186"/>
                </a:cubicBezTo>
                <a:cubicBezTo>
                  <a:pt x="412" y="186"/>
                  <a:pt x="409" y="186"/>
                  <a:pt x="406" y="185"/>
                </a:cubicBezTo>
                <a:cubicBezTo>
                  <a:pt x="412" y="167"/>
                  <a:pt x="416" y="148"/>
                  <a:pt x="416" y="128"/>
                </a:cubicBezTo>
                <a:cubicBezTo>
                  <a:pt x="416" y="96"/>
                  <a:pt x="416" y="96"/>
                  <a:pt x="416" y="96"/>
                </a:cubicBezTo>
                <a:cubicBezTo>
                  <a:pt x="474" y="96"/>
                  <a:pt x="474" y="96"/>
                  <a:pt x="474" y="96"/>
                </a:cubicBezTo>
                <a:lnTo>
                  <a:pt x="474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5583923" y="2045708"/>
            <a:ext cx="616232" cy="696534"/>
          </a:xfrm>
          <a:custGeom>
            <a:avLst/>
            <a:gdLst>
              <a:gd name="T0" fmla="*/ 354 w 448"/>
              <a:gd name="T1" fmla="*/ 154 h 506"/>
              <a:gd name="T2" fmla="*/ 379 w 448"/>
              <a:gd name="T3" fmla="*/ 132 h 506"/>
              <a:gd name="T4" fmla="*/ 411 w 448"/>
              <a:gd name="T5" fmla="*/ 75 h 506"/>
              <a:gd name="T6" fmla="*/ 395 w 448"/>
              <a:gd name="T7" fmla="*/ 17 h 506"/>
              <a:gd name="T8" fmla="*/ 351 w 448"/>
              <a:gd name="T9" fmla="*/ 0 h 506"/>
              <a:gd name="T10" fmla="*/ 280 w 448"/>
              <a:gd name="T11" fmla="*/ 33 h 506"/>
              <a:gd name="T12" fmla="*/ 217 w 448"/>
              <a:gd name="T13" fmla="*/ 145 h 506"/>
              <a:gd name="T14" fmla="*/ 164 w 448"/>
              <a:gd name="T15" fmla="*/ 37 h 506"/>
              <a:gd name="T16" fmla="*/ 108 w 448"/>
              <a:gd name="T17" fmla="*/ 13 h 506"/>
              <a:gd name="T18" fmla="*/ 66 w 448"/>
              <a:gd name="T19" fmla="*/ 30 h 506"/>
              <a:gd name="T20" fmla="*/ 73 w 448"/>
              <a:gd name="T21" fmla="*/ 128 h 506"/>
              <a:gd name="T22" fmla="*/ 109 w 448"/>
              <a:gd name="T23" fmla="*/ 154 h 506"/>
              <a:gd name="T24" fmla="*/ 0 w 448"/>
              <a:gd name="T25" fmla="*/ 154 h 506"/>
              <a:gd name="T26" fmla="*/ 0 w 448"/>
              <a:gd name="T27" fmla="*/ 282 h 506"/>
              <a:gd name="T28" fmla="*/ 32 w 448"/>
              <a:gd name="T29" fmla="*/ 282 h 506"/>
              <a:gd name="T30" fmla="*/ 32 w 448"/>
              <a:gd name="T31" fmla="*/ 506 h 506"/>
              <a:gd name="T32" fmla="*/ 416 w 448"/>
              <a:gd name="T33" fmla="*/ 506 h 506"/>
              <a:gd name="T34" fmla="*/ 416 w 448"/>
              <a:gd name="T35" fmla="*/ 282 h 506"/>
              <a:gd name="T36" fmla="*/ 448 w 448"/>
              <a:gd name="T37" fmla="*/ 282 h 506"/>
              <a:gd name="T38" fmla="*/ 448 w 448"/>
              <a:gd name="T39" fmla="*/ 154 h 506"/>
              <a:gd name="T40" fmla="*/ 354 w 448"/>
              <a:gd name="T41" fmla="*/ 154 h 506"/>
              <a:gd name="T42" fmla="*/ 305 w 448"/>
              <a:gd name="T43" fmla="*/ 58 h 506"/>
              <a:gd name="T44" fmla="*/ 351 w 448"/>
              <a:gd name="T45" fmla="*/ 36 h 506"/>
              <a:gd name="T46" fmla="*/ 370 w 448"/>
              <a:gd name="T47" fmla="*/ 42 h 506"/>
              <a:gd name="T48" fmla="*/ 354 w 448"/>
              <a:gd name="T49" fmla="*/ 107 h 506"/>
              <a:gd name="T50" fmla="*/ 277 w 448"/>
              <a:gd name="T51" fmla="*/ 154 h 506"/>
              <a:gd name="T52" fmla="*/ 251 w 448"/>
              <a:gd name="T53" fmla="*/ 154 h 506"/>
              <a:gd name="T54" fmla="*/ 305 w 448"/>
              <a:gd name="T55" fmla="*/ 58 h 506"/>
              <a:gd name="T56" fmla="*/ 85 w 448"/>
              <a:gd name="T57" fmla="*/ 74 h 506"/>
              <a:gd name="T58" fmla="*/ 91 w 448"/>
              <a:gd name="T59" fmla="*/ 55 h 506"/>
              <a:gd name="T60" fmla="*/ 108 w 448"/>
              <a:gd name="T61" fmla="*/ 49 h 506"/>
              <a:gd name="T62" fmla="*/ 108 w 448"/>
              <a:gd name="T63" fmla="*/ 49 h 506"/>
              <a:gd name="T64" fmla="*/ 138 w 448"/>
              <a:gd name="T65" fmla="*/ 63 h 506"/>
              <a:gd name="T66" fmla="*/ 179 w 448"/>
              <a:gd name="T67" fmla="*/ 141 h 506"/>
              <a:gd name="T68" fmla="*/ 179 w 448"/>
              <a:gd name="T69" fmla="*/ 143 h 506"/>
              <a:gd name="T70" fmla="*/ 177 w 448"/>
              <a:gd name="T71" fmla="*/ 143 h 506"/>
              <a:gd name="T72" fmla="*/ 99 w 448"/>
              <a:gd name="T73" fmla="*/ 102 h 506"/>
              <a:gd name="T74" fmla="*/ 85 w 448"/>
              <a:gd name="T75" fmla="*/ 74 h 506"/>
              <a:gd name="T76" fmla="*/ 192 w 448"/>
              <a:gd name="T77" fmla="*/ 474 h 506"/>
              <a:gd name="T78" fmla="*/ 64 w 448"/>
              <a:gd name="T79" fmla="*/ 474 h 506"/>
              <a:gd name="T80" fmla="*/ 64 w 448"/>
              <a:gd name="T81" fmla="*/ 266 h 506"/>
              <a:gd name="T82" fmla="*/ 192 w 448"/>
              <a:gd name="T83" fmla="*/ 266 h 506"/>
              <a:gd name="T84" fmla="*/ 192 w 448"/>
              <a:gd name="T85" fmla="*/ 474 h 506"/>
              <a:gd name="T86" fmla="*/ 192 w 448"/>
              <a:gd name="T87" fmla="*/ 250 h 506"/>
              <a:gd name="T88" fmla="*/ 32 w 448"/>
              <a:gd name="T89" fmla="*/ 250 h 506"/>
              <a:gd name="T90" fmla="*/ 32 w 448"/>
              <a:gd name="T91" fmla="*/ 186 h 506"/>
              <a:gd name="T92" fmla="*/ 192 w 448"/>
              <a:gd name="T93" fmla="*/ 186 h 506"/>
              <a:gd name="T94" fmla="*/ 192 w 448"/>
              <a:gd name="T95" fmla="*/ 250 h 506"/>
              <a:gd name="T96" fmla="*/ 384 w 448"/>
              <a:gd name="T97" fmla="*/ 474 h 506"/>
              <a:gd name="T98" fmla="*/ 256 w 448"/>
              <a:gd name="T99" fmla="*/ 474 h 506"/>
              <a:gd name="T100" fmla="*/ 256 w 448"/>
              <a:gd name="T101" fmla="*/ 266 h 506"/>
              <a:gd name="T102" fmla="*/ 384 w 448"/>
              <a:gd name="T103" fmla="*/ 266 h 506"/>
              <a:gd name="T104" fmla="*/ 384 w 448"/>
              <a:gd name="T105" fmla="*/ 474 h 506"/>
              <a:gd name="T106" fmla="*/ 416 w 448"/>
              <a:gd name="T107" fmla="*/ 250 h 506"/>
              <a:gd name="T108" fmla="*/ 256 w 448"/>
              <a:gd name="T109" fmla="*/ 250 h 506"/>
              <a:gd name="T110" fmla="*/ 256 w 448"/>
              <a:gd name="T111" fmla="*/ 186 h 506"/>
              <a:gd name="T112" fmla="*/ 416 w 448"/>
              <a:gd name="T113" fmla="*/ 186 h 506"/>
              <a:gd name="T114" fmla="*/ 416 w 448"/>
              <a:gd name="T115" fmla="*/ 25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8" h="506">
                <a:moveTo>
                  <a:pt x="354" y="154"/>
                </a:moveTo>
                <a:cubicBezTo>
                  <a:pt x="363" y="148"/>
                  <a:pt x="372" y="140"/>
                  <a:pt x="379" y="132"/>
                </a:cubicBezTo>
                <a:cubicBezTo>
                  <a:pt x="396" y="116"/>
                  <a:pt x="407" y="95"/>
                  <a:pt x="411" y="75"/>
                </a:cubicBezTo>
                <a:cubicBezTo>
                  <a:pt x="415" y="52"/>
                  <a:pt x="409" y="31"/>
                  <a:pt x="395" y="17"/>
                </a:cubicBezTo>
                <a:cubicBezTo>
                  <a:pt x="384" y="6"/>
                  <a:pt x="369" y="0"/>
                  <a:pt x="351" y="0"/>
                </a:cubicBezTo>
                <a:cubicBezTo>
                  <a:pt x="327" y="0"/>
                  <a:pt x="300" y="12"/>
                  <a:pt x="280" y="33"/>
                </a:cubicBezTo>
                <a:cubicBezTo>
                  <a:pt x="246" y="66"/>
                  <a:pt x="227" y="112"/>
                  <a:pt x="217" y="145"/>
                </a:cubicBezTo>
                <a:cubicBezTo>
                  <a:pt x="209" y="112"/>
                  <a:pt x="194" y="67"/>
                  <a:pt x="164" y="37"/>
                </a:cubicBezTo>
                <a:cubicBezTo>
                  <a:pt x="148" y="21"/>
                  <a:pt x="127" y="13"/>
                  <a:pt x="108" y="13"/>
                </a:cubicBezTo>
                <a:cubicBezTo>
                  <a:pt x="92" y="13"/>
                  <a:pt x="77" y="18"/>
                  <a:pt x="66" y="30"/>
                </a:cubicBezTo>
                <a:cubicBezTo>
                  <a:pt x="41" y="55"/>
                  <a:pt x="44" y="99"/>
                  <a:pt x="73" y="128"/>
                </a:cubicBezTo>
                <a:cubicBezTo>
                  <a:pt x="84" y="138"/>
                  <a:pt x="96" y="147"/>
                  <a:pt x="109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82"/>
                  <a:pt x="0" y="282"/>
                  <a:pt x="0" y="282"/>
                </a:cubicBezTo>
                <a:cubicBezTo>
                  <a:pt x="32" y="282"/>
                  <a:pt x="32" y="282"/>
                  <a:pt x="32" y="282"/>
                </a:cubicBezTo>
                <a:cubicBezTo>
                  <a:pt x="32" y="506"/>
                  <a:pt x="32" y="506"/>
                  <a:pt x="32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6" y="282"/>
                  <a:pt x="416" y="282"/>
                  <a:pt x="416" y="282"/>
                </a:cubicBezTo>
                <a:cubicBezTo>
                  <a:pt x="448" y="282"/>
                  <a:pt x="448" y="282"/>
                  <a:pt x="448" y="282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354" y="154"/>
                  <a:pt x="354" y="154"/>
                  <a:pt x="354" y="154"/>
                </a:cubicBezTo>
                <a:close/>
                <a:moveTo>
                  <a:pt x="305" y="58"/>
                </a:moveTo>
                <a:cubicBezTo>
                  <a:pt x="319" y="44"/>
                  <a:pt x="336" y="36"/>
                  <a:pt x="351" y="36"/>
                </a:cubicBezTo>
                <a:cubicBezTo>
                  <a:pt x="357" y="36"/>
                  <a:pt x="364" y="37"/>
                  <a:pt x="370" y="42"/>
                </a:cubicBezTo>
                <a:cubicBezTo>
                  <a:pt x="383" y="55"/>
                  <a:pt x="375" y="86"/>
                  <a:pt x="354" y="107"/>
                </a:cubicBezTo>
                <a:cubicBezTo>
                  <a:pt x="332" y="129"/>
                  <a:pt x="302" y="144"/>
                  <a:pt x="277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61" y="125"/>
                  <a:pt x="278" y="86"/>
                  <a:pt x="305" y="58"/>
                </a:cubicBezTo>
                <a:close/>
                <a:moveTo>
                  <a:pt x="85" y="74"/>
                </a:moveTo>
                <a:cubicBezTo>
                  <a:pt x="85" y="70"/>
                  <a:pt x="85" y="61"/>
                  <a:pt x="91" y="55"/>
                </a:cubicBezTo>
                <a:cubicBezTo>
                  <a:pt x="96" y="50"/>
                  <a:pt x="103" y="49"/>
                  <a:pt x="108" y="49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18" y="49"/>
                  <a:pt x="129" y="54"/>
                  <a:pt x="138" y="63"/>
                </a:cubicBezTo>
                <a:cubicBezTo>
                  <a:pt x="155" y="80"/>
                  <a:pt x="169" y="107"/>
                  <a:pt x="179" y="141"/>
                </a:cubicBezTo>
                <a:cubicBezTo>
                  <a:pt x="179" y="142"/>
                  <a:pt x="179" y="143"/>
                  <a:pt x="179" y="143"/>
                </a:cubicBezTo>
                <a:cubicBezTo>
                  <a:pt x="178" y="143"/>
                  <a:pt x="177" y="143"/>
                  <a:pt x="177" y="143"/>
                </a:cubicBezTo>
                <a:cubicBezTo>
                  <a:pt x="142" y="133"/>
                  <a:pt x="116" y="119"/>
                  <a:pt x="99" y="102"/>
                </a:cubicBezTo>
                <a:cubicBezTo>
                  <a:pt x="91" y="94"/>
                  <a:pt x="86" y="84"/>
                  <a:pt x="85" y="74"/>
                </a:cubicBezTo>
                <a:close/>
                <a:moveTo>
                  <a:pt x="192" y="474"/>
                </a:moveTo>
                <a:cubicBezTo>
                  <a:pt x="64" y="474"/>
                  <a:pt x="64" y="474"/>
                  <a:pt x="64" y="474"/>
                </a:cubicBezTo>
                <a:cubicBezTo>
                  <a:pt x="64" y="266"/>
                  <a:pt x="64" y="266"/>
                  <a:pt x="64" y="266"/>
                </a:cubicBezTo>
                <a:cubicBezTo>
                  <a:pt x="192" y="266"/>
                  <a:pt x="192" y="266"/>
                  <a:pt x="192" y="266"/>
                </a:cubicBezTo>
                <a:lnTo>
                  <a:pt x="192" y="474"/>
                </a:lnTo>
                <a:close/>
                <a:moveTo>
                  <a:pt x="192" y="250"/>
                </a:moveTo>
                <a:cubicBezTo>
                  <a:pt x="32" y="250"/>
                  <a:pt x="32" y="250"/>
                  <a:pt x="32" y="250"/>
                </a:cubicBezTo>
                <a:cubicBezTo>
                  <a:pt x="32" y="186"/>
                  <a:pt x="32" y="186"/>
                  <a:pt x="32" y="186"/>
                </a:cubicBezTo>
                <a:cubicBezTo>
                  <a:pt x="192" y="186"/>
                  <a:pt x="192" y="186"/>
                  <a:pt x="192" y="186"/>
                </a:cubicBezTo>
                <a:lnTo>
                  <a:pt x="192" y="250"/>
                </a:lnTo>
                <a:close/>
                <a:moveTo>
                  <a:pt x="384" y="474"/>
                </a:moveTo>
                <a:cubicBezTo>
                  <a:pt x="256" y="474"/>
                  <a:pt x="256" y="474"/>
                  <a:pt x="256" y="474"/>
                </a:cubicBezTo>
                <a:cubicBezTo>
                  <a:pt x="256" y="266"/>
                  <a:pt x="256" y="266"/>
                  <a:pt x="256" y="266"/>
                </a:cubicBezTo>
                <a:cubicBezTo>
                  <a:pt x="384" y="266"/>
                  <a:pt x="384" y="266"/>
                  <a:pt x="384" y="266"/>
                </a:cubicBezTo>
                <a:lnTo>
                  <a:pt x="384" y="474"/>
                </a:lnTo>
                <a:close/>
                <a:moveTo>
                  <a:pt x="416" y="250"/>
                </a:moveTo>
                <a:cubicBezTo>
                  <a:pt x="256" y="250"/>
                  <a:pt x="256" y="250"/>
                  <a:pt x="256" y="250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416" y="186"/>
                  <a:pt x="416" y="186"/>
                  <a:pt x="416" y="186"/>
                </a:cubicBezTo>
                <a:lnTo>
                  <a:pt x="416" y="2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420113" y="2037562"/>
            <a:ext cx="88449" cy="70468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6860611" y="2094007"/>
            <a:ext cx="263600" cy="385217"/>
          </a:xfrm>
          <a:custGeom>
            <a:avLst/>
            <a:gdLst>
              <a:gd name="T0" fmla="*/ 96 w 192"/>
              <a:gd name="T1" fmla="*/ 280 h 280"/>
              <a:gd name="T2" fmla="*/ 192 w 192"/>
              <a:gd name="T3" fmla="*/ 256 h 280"/>
              <a:gd name="T4" fmla="*/ 192 w 192"/>
              <a:gd name="T5" fmla="*/ 0 h 280"/>
              <a:gd name="T6" fmla="*/ 96 w 192"/>
              <a:gd name="T7" fmla="*/ 24 h 280"/>
              <a:gd name="T8" fmla="*/ 0 w 192"/>
              <a:gd name="T9" fmla="*/ 0 h 280"/>
              <a:gd name="T10" fmla="*/ 0 w 192"/>
              <a:gd name="T11" fmla="*/ 256 h 280"/>
              <a:gd name="T12" fmla="*/ 96 w 192"/>
              <a:gd name="T13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280">
                <a:moveTo>
                  <a:pt x="96" y="280"/>
                </a:moveTo>
                <a:cubicBezTo>
                  <a:pt x="137" y="280"/>
                  <a:pt x="173" y="271"/>
                  <a:pt x="192" y="256"/>
                </a:cubicBezTo>
                <a:cubicBezTo>
                  <a:pt x="192" y="0"/>
                  <a:pt x="192" y="0"/>
                  <a:pt x="192" y="0"/>
                </a:cubicBezTo>
                <a:cubicBezTo>
                  <a:pt x="173" y="15"/>
                  <a:pt x="137" y="24"/>
                  <a:pt x="96" y="24"/>
                </a:cubicBezTo>
                <a:cubicBezTo>
                  <a:pt x="55" y="24"/>
                  <a:pt x="19" y="15"/>
                  <a:pt x="0" y="0"/>
                </a:cubicBezTo>
                <a:cubicBezTo>
                  <a:pt x="0" y="256"/>
                  <a:pt x="0" y="256"/>
                  <a:pt x="0" y="256"/>
                </a:cubicBezTo>
                <a:cubicBezTo>
                  <a:pt x="19" y="271"/>
                  <a:pt x="55" y="280"/>
                  <a:pt x="96" y="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6552204" y="2037562"/>
            <a:ext cx="286295" cy="386963"/>
          </a:xfrm>
          <a:custGeom>
            <a:avLst/>
            <a:gdLst>
              <a:gd name="T0" fmla="*/ 208 w 208"/>
              <a:gd name="T1" fmla="*/ 16 h 281"/>
              <a:gd name="T2" fmla="*/ 112 w 208"/>
              <a:gd name="T3" fmla="*/ 0 h 281"/>
              <a:gd name="T4" fmla="*/ 0 w 208"/>
              <a:gd name="T5" fmla="*/ 25 h 281"/>
              <a:gd name="T6" fmla="*/ 0 w 208"/>
              <a:gd name="T7" fmla="*/ 281 h 281"/>
              <a:gd name="T8" fmla="*/ 112 w 208"/>
              <a:gd name="T9" fmla="*/ 256 h 281"/>
              <a:gd name="T10" fmla="*/ 208 w 208"/>
              <a:gd name="T11" fmla="*/ 272 h 281"/>
              <a:gd name="T12" fmla="*/ 208 w 208"/>
              <a:gd name="T13" fmla="*/ 16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281">
                <a:moveTo>
                  <a:pt x="208" y="16"/>
                </a:moveTo>
                <a:cubicBezTo>
                  <a:pt x="185" y="6"/>
                  <a:pt x="150" y="0"/>
                  <a:pt x="112" y="0"/>
                </a:cubicBezTo>
                <a:cubicBezTo>
                  <a:pt x="64" y="0"/>
                  <a:pt x="22" y="10"/>
                  <a:pt x="0" y="25"/>
                </a:cubicBezTo>
                <a:cubicBezTo>
                  <a:pt x="0" y="281"/>
                  <a:pt x="0" y="281"/>
                  <a:pt x="0" y="281"/>
                </a:cubicBezTo>
                <a:cubicBezTo>
                  <a:pt x="22" y="266"/>
                  <a:pt x="64" y="256"/>
                  <a:pt x="112" y="256"/>
                </a:cubicBezTo>
                <a:cubicBezTo>
                  <a:pt x="150" y="256"/>
                  <a:pt x="185" y="262"/>
                  <a:pt x="208" y="272"/>
                </a:cubicBezTo>
                <a:lnTo>
                  <a:pt x="208" y="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7300527" y="2169654"/>
            <a:ext cx="704099" cy="440498"/>
          </a:xfrm>
          <a:custGeom>
            <a:avLst/>
            <a:gdLst>
              <a:gd name="T0" fmla="*/ 256 w 512"/>
              <a:gd name="T1" fmla="*/ 0 h 320"/>
              <a:gd name="T2" fmla="*/ 0 w 512"/>
              <a:gd name="T3" fmla="*/ 160 h 320"/>
              <a:gd name="T4" fmla="*/ 256 w 512"/>
              <a:gd name="T5" fmla="*/ 320 h 320"/>
              <a:gd name="T6" fmla="*/ 512 w 512"/>
              <a:gd name="T7" fmla="*/ 160 h 320"/>
              <a:gd name="T8" fmla="*/ 256 w 512"/>
              <a:gd name="T9" fmla="*/ 0 h 320"/>
              <a:gd name="T10" fmla="*/ 382 w 512"/>
              <a:gd name="T11" fmla="*/ 85 h 320"/>
              <a:gd name="T12" fmla="*/ 457 w 512"/>
              <a:gd name="T13" fmla="*/ 160 h 320"/>
              <a:gd name="T14" fmla="*/ 382 w 512"/>
              <a:gd name="T15" fmla="*/ 235 h 320"/>
              <a:gd name="T16" fmla="*/ 256 w 512"/>
              <a:gd name="T17" fmla="*/ 272 h 320"/>
              <a:gd name="T18" fmla="*/ 130 w 512"/>
              <a:gd name="T19" fmla="*/ 235 h 320"/>
              <a:gd name="T20" fmla="*/ 55 w 512"/>
              <a:gd name="T21" fmla="*/ 160 h 320"/>
              <a:gd name="T22" fmla="*/ 130 w 512"/>
              <a:gd name="T23" fmla="*/ 85 h 320"/>
              <a:gd name="T24" fmla="*/ 136 w 512"/>
              <a:gd name="T25" fmla="*/ 81 h 320"/>
              <a:gd name="T26" fmla="*/ 128 w 512"/>
              <a:gd name="T27" fmla="*/ 125 h 320"/>
              <a:gd name="T28" fmla="*/ 256 w 512"/>
              <a:gd name="T29" fmla="*/ 253 h 320"/>
              <a:gd name="T30" fmla="*/ 384 w 512"/>
              <a:gd name="T31" fmla="*/ 125 h 320"/>
              <a:gd name="T32" fmla="*/ 376 w 512"/>
              <a:gd name="T33" fmla="*/ 81 h 320"/>
              <a:gd name="T34" fmla="*/ 382 w 512"/>
              <a:gd name="T35" fmla="*/ 85 h 320"/>
              <a:gd name="T36" fmla="*/ 256 w 512"/>
              <a:gd name="T37" fmla="*/ 112 h 320"/>
              <a:gd name="T38" fmla="*/ 208 w 512"/>
              <a:gd name="T39" fmla="*/ 160 h 320"/>
              <a:gd name="T40" fmla="*/ 160 w 512"/>
              <a:gd name="T41" fmla="*/ 112 h 320"/>
              <a:gd name="T42" fmla="*/ 208 w 512"/>
              <a:gd name="T43" fmla="*/ 64 h 320"/>
              <a:gd name="T44" fmla="*/ 256 w 512"/>
              <a:gd name="T45" fmla="*/ 112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2" h="320">
                <a:moveTo>
                  <a:pt x="256" y="0"/>
                </a:moveTo>
                <a:cubicBezTo>
                  <a:pt x="144" y="0"/>
                  <a:pt x="48" y="65"/>
                  <a:pt x="0" y="160"/>
                </a:cubicBezTo>
                <a:cubicBezTo>
                  <a:pt x="48" y="255"/>
                  <a:pt x="144" y="320"/>
                  <a:pt x="256" y="320"/>
                </a:cubicBezTo>
                <a:cubicBezTo>
                  <a:pt x="368" y="320"/>
                  <a:pt x="464" y="255"/>
                  <a:pt x="512" y="160"/>
                </a:cubicBezTo>
                <a:cubicBezTo>
                  <a:pt x="464" y="65"/>
                  <a:pt x="368" y="0"/>
                  <a:pt x="256" y="0"/>
                </a:cubicBezTo>
                <a:close/>
                <a:moveTo>
                  <a:pt x="382" y="85"/>
                </a:moveTo>
                <a:cubicBezTo>
                  <a:pt x="412" y="104"/>
                  <a:pt x="438" y="130"/>
                  <a:pt x="457" y="160"/>
                </a:cubicBezTo>
                <a:cubicBezTo>
                  <a:pt x="438" y="190"/>
                  <a:pt x="412" y="216"/>
                  <a:pt x="382" y="235"/>
                </a:cubicBezTo>
                <a:cubicBezTo>
                  <a:pt x="344" y="259"/>
                  <a:pt x="301" y="272"/>
                  <a:pt x="256" y="272"/>
                </a:cubicBezTo>
                <a:cubicBezTo>
                  <a:pt x="211" y="272"/>
                  <a:pt x="168" y="259"/>
                  <a:pt x="130" y="235"/>
                </a:cubicBezTo>
                <a:cubicBezTo>
                  <a:pt x="100" y="216"/>
                  <a:pt x="74" y="190"/>
                  <a:pt x="55" y="160"/>
                </a:cubicBezTo>
                <a:cubicBezTo>
                  <a:pt x="74" y="130"/>
                  <a:pt x="100" y="104"/>
                  <a:pt x="130" y="85"/>
                </a:cubicBezTo>
                <a:cubicBezTo>
                  <a:pt x="132" y="84"/>
                  <a:pt x="134" y="82"/>
                  <a:pt x="136" y="81"/>
                </a:cubicBezTo>
                <a:cubicBezTo>
                  <a:pt x="131" y="95"/>
                  <a:pt x="128" y="110"/>
                  <a:pt x="128" y="125"/>
                </a:cubicBezTo>
                <a:cubicBezTo>
                  <a:pt x="128" y="196"/>
                  <a:pt x="185" y="253"/>
                  <a:pt x="256" y="253"/>
                </a:cubicBezTo>
                <a:cubicBezTo>
                  <a:pt x="327" y="253"/>
                  <a:pt x="384" y="196"/>
                  <a:pt x="384" y="125"/>
                </a:cubicBezTo>
                <a:cubicBezTo>
                  <a:pt x="384" y="110"/>
                  <a:pt x="381" y="95"/>
                  <a:pt x="376" y="81"/>
                </a:cubicBezTo>
                <a:cubicBezTo>
                  <a:pt x="378" y="82"/>
                  <a:pt x="380" y="84"/>
                  <a:pt x="382" y="85"/>
                </a:cubicBezTo>
                <a:close/>
                <a:moveTo>
                  <a:pt x="256" y="112"/>
                </a:moveTo>
                <a:cubicBezTo>
                  <a:pt x="256" y="139"/>
                  <a:pt x="235" y="160"/>
                  <a:pt x="208" y="160"/>
                </a:cubicBezTo>
                <a:cubicBezTo>
                  <a:pt x="181" y="160"/>
                  <a:pt x="160" y="139"/>
                  <a:pt x="160" y="112"/>
                </a:cubicBezTo>
                <a:cubicBezTo>
                  <a:pt x="160" y="85"/>
                  <a:pt x="181" y="64"/>
                  <a:pt x="208" y="64"/>
                </a:cubicBezTo>
                <a:cubicBezTo>
                  <a:pt x="235" y="64"/>
                  <a:pt x="256" y="85"/>
                  <a:pt x="256" y="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8180941" y="2037562"/>
            <a:ext cx="704099" cy="704681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256 w 512"/>
              <a:gd name="T21" fmla="*/ 299 h 512"/>
              <a:gd name="T22" fmla="*/ 416 w 512"/>
              <a:gd name="T23" fmla="*/ 257 h 512"/>
              <a:gd name="T24" fmla="*/ 256 w 512"/>
              <a:gd name="T25" fmla="*/ 416 h 512"/>
              <a:gd name="T26" fmla="*/ 96 w 512"/>
              <a:gd name="T27" fmla="*/ 257 h 512"/>
              <a:gd name="T28" fmla="*/ 256 w 512"/>
              <a:gd name="T29" fmla="*/ 299 h 512"/>
              <a:gd name="T30" fmla="*/ 128 w 512"/>
              <a:gd name="T31" fmla="*/ 176 h 512"/>
              <a:gd name="T32" fmla="*/ 160 w 512"/>
              <a:gd name="T33" fmla="*/ 128 h 512"/>
              <a:gd name="T34" fmla="*/ 192 w 512"/>
              <a:gd name="T35" fmla="*/ 176 h 512"/>
              <a:gd name="T36" fmla="*/ 160 w 512"/>
              <a:gd name="T37" fmla="*/ 224 h 512"/>
              <a:gd name="T38" fmla="*/ 128 w 512"/>
              <a:gd name="T39" fmla="*/ 176 h 512"/>
              <a:gd name="T40" fmla="*/ 320 w 512"/>
              <a:gd name="T41" fmla="*/ 176 h 512"/>
              <a:gd name="T42" fmla="*/ 352 w 512"/>
              <a:gd name="T43" fmla="*/ 128 h 512"/>
              <a:gd name="T44" fmla="*/ 384 w 512"/>
              <a:gd name="T45" fmla="*/ 176 h 512"/>
              <a:gd name="T46" fmla="*/ 352 w 512"/>
              <a:gd name="T47" fmla="*/ 224 h 512"/>
              <a:gd name="T48" fmla="*/ 320 w 512"/>
              <a:gd name="T49" fmla="*/ 17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256" y="299"/>
                </a:moveTo>
                <a:cubicBezTo>
                  <a:pt x="314" y="299"/>
                  <a:pt x="369" y="284"/>
                  <a:pt x="416" y="257"/>
                </a:cubicBezTo>
                <a:cubicBezTo>
                  <a:pt x="409" y="346"/>
                  <a:pt x="339" y="416"/>
                  <a:pt x="256" y="416"/>
                </a:cubicBezTo>
                <a:cubicBezTo>
                  <a:pt x="173" y="416"/>
                  <a:pt x="103" y="346"/>
                  <a:pt x="96" y="257"/>
                </a:cubicBezTo>
                <a:cubicBezTo>
                  <a:pt x="143" y="284"/>
                  <a:pt x="198" y="299"/>
                  <a:pt x="256" y="299"/>
                </a:cubicBezTo>
                <a:close/>
                <a:moveTo>
                  <a:pt x="128" y="176"/>
                </a:moveTo>
                <a:cubicBezTo>
                  <a:pt x="128" y="149"/>
                  <a:pt x="142" y="128"/>
                  <a:pt x="160" y="128"/>
                </a:cubicBezTo>
                <a:cubicBezTo>
                  <a:pt x="178" y="128"/>
                  <a:pt x="192" y="149"/>
                  <a:pt x="192" y="176"/>
                </a:cubicBezTo>
                <a:cubicBezTo>
                  <a:pt x="192" y="203"/>
                  <a:pt x="178" y="224"/>
                  <a:pt x="160" y="224"/>
                </a:cubicBezTo>
                <a:cubicBezTo>
                  <a:pt x="142" y="224"/>
                  <a:pt x="128" y="203"/>
                  <a:pt x="128" y="176"/>
                </a:cubicBezTo>
                <a:close/>
                <a:moveTo>
                  <a:pt x="320" y="176"/>
                </a:moveTo>
                <a:cubicBezTo>
                  <a:pt x="320" y="149"/>
                  <a:pt x="334" y="128"/>
                  <a:pt x="352" y="128"/>
                </a:cubicBezTo>
                <a:cubicBezTo>
                  <a:pt x="370" y="128"/>
                  <a:pt x="384" y="149"/>
                  <a:pt x="384" y="176"/>
                </a:cubicBezTo>
                <a:cubicBezTo>
                  <a:pt x="384" y="203"/>
                  <a:pt x="370" y="224"/>
                  <a:pt x="352" y="224"/>
                </a:cubicBezTo>
                <a:cubicBezTo>
                  <a:pt x="334" y="224"/>
                  <a:pt x="320" y="203"/>
                  <a:pt x="320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258961" y="2918557"/>
            <a:ext cx="704099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128 w 512"/>
              <a:gd name="T21" fmla="*/ 160 h 512"/>
              <a:gd name="T22" fmla="*/ 160 w 512"/>
              <a:gd name="T23" fmla="*/ 128 h 512"/>
              <a:gd name="T24" fmla="*/ 192 w 512"/>
              <a:gd name="T25" fmla="*/ 160 h 512"/>
              <a:gd name="T26" fmla="*/ 160 w 512"/>
              <a:gd name="T27" fmla="*/ 192 h 512"/>
              <a:gd name="T28" fmla="*/ 128 w 512"/>
              <a:gd name="T29" fmla="*/ 160 h 512"/>
              <a:gd name="T30" fmla="*/ 320 w 512"/>
              <a:gd name="T31" fmla="*/ 160 h 512"/>
              <a:gd name="T32" fmla="*/ 352 w 512"/>
              <a:gd name="T33" fmla="*/ 128 h 512"/>
              <a:gd name="T34" fmla="*/ 384 w 512"/>
              <a:gd name="T35" fmla="*/ 160 h 512"/>
              <a:gd name="T36" fmla="*/ 352 w 512"/>
              <a:gd name="T37" fmla="*/ 192 h 512"/>
              <a:gd name="T38" fmla="*/ 320 w 512"/>
              <a:gd name="T39" fmla="*/ 160 h 512"/>
              <a:gd name="T40" fmla="*/ 352 w 512"/>
              <a:gd name="T41" fmla="*/ 314 h 512"/>
              <a:gd name="T42" fmla="*/ 393 w 512"/>
              <a:gd name="T43" fmla="*/ 338 h 512"/>
              <a:gd name="T44" fmla="*/ 256 w 512"/>
              <a:gd name="T45" fmla="*/ 416 h 512"/>
              <a:gd name="T46" fmla="*/ 119 w 512"/>
              <a:gd name="T47" fmla="*/ 338 h 512"/>
              <a:gd name="T48" fmla="*/ 160 w 512"/>
              <a:gd name="T49" fmla="*/ 314 h 512"/>
              <a:gd name="T50" fmla="*/ 256 w 512"/>
              <a:gd name="T51" fmla="*/ 368 h 512"/>
              <a:gd name="T52" fmla="*/ 352 w 512"/>
              <a:gd name="T53" fmla="*/ 31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128" y="160"/>
                </a:moveTo>
                <a:cubicBezTo>
                  <a:pt x="128" y="142"/>
                  <a:pt x="142" y="128"/>
                  <a:pt x="160" y="128"/>
                </a:cubicBezTo>
                <a:cubicBezTo>
                  <a:pt x="178" y="128"/>
                  <a:pt x="192" y="142"/>
                  <a:pt x="192" y="160"/>
                </a:cubicBezTo>
                <a:cubicBezTo>
                  <a:pt x="192" y="178"/>
                  <a:pt x="178" y="192"/>
                  <a:pt x="160" y="192"/>
                </a:cubicBezTo>
                <a:cubicBezTo>
                  <a:pt x="142" y="192"/>
                  <a:pt x="128" y="178"/>
                  <a:pt x="128" y="160"/>
                </a:cubicBezTo>
                <a:close/>
                <a:moveTo>
                  <a:pt x="320" y="160"/>
                </a:moveTo>
                <a:cubicBezTo>
                  <a:pt x="320" y="142"/>
                  <a:pt x="334" y="128"/>
                  <a:pt x="352" y="128"/>
                </a:cubicBezTo>
                <a:cubicBezTo>
                  <a:pt x="370" y="128"/>
                  <a:pt x="384" y="142"/>
                  <a:pt x="384" y="160"/>
                </a:cubicBezTo>
                <a:cubicBezTo>
                  <a:pt x="384" y="178"/>
                  <a:pt x="370" y="192"/>
                  <a:pt x="352" y="192"/>
                </a:cubicBezTo>
                <a:cubicBezTo>
                  <a:pt x="334" y="192"/>
                  <a:pt x="320" y="178"/>
                  <a:pt x="320" y="160"/>
                </a:cubicBezTo>
                <a:close/>
                <a:moveTo>
                  <a:pt x="352" y="314"/>
                </a:moveTo>
                <a:cubicBezTo>
                  <a:pt x="393" y="338"/>
                  <a:pt x="393" y="338"/>
                  <a:pt x="393" y="338"/>
                </a:cubicBezTo>
                <a:cubicBezTo>
                  <a:pt x="365" y="385"/>
                  <a:pt x="314" y="416"/>
                  <a:pt x="256" y="416"/>
                </a:cubicBezTo>
                <a:cubicBezTo>
                  <a:pt x="198" y="416"/>
                  <a:pt x="147" y="385"/>
                  <a:pt x="119" y="338"/>
                </a:cubicBezTo>
                <a:cubicBezTo>
                  <a:pt x="160" y="314"/>
                  <a:pt x="160" y="314"/>
                  <a:pt x="160" y="314"/>
                </a:cubicBezTo>
                <a:cubicBezTo>
                  <a:pt x="180" y="346"/>
                  <a:pt x="215" y="368"/>
                  <a:pt x="256" y="368"/>
                </a:cubicBezTo>
                <a:cubicBezTo>
                  <a:pt x="297" y="368"/>
                  <a:pt x="332" y="346"/>
                  <a:pt x="352" y="3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1139374" y="2918557"/>
            <a:ext cx="704099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128 w 512"/>
              <a:gd name="T21" fmla="*/ 160 h 512"/>
              <a:gd name="T22" fmla="*/ 160 w 512"/>
              <a:gd name="T23" fmla="*/ 128 h 512"/>
              <a:gd name="T24" fmla="*/ 192 w 512"/>
              <a:gd name="T25" fmla="*/ 160 h 512"/>
              <a:gd name="T26" fmla="*/ 160 w 512"/>
              <a:gd name="T27" fmla="*/ 192 h 512"/>
              <a:gd name="T28" fmla="*/ 128 w 512"/>
              <a:gd name="T29" fmla="*/ 160 h 512"/>
              <a:gd name="T30" fmla="*/ 320 w 512"/>
              <a:gd name="T31" fmla="*/ 160 h 512"/>
              <a:gd name="T32" fmla="*/ 352 w 512"/>
              <a:gd name="T33" fmla="*/ 128 h 512"/>
              <a:gd name="T34" fmla="*/ 384 w 512"/>
              <a:gd name="T35" fmla="*/ 160 h 512"/>
              <a:gd name="T36" fmla="*/ 352 w 512"/>
              <a:gd name="T37" fmla="*/ 192 h 512"/>
              <a:gd name="T38" fmla="*/ 320 w 512"/>
              <a:gd name="T39" fmla="*/ 160 h 512"/>
              <a:gd name="T40" fmla="*/ 384 w 512"/>
              <a:gd name="T41" fmla="*/ 288 h 512"/>
              <a:gd name="T42" fmla="*/ 384 w 512"/>
              <a:gd name="T43" fmla="*/ 320 h 512"/>
              <a:gd name="T44" fmla="*/ 352 w 512"/>
              <a:gd name="T45" fmla="*/ 320 h 512"/>
              <a:gd name="T46" fmla="*/ 352 w 512"/>
              <a:gd name="T47" fmla="*/ 368 h 512"/>
              <a:gd name="T48" fmla="*/ 304 w 512"/>
              <a:gd name="T49" fmla="*/ 416 h 512"/>
              <a:gd name="T50" fmla="*/ 256 w 512"/>
              <a:gd name="T51" fmla="*/ 368 h 512"/>
              <a:gd name="T52" fmla="*/ 256 w 512"/>
              <a:gd name="T53" fmla="*/ 320 h 512"/>
              <a:gd name="T54" fmla="*/ 128 w 512"/>
              <a:gd name="T55" fmla="*/ 320 h 512"/>
              <a:gd name="T56" fmla="*/ 128 w 512"/>
              <a:gd name="T57" fmla="*/ 288 h 512"/>
              <a:gd name="T58" fmla="*/ 384 w 512"/>
              <a:gd name="T59" fmla="*/ 28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128" y="160"/>
                </a:moveTo>
                <a:cubicBezTo>
                  <a:pt x="128" y="142"/>
                  <a:pt x="142" y="128"/>
                  <a:pt x="160" y="128"/>
                </a:cubicBezTo>
                <a:cubicBezTo>
                  <a:pt x="178" y="128"/>
                  <a:pt x="192" y="142"/>
                  <a:pt x="192" y="160"/>
                </a:cubicBezTo>
                <a:cubicBezTo>
                  <a:pt x="192" y="178"/>
                  <a:pt x="178" y="192"/>
                  <a:pt x="160" y="192"/>
                </a:cubicBezTo>
                <a:cubicBezTo>
                  <a:pt x="142" y="192"/>
                  <a:pt x="128" y="178"/>
                  <a:pt x="128" y="160"/>
                </a:cubicBezTo>
                <a:close/>
                <a:moveTo>
                  <a:pt x="320" y="160"/>
                </a:moveTo>
                <a:cubicBezTo>
                  <a:pt x="320" y="142"/>
                  <a:pt x="334" y="128"/>
                  <a:pt x="352" y="128"/>
                </a:cubicBezTo>
                <a:cubicBezTo>
                  <a:pt x="370" y="128"/>
                  <a:pt x="384" y="142"/>
                  <a:pt x="384" y="160"/>
                </a:cubicBezTo>
                <a:cubicBezTo>
                  <a:pt x="384" y="178"/>
                  <a:pt x="370" y="192"/>
                  <a:pt x="352" y="192"/>
                </a:cubicBezTo>
                <a:cubicBezTo>
                  <a:pt x="334" y="192"/>
                  <a:pt x="320" y="178"/>
                  <a:pt x="320" y="160"/>
                </a:cubicBezTo>
                <a:close/>
                <a:moveTo>
                  <a:pt x="384" y="288"/>
                </a:moveTo>
                <a:cubicBezTo>
                  <a:pt x="384" y="320"/>
                  <a:pt x="384" y="320"/>
                  <a:pt x="384" y="320"/>
                </a:cubicBezTo>
                <a:cubicBezTo>
                  <a:pt x="352" y="320"/>
                  <a:pt x="352" y="320"/>
                  <a:pt x="352" y="320"/>
                </a:cubicBezTo>
                <a:cubicBezTo>
                  <a:pt x="352" y="368"/>
                  <a:pt x="352" y="368"/>
                  <a:pt x="352" y="368"/>
                </a:cubicBezTo>
                <a:cubicBezTo>
                  <a:pt x="352" y="395"/>
                  <a:pt x="331" y="416"/>
                  <a:pt x="304" y="416"/>
                </a:cubicBezTo>
                <a:cubicBezTo>
                  <a:pt x="277" y="416"/>
                  <a:pt x="256" y="395"/>
                  <a:pt x="256" y="368"/>
                </a:cubicBezTo>
                <a:cubicBezTo>
                  <a:pt x="256" y="320"/>
                  <a:pt x="256" y="320"/>
                  <a:pt x="256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288"/>
                  <a:pt x="128" y="288"/>
                  <a:pt x="128" y="288"/>
                </a:cubicBezTo>
                <a:lnTo>
                  <a:pt x="384" y="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2019207" y="2918557"/>
            <a:ext cx="704099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128 w 512"/>
              <a:gd name="T21" fmla="*/ 160 h 512"/>
              <a:gd name="T22" fmla="*/ 160 w 512"/>
              <a:gd name="T23" fmla="*/ 128 h 512"/>
              <a:gd name="T24" fmla="*/ 192 w 512"/>
              <a:gd name="T25" fmla="*/ 160 h 512"/>
              <a:gd name="T26" fmla="*/ 160 w 512"/>
              <a:gd name="T27" fmla="*/ 192 h 512"/>
              <a:gd name="T28" fmla="*/ 128 w 512"/>
              <a:gd name="T29" fmla="*/ 160 h 512"/>
              <a:gd name="T30" fmla="*/ 320 w 512"/>
              <a:gd name="T31" fmla="*/ 160 h 512"/>
              <a:gd name="T32" fmla="*/ 352 w 512"/>
              <a:gd name="T33" fmla="*/ 128 h 512"/>
              <a:gd name="T34" fmla="*/ 384 w 512"/>
              <a:gd name="T35" fmla="*/ 160 h 512"/>
              <a:gd name="T36" fmla="*/ 352 w 512"/>
              <a:gd name="T37" fmla="*/ 192 h 512"/>
              <a:gd name="T38" fmla="*/ 320 w 512"/>
              <a:gd name="T39" fmla="*/ 160 h 512"/>
              <a:gd name="T40" fmla="*/ 160 w 512"/>
              <a:gd name="T41" fmla="*/ 390 h 512"/>
              <a:gd name="T42" fmla="*/ 119 w 512"/>
              <a:gd name="T43" fmla="*/ 366 h 512"/>
              <a:gd name="T44" fmla="*/ 256 w 512"/>
              <a:gd name="T45" fmla="*/ 288 h 512"/>
              <a:gd name="T46" fmla="*/ 393 w 512"/>
              <a:gd name="T47" fmla="*/ 366 h 512"/>
              <a:gd name="T48" fmla="*/ 352 w 512"/>
              <a:gd name="T49" fmla="*/ 390 h 512"/>
              <a:gd name="T50" fmla="*/ 256 w 512"/>
              <a:gd name="T51" fmla="*/ 336 h 512"/>
              <a:gd name="T52" fmla="*/ 160 w 512"/>
              <a:gd name="T53" fmla="*/ 39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128" y="160"/>
                </a:moveTo>
                <a:cubicBezTo>
                  <a:pt x="128" y="142"/>
                  <a:pt x="142" y="128"/>
                  <a:pt x="160" y="128"/>
                </a:cubicBezTo>
                <a:cubicBezTo>
                  <a:pt x="178" y="128"/>
                  <a:pt x="192" y="142"/>
                  <a:pt x="192" y="160"/>
                </a:cubicBezTo>
                <a:cubicBezTo>
                  <a:pt x="192" y="178"/>
                  <a:pt x="178" y="192"/>
                  <a:pt x="160" y="192"/>
                </a:cubicBezTo>
                <a:cubicBezTo>
                  <a:pt x="142" y="192"/>
                  <a:pt x="128" y="178"/>
                  <a:pt x="128" y="160"/>
                </a:cubicBezTo>
                <a:close/>
                <a:moveTo>
                  <a:pt x="320" y="160"/>
                </a:moveTo>
                <a:cubicBezTo>
                  <a:pt x="320" y="142"/>
                  <a:pt x="334" y="128"/>
                  <a:pt x="352" y="128"/>
                </a:cubicBezTo>
                <a:cubicBezTo>
                  <a:pt x="370" y="128"/>
                  <a:pt x="384" y="142"/>
                  <a:pt x="384" y="160"/>
                </a:cubicBezTo>
                <a:cubicBezTo>
                  <a:pt x="384" y="178"/>
                  <a:pt x="370" y="192"/>
                  <a:pt x="352" y="192"/>
                </a:cubicBezTo>
                <a:cubicBezTo>
                  <a:pt x="334" y="192"/>
                  <a:pt x="320" y="178"/>
                  <a:pt x="320" y="160"/>
                </a:cubicBezTo>
                <a:close/>
                <a:moveTo>
                  <a:pt x="160" y="390"/>
                </a:moveTo>
                <a:cubicBezTo>
                  <a:pt x="119" y="366"/>
                  <a:pt x="119" y="366"/>
                  <a:pt x="119" y="366"/>
                </a:cubicBezTo>
                <a:cubicBezTo>
                  <a:pt x="147" y="319"/>
                  <a:pt x="198" y="288"/>
                  <a:pt x="256" y="288"/>
                </a:cubicBezTo>
                <a:cubicBezTo>
                  <a:pt x="314" y="288"/>
                  <a:pt x="365" y="319"/>
                  <a:pt x="393" y="366"/>
                </a:cubicBezTo>
                <a:cubicBezTo>
                  <a:pt x="352" y="390"/>
                  <a:pt x="352" y="390"/>
                  <a:pt x="352" y="390"/>
                </a:cubicBezTo>
                <a:cubicBezTo>
                  <a:pt x="332" y="358"/>
                  <a:pt x="297" y="336"/>
                  <a:pt x="256" y="336"/>
                </a:cubicBezTo>
                <a:cubicBezTo>
                  <a:pt x="215" y="336"/>
                  <a:pt x="180" y="358"/>
                  <a:pt x="160" y="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2899621" y="2918557"/>
            <a:ext cx="704099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271 w 512"/>
              <a:gd name="T21" fmla="*/ 356 h 512"/>
              <a:gd name="T22" fmla="*/ 416 w 512"/>
              <a:gd name="T23" fmla="*/ 267 h 512"/>
              <a:gd name="T24" fmla="*/ 250 w 512"/>
              <a:gd name="T25" fmla="*/ 416 h 512"/>
              <a:gd name="T26" fmla="*/ 109 w 512"/>
              <a:gd name="T27" fmla="*/ 336 h 512"/>
              <a:gd name="T28" fmla="*/ 271 w 512"/>
              <a:gd name="T29" fmla="*/ 356 h 512"/>
              <a:gd name="T30" fmla="*/ 320 w 512"/>
              <a:gd name="T31" fmla="*/ 176 h 512"/>
              <a:gd name="T32" fmla="*/ 352 w 512"/>
              <a:gd name="T33" fmla="*/ 128 h 512"/>
              <a:gd name="T34" fmla="*/ 384 w 512"/>
              <a:gd name="T35" fmla="*/ 176 h 512"/>
              <a:gd name="T36" fmla="*/ 352 w 512"/>
              <a:gd name="T37" fmla="*/ 224 h 512"/>
              <a:gd name="T38" fmla="*/ 320 w 512"/>
              <a:gd name="T39" fmla="*/ 176 h 512"/>
              <a:gd name="T40" fmla="*/ 176 w 512"/>
              <a:gd name="T41" fmla="*/ 186 h 512"/>
              <a:gd name="T42" fmla="*/ 131 w 512"/>
              <a:gd name="T43" fmla="*/ 205 h 512"/>
              <a:gd name="T44" fmla="*/ 128 w 512"/>
              <a:gd name="T45" fmla="*/ 185 h 512"/>
              <a:gd name="T46" fmla="*/ 176 w 512"/>
              <a:gd name="T47" fmla="*/ 157 h 512"/>
              <a:gd name="T48" fmla="*/ 224 w 512"/>
              <a:gd name="T49" fmla="*/ 185 h 512"/>
              <a:gd name="T50" fmla="*/ 221 w 512"/>
              <a:gd name="T51" fmla="*/ 205 h 512"/>
              <a:gd name="T52" fmla="*/ 176 w 512"/>
              <a:gd name="T53" fmla="*/ 18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271" y="356"/>
                </a:moveTo>
                <a:cubicBezTo>
                  <a:pt x="341" y="342"/>
                  <a:pt x="396" y="310"/>
                  <a:pt x="416" y="267"/>
                </a:cubicBezTo>
                <a:cubicBezTo>
                  <a:pt x="405" y="351"/>
                  <a:pt x="335" y="416"/>
                  <a:pt x="250" y="416"/>
                </a:cubicBezTo>
                <a:cubicBezTo>
                  <a:pt x="191" y="416"/>
                  <a:pt x="138" y="384"/>
                  <a:pt x="109" y="336"/>
                </a:cubicBezTo>
                <a:cubicBezTo>
                  <a:pt x="144" y="363"/>
                  <a:pt x="206" y="368"/>
                  <a:pt x="271" y="356"/>
                </a:cubicBezTo>
                <a:close/>
                <a:moveTo>
                  <a:pt x="320" y="176"/>
                </a:moveTo>
                <a:cubicBezTo>
                  <a:pt x="320" y="149"/>
                  <a:pt x="334" y="128"/>
                  <a:pt x="352" y="128"/>
                </a:cubicBezTo>
                <a:cubicBezTo>
                  <a:pt x="370" y="128"/>
                  <a:pt x="384" y="149"/>
                  <a:pt x="384" y="176"/>
                </a:cubicBezTo>
                <a:cubicBezTo>
                  <a:pt x="384" y="203"/>
                  <a:pt x="370" y="224"/>
                  <a:pt x="352" y="224"/>
                </a:cubicBezTo>
                <a:cubicBezTo>
                  <a:pt x="334" y="224"/>
                  <a:pt x="320" y="203"/>
                  <a:pt x="320" y="176"/>
                </a:cubicBezTo>
                <a:close/>
                <a:moveTo>
                  <a:pt x="176" y="186"/>
                </a:moveTo>
                <a:cubicBezTo>
                  <a:pt x="155" y="186"/>
                  <a:pt x="137" y="194"/>
                  <a:pt x="131" y="205"/>
                </a:cubicBezTo>
                <a:cubicBezTo>
                  <a:pt x="129" y="202"/>
                  <a:pt x="128" y="188"/>
                  <a:pt x="128" y="185"/>
                </a:cubicBezTo>
                <a:cubicBezTo>
                  <a:pt x="128" y="170"/>
                  <a:pt x="149" y="157"/>
                  <a:pt x="176" y="157"/>
                </a:cubicBezTo>
                <a:cubicBezTo>
                  <a:pt x="203" y="157"/>
                  <a:pt x="224" y="170"/>
                  <a:pt x="224" y="185"/>
                </a:cubicBezTo>
                <a:cubicBezTo>
                  <a:pt x="224" y="188"/>
                  <a:pt x="223" y="202"/>
                  <a:pt x="221" y="205"/>
                </a:cubicBezTo>
                <a:cubicBezTo>
                  <a:pt x="215" y="194"/>
                  <a:pt x="197" y="186"/>
                  <a:pt x="176" y="1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3779452" y="2918557"/>
            <a:ext cx="704681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96 w 512"/>
              <a:gd name="T21" fmla="*/ 256 h 512"/>
              <a:gd name="T22" fmla="*/ 96 w 512"/>
              <a:gd name="T23" fmla="*/ 288 h 512"/>
              <a:gd name="T24" fmla="*/ 224 w 512"/>
              <a:gd name="T25" fmla="*/ 416 h 512"/>
              <a:gd name="T26" fmla="*/ 288 w 512"/>
              <a:gd name="T27" fmla="*/ 416 h 512"/>
              <a:gd name="T28" fmla="*/ 416 w 512"/>
              <a:gd name="T29" fmla="*/ 288 h 512"/>
              <a:gd name="T30" fmla="*/ 416 w 512"/>
              <a:gd name="T31" fmla="*/ 256 h 512"/>
              <a:gd name="T32" fmla="*/ 96 w 512"/>
              <a:gd name="T33" fmla="*/ 256 h 512"/>
              <a:gd name="T34" fmla="*/ 192 w 512"/>
              <a:gd name="T35" fmla="*/ 378 h 512"/>
              <a:gd name="T36" fmla="*/ 156 w 512"/>
              <a:gd name="T37" fmla="*/ 356 h 512"/>
              <a:gd name="T38" fmla="*/ 128 w 512"/>
              <a:gd name="T39" fmla="*/ 288 h 512"/>
              <a:gd name="T40" fmla="*/ 192 w 512"/>
              <a:gd name="T41" fmla="*/ 288 h 512"/>
              <a:gd name="T42" fmla="*/ 192 w 512"/>
              <a:gd name="T43" fmla="*/ 378 h 512"/>
              <a:gd name="T44" fmla="*/ 288 w 512"/>
              <a:gd name="T45" fmla="*/ 384 h 512"/>
              <a:gd name="T46" fmla="*/ 224 w 512"/>
              <a:gd name="T47" fmla="*/ 384 h 512"/>
              <a:gd name="T48" fmla="*/ 224 w 512"/>
              <a:gd name="T49" fmla="*/ 288 h 512"/>
              <a:gd name="T50" fmla="*/ 288 w 512"/>
              <a:gd name="T51" fmla="*/ 288 h 512"/>
              <a:gd name="T52" fmla="*/ 288 w 512"/>
              <a:gd name="T53" fmla="*/ 384 h 512"/>
              <a:gd name="T54" fmla="*/ 356 w 512"/>
              <a:gd name="T55" fmla="*/ 356 h 512"/>
              <a:gd name="T56" fmla="*/ 320 w 512"/>
              <a:gd name="T57" fmla="*/ 378 h 512"/>
              <a:gd name="T58" fmla="*/ 320 w 512"/>
              <a:gd name="T59" fmla="*/ 288 h 512"/>
              <a:gd name="T60" fmla="*/ 384 w 512"/>
              <a:gd name="T61" fmla="*/ 288 h 512"/>
              <a:gd name="T62" fmla="*/ 356 w 512"/>
              <a:gd name="T63" fmla="*/ 356 h 512"/>
              <a:gd name="T64" fmla="*/ 113 w 512"/>
              <a:gd name="T65" fmla="*/ 192 h 512"/>
              <a:gd name="T66" fmla="*/ 113 w 512"/>
              <a:gd name="T67" fmla="*/ 192 h 512"/>
              <a:gd name="T68" fmla="*/ 123 w 512"/>
              <a:gd name="T69" fmla="*/ 184 h 512"/>
              <a:gd name="T70" fmla="*/ 160 w 512"/>
              <a:gd name="T71" fmla="*/ 152 h 512"/>
              <a:gd name="T72" fmla="*/ 197 w 512"/>
              <a:gd name="T73" fmla="*/ 184 h 512"/>
              <a:gd name="T74" fmla="*/ 207 w 512"/>
              <a:gd name="T75" fmla="*/ 192 h 512"/>
              <a:gd name="T76" fmla="*/ 217 w 512"/>
              <a:gd name="T77" fmla="*/ 184 h 512"/>
              <a:gd name="T78" fmla="*/ 218 w 512"/>
              <a:gd name="T79" fmla="*/ 174 h 512"/>
              <a:gd name="T80" fmla="*/ 160 w 512"/>
              <a:gd name="T81" fmla="*/ 116 h 512"/>
              <a:gd name="T82" fmla="*/ 102 w 512"/>
              <a:gd name="T83" fmla="*/ 174 h 512"/>
              <a:gd name="T84" fmla="*/ 103 w 512"/>
              <a:gd name="T85" fmla="*/ 184 h 512"/>
              <a:gd name="T86" fmla="*/ 113 w 512"/>
              <a:gd name="T87" fmla="*/ 192 h 512"/>
              <a:gd name="T88" fmla="*/ 305 w 512"/>
              <a:gd name="T89" fmla="*/ 192 h 512"/>
              <a:gd name="T90" fmla="*/ 305 w 512"/>
              <a:gd name="T91" fmla="*/ 192 h 512"/>
              <a:gd name="T92" fmla="*/ 315 w 512"/>
              <a:gd name="T93" fmla="*/ 184 h 512"/>
              <a:gd name="T94" fmla="*/ 352 w 512"/>
              <a:gd name="T95" fmla="*/ 152 h 512"/>
              <a:gd name="T96" fmla="*/ 389 w 512"/>
              <a:gd name="T97" fmla="*/ 184 h 512"/>
              <a:gd name="T98" fmla="*/ 399 w 512"/>
              <a:gd name="T99" fmla="*/ 192 h 512"/>
              <a:gd name="T100" fmla="*/ 409 w 512"/>
              <a:gd name="T101" fmla="*/ 184 h 512"/>
              <a:gd name="T102" fmla="*/ 410 w 512"/>
              <a:gd name="T103" fmla="*/ 174 h 512"/>
              <a:gd name="T104" fmla="*/ 352 w 512"/>
              <a:gd name="T105" fmla="*/ 116 h 512"/>
              <a:gd name="T106" fmla="*/ 294 w 512"/>
              <a:gd name="T107" fmla="*/ 174 h 512"/>
              <a:gd name="T108" fmla="*/ 295 w 512"/>
              <a:gd name="T109" fmla="*/ 184 h 512"/>
              <a:gd name="T110" fmla="*/ 305 w 512"/>
              <a:gd name="T111" fmla="*/ 19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96" y="256"/>
                </a:moveTo>
                <a:cubicBezTo>
                  <a:pt x="96" y="288"/>
                  <a:pt x="96" y="288"/>
                  <a:pt x="96" y="288"/>
                </a:cubicBezTo>
                <a:cubicBezTo>
                  <a:pt x="96" y="358"/>
                  <a:pt x="154" y="416"/>
                  <a:pt x="224" y="416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358" y="416"/>
                  <a:pt x="416" y="358"/>
                  <a:pt x="416" y="288"/>
                </a:cubicBezTo>
                <a:cubicBezTo>
                  <a:pt x="416" y="256"/>
                  <a:pt x="416" y="256"/>
                  <a:pt x="416" y="256"/>
                </a:cubicBezTo>
                <a:lnTo>
                  <a:pt x="96" y="256"/>
                </a:lnTo>
                <a:close/>
                <a:moveTo>
                  <a:pt x="192" y="378"/>
                </a:moveTo>
                <a:cubicBezTo>
                  <a:pt x="179" y="374"/>
                  <a:pt x="167" y="366"/>
                  <a:pt x="156" y="356"/>
                </a:cubicBezTo>
                <a:cubicBezTo>
                  <a:pt x="138" y="338"/>
                  <a:pt x="128" y="314"/>
                  <a:pt x="128" y="288"/>
                </a:cubicBezTo>
                <a:cubicBezTo>
                  <a:pt x="192" y="288"/>
                  <a:pt x="192" y="288"/>
                  <a:pt x="192" y="288"/>
                </a:cubicBezTo>
                <a:lnTo>
                  <a:pt x="192" y="378"/>
                </a:lnTo>
                <a:close/>
                <a:moveTo>
                  <a:pt x="288" y="384"/>
                </a:moveTo>
                <a:cubicBezTo>
                  <a:pt x="224" y="384"/>
                  <a:pt x="224" y="384"/>
                  <a:pt x="224" y="384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288" y="288"/>
                  <a:pt x="288" y="288"/>
                  <a:pt x="288" y="288"/>
                </a:cubicBezTo>
                <a:lnTo>
                  <a:pt x="288" y="384"/>
                </a:lnTo>
                <a:close/>
                <a:moveTo>
                  <a:pt x="356" y="356"/>
                </a:moveTo>
                <a:cubicBezTo>
                  <a:pt x="345" y="366"/>
                  <a:pt x="333" y="374"/>
                  <a:pt x="320" y="378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84" y="288"/>
                  <a:pt x="384" y="288"/>
                  <a:pt x="384" y="288"/>
                </a:cubicBezTo>
                <a:cubicBezTo>
                  <a:pt x="384" y="313"/>
                  <a:pt x="374" y="338"/>
                  <a:pt x="356" y="356"/>
                </a:cubicBezTo>
                <a:close/>
                <a:moveTo>
                  <a:pt x="113" y="192"/>
                </a:moveTo>
                <a:cubicBezTo>
                  <a:pt x="113" y="192"/>
                  <a:pt x="113" y="192"/>
                  <a:pt x="113" y="192"/>
                </a:cubicBezTo>
                <a:cubicBezTo>
                  <a:pt x="118" y="192"/>
                  <a:pt x="122" y="188"/>
                  <a:pt x="123" y="184"/>
                </a:cubicBezTo>
                <a:cubicBezTo>
                  <a:pt x="126" y="165"/>
                  <a:pt x="141" y="152"/>
                  <a:pt x="160" y="152"/>
                </a:cubicBezTo>
                <a:cubicBezTo>
                  <a:pt x="179" y="152"/>
                  <a:pt x="194" y="165"/>
                  <a:pt x="197" y="184"/>
                </a:cubicBezTo>
                <a:cubicBezTo>
                  <a:pt x="198" y="188"/>
                  <a:pt x="202" y="192"/>
                  <a:pt x="207" y="192"/>
                </a:cubicBezTo>
                <a:cubicBezTo>
                  <a:pt x="212" y="192"/>
                  <a:pt x="216" y="188"/>
                  <a:pt x="217" y="184"/>
                </a:cubicBezTo>
                <a:cubicBezTo>
                  <a:pt x="218" y="180"/>
                  <a:pt x="218" y="177"/>
                  <a:pt x="218" y="174"/>
                </a:cubicBezTo>
                <a:cubicBezTo>
                  <a:pt x="218" y="142"/>
                  <a:pt x="192" y="116"/>
                  <a:pt x="160" y="116"/>
                </a:cubicBezTo>
                <a:cubicBezTo>
                  <a:pt x="128" y="116"/>
                  <a:pt x="102" y="142"/>
                  <a:pt x="102" y="174"/>
                </a:cubicBezTo>
                <a:cubicBezTo>
                  <a:pt x="102" y="177"/>
                  <a:pt x="102" y="180"/>
                  <a:pt x="103" y="184"/>
                </a:cubicBezTo>
                <a:cubicBezTo>
                  <a:pt x="104" y="188"/>
                  <a:pt x="108" y="192"/>
                  <a:pt x="113" y="192"/>
                </a:cubicBezTo>
                <a:close/>
                <a:moveTo>
                  <a:pt x="305" y="192"/>
                </a:moveTo>
                <a:cubicBezTo>
                  <a:pt x="305" y="192"/>
                  <a:pt x="305" y="192"/>
                  <a:pt x="305" y="192"/>
                </a:cubicBezTo>
                <a:cubicBezTo>
                  <a:pt x="310" y="192"/>
                  <a:pt x="314" y="188"/>
                  <a:pt x="315" y="184"/>
                </a:cubicBezTo>
                <a:cubicBezTo>
                  <a:pt x="318" y="165"/>
                  <a:pt x="333" y="152"/>
                  <a:pt x="352" y="152"/>
                </a:cubicBezTo>
                <a:cubicBezTo>
                  <a:pt x="371" y="152"/>
                  <a:pt x="386" y="165"/>
                  <a:pt x="389" y="184"/>
                </a:cubicBezTo>
                <a:cubicBezTo>
                  <a:pt x="390" y="188"/>
                  <a:pt x="394" y="192"/>
                  <a:pt x="399" y="192"/>
                </a:cubicBezTo>
                <a:cubicBezTo>
                  <a:pt x="404" y="192"/>
                  <a:pt x="408" y="188"/>
                  <a:pt x="409" y="184"/>
                </a:cubicBezTo>
                <a:cubicBezTo>
                  <a:pt x="410" y="180"/>
                  <a:pt x="410" y="177"/>
                  <a:pt x="410" y="174"/>
                </a:cubicBezTo>
                <a:cubicBezTo>
                  <a:pt x="410" y="142"/>
                  <a:pt x="384" y="116"/>
                  <a:pt x="352" y="116"/>
                </a:cubicBezTo>
                <a:cubicBezTo>
                  <a:pt x="320" y="116"/>
                  <a:pt x="294" y="142"/>
                  <a:pt x="294" y="174"/>
                </a:cubicBezTo>
                <a:cubicBezTo>
                  <a:pt x="294" y="177"/>
                  <a:pt x="294" y="180"/>
                  <a:pt x="295" y="184"/>
                </a:cubicBezTo>
                <a:cubicBezTo>
                  <a:pt x="296" y="188"/>
                  <a:pt x="300" y="192"/>
                  <a:pt x="305" y="1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4659867" y="2918557"/>
            <a:ext cx="704099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400 w 512"/>
              <a:gd name="T21" fmla="*/ 128 h 512"/>
              <a:gd name="T22" fmla="*/ 416 w 512"/>
              <a:gd name="T23" fmla="*/ 144 h 512"/>
              <a:gd name="T24" fmla="*/ 416 w 512"/>
              <a:gd name="T25" fmla="*/ 192 h 512"/>
              <a:gd name="T26" fmla="*/ 384 w 512"/>
              <a:gd name="T27" fmla="*/ 224 h 512"/>
              <a:gd name="T28" fmla="*/ 320 w 512"/>
              <a:gd name="T29" fmla="*/ 224 h 512"/>
              <a:gd name="T30" fmla="*/ 288 w 512"/>
              <a:gd name="T31" fmla="*/ 192 h 512"/>
              <a:gd name="T32" fmla="*/ 224 w 512"/>
              <a:gd name="T33" fmla="*/ 192 h 512"/>
              <a:gd name="T34" fmla="*/ 192 w 512"/>
              <a:gd name="T35" fmla="*/ 224 h 512"/>
              <a:gd name="T36" fmla="*/ 128 w 512"/>
              <a:gd name="T37" fmla="*/ 224 h 512"/>
              <a:gd name="T38" fmla="*/ 96 w 512"/>
              <a:gd name="T39" fmla="*/ 192 h 512"/>
              <a:gd name="T40" fmla="*/ 96 w 512"/>
              <a:gd name="T41" fmla="*/ 144 h 512"/>
              <a:gd name="T42" fmla="*/ 112 w 512"/>
              <a:gd name="T43" fmla="*/ 128 h 512"/>
              <a:gd name="T44" fmla="*/ 208 w 512"/>
              <a:gd name="T45" fmla="*/ 128 h 512"/>
              <a:gd name="T46" fmla="*/ 224 w 512"/>
              <a:gd name="T47" fmla="*/ 144 h 512"/>
              <a:gd name="T48" fmla="*/ 224 w 512"/>
              <a:gd name="T49" fmla="*/ 160 h 512"/>
              <a:gd name="T50" fmla="*/ 288 w 512"/>
              <a:gd name="T51" fmla="*/ 160 h 512"/>
              <a:gd name="T52" fmla="*/ 288 w 512"/>
              <a:gd name="T53" fmla="*/ 144 h 512"/>
              <a:gd name="T54" fmla="*/ 304 w 512"/>
              <a:gd name="T55" fmla="*/ 128 h 512"/>
              <a:gd name="T56" fmla="*/ 400 w 512"/>
              <a:gd name="T57" fmla="*/ 128 h 512"/>
              <a:gd name="T58" fmla="*/ 256 w 512"/>
              <a:gd name="T59" fmla="*/ 384 h 512"/>
              <a:gd name="T60" fmla="*/ 366 w 512"/>
              <a:gd name="T61" fmla="*/ 322 h 512"/>
              <a:gd name="T62" fmla="*/ 393 w 512"/>
              <a:gd name="T63" fmla="*/ 338 h 512"/>
              <a:gd name="T64" fmla="*/ 256 w 512"/>
              <a:gd name="T65" fmla="*/ 416 h 512"/>
              <a:gd name="T66" fmla="*/ 188 w 512"/>
              <a:gd name="T67" fmla="*/ 401 h 512"/>
              <a:gd name="T68" fmla="*/ 205 w 512"/>
              <a:gd name="T69" fmla="*/ 373 h 512"/>
              <a:gd name="T70" fmla="*/ 256 w 512"/>
              <a:gd name="T71" fmla="*/ 3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400" y="128"/>
                </a:moveTo>
                <a:cubicBezTo>
                  <a:pt x="409" y="128"/>
                  <a:pt x="416" y="135"/>
                  <a:pt x="416" y="144"/>
                </a:cubicBezTo>
                <a:cubicBezTo>
                  <a:pt x="416" y="192"/>
                  <a:pt x="416" y="192"/>
                  <a:pt x="416" y="192"/>
                </a:cubicBezTo>
                <a:cubicBezTo>
                  <a:pt x="416" y="210"/>
                  <a:pt x="402" y="224"/>
                  <a:pt x="384" y="224"/>
                </a:cubicBezTo>
                <a:cubicBezTo>
                  <a:pt x="320" y="224"/>
                  <a:pt x="320" y="224"/>
                  <a:pt x="320" y="224"/>
                </a:cubicBezTo>
                <a:cubicBezTo>
                  <a:pt x="302" y="224"/>
                  <a:pt x="288" y="210"/>
                  <a:pt x="288" y="192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24" y="210"/>
                  <a:pt x="210" y="224"/>
                  <a:pt x="192" y="22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10" y="224"/>
                  <a:pt x="96" y="210"/>
                  <a:pt x="96" y="192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35"/>
                  <a:pt x="103" y="128"/>
                  <a:pt x="112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17" y="128"/>
                  <a:pt x="224" y="135"/>
                  <a:pt x="224" y="144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88" y="160"/>
                  <a:pt x="288" y="160"/>
                  <a:pt x="288" y="160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88" y="135"/>
                  <a:pt x="295" y="128"/>
                  <a:pt x="304" y="128"/>
                </a:cubicBezTo>
                <a:lnTo>
                  <a:pt x="400" y="128"/>
                </a:lnTo>
                <a:close/>
                <a:moveTo>
                  <a:pt x="256" y="384"/>
                </a:moveTo>
                <a:cubicBezTo>
                  <a:pt x="303" y="384"/>
                  <a:pt x="343" y="359"/>
                  <a:pt x="366" y="322"/>
                </a:cubicBezTo>
                <a:cubicBezTo>
                  <a:pt x="393" y="338"/>
                  <a:pt x="393" y="338"/>
                  <a:pt x="393" y="338"/>
                </a:cubicBezTo>
                <a:cubicBezTo>
                  <a:pt x="365" y="385"/>
                  <a:pt x="314" y="416"/>
                  <a:pt x="256" y="416"/>
                </a:cubicBezTo>
                <a:cubicBezTo>
                  <a:pt x="232" y="416"/>
                  <a:pt x="209" y="411"/>
                  <a:pt x="188" y="401"/>
                </a:cubicBezTo>
                <a:cubicBezTo>
                  <a:pt x="205" y="373"/>
                  <a:pt x="205" y="373"/>
                  <a:pt x="205" y="373"/>
                </a:cubicBezTo>
                <a:cubicBezTo>
                  <a:pt x="220" y="380"/>
                  <a:pt x="238" y="384"/>
                  <a:pt x="256" y="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5540281" y="2918557"/>
            <a:ext cx="704099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352 w 512"/>
              <a:gd name="T21" fmla="*/ 390 h 512"/>
              <a:gd name="T22" fmla="*/ 256 w 512"/>
              <a:gd name="T23" fmla="*/ 336 h 512"/>
              <a:gd name="T24" fmla="*/ 160 w 512"/>
              <a:gd name="T25" fmla="*/ 390 h 512"/>
              <a:gd name="T26" fmla="*/ 119 w 512"/>
              <a:gd name="T27" fmla="*/ 366 h 512"/>
              <a:gd name="T28" fmla="*/ 256 w 512"/>
              <a:gd name="T29" fmla="*/ 288 h 512"/>
              <a:gd name="T30" fmla="*/ 393 w 512"/>
              <a:gd name="T31" fmla="*/ 366 h 512"/>
              <a:gd name="T32" fmla="*/ 352 w 512"/>
              <a:gd name="T33" fmla="*/ 390 h 512"/>
              <a:gd name="T34" fmla="*/ 384 w 512"/>
              <a:gd name="T35" fmla="*/ 140 h 512"/>
              <a:gd name="T36" fmla="*/ 372 w 512"/>
              <a:gd name="T37" fmla="*/ 160 h 512"/>
              <a:gd name="T38" fmla="*/ 343 w 512"/>
              <a:gd name="T39" fmla="*/ 170 h 512"/>
              <a:gd name="T40" fmla="*/ 352 w 512"/>
              <a:gd name="T41" fmla="*/ 192 h 512"/>
              <a:gd name="T42" fmla="*/ 320 w 512"/>
              <a:gd name="T43" fmla="*/ 224 h 512"/>
              <a:gd name="T44" fmla="*/ 288 w 512"/>
              <a:gd name="T45" fmla="*/ 192 h 512"/>
              <a:gd name="T46" fmla="*/ 288 w 512"/>
              <a:gd name="T47" fmla="*/ 190 h 512"/>
              <a:gd name="T48" fmla="*/ 329 w 512"/>
              <a:gd name="T49" fmla="*/ 142 h 512"/>
              <a:gd name="T50" fmla="*/ 364 w 512"/>
              <a:gd name="T51" fmla="*/ 128 h 512"/>
              <a:gd name="T52" fmla="*/ 384 w 512"/>
              <a:gd name="T53" fmla="*/ 140 h 512"/>
              <a:gd name="T54" fmla="*/ 128 w 512"/>
              <a:gd name="T55" fmla="*/ 140 h 512"/>
              <a:gd name="T56" fmla="*/ 148 w 512"/>
              <a:gd name="T57" fmla="*/ 128 h 512"/>
              <a:gd name="T58" fmla="*/ 183 w 512"/>
              <a:gd name="T59" fmla="*/ 142 h 512"/>
              <a:gd name="T60" fmla="*/ 224 w 512"/>
              <a:gd name="T61" fmla="*/ 190 h 512"/>
              <a:gd name="T62" fmla="*/ 224 w 512"/>
              <a:gd name="T63" fmla="*/ 192 h 512"/>
              <a:gd name="T64" fmla="*/ 192 w 512"/>
              <a:gd name="T65" fmla="*/ 224 h 512"/>
              <a:gd name="T66" fmla="*/ 160 w 512"/>
              <a:gd name="T67" fmla="*/ 192 h 512"/>
              <a:gd name="T68" fmla="*/ 169 w 512"/>
              <a:gd name="T69" fmla="*/ 170 h 512"/>
              <a:gd name="T70" fmla="*/ 140 w 512"/>
              <a:gd name="T71" fmla="*/ 160 h 512"/>
              <a:gd name="T72" fmla="*/ 128 w 512"/>
              <a:gd name="T73" fmla="*/ 14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352" y="390"/>
                </a:moveTo>
                <a:cubicBezTo>
                  <a:pt x="332" y="358"/>
                  <a:pt x="297" y="336"/>
                  <a:pt x="256" y="336"/>
                </a:cubicBezTo>
                <a:cubicBezTo>
                  <a:pt x="215" y="336"/>
                  <a:pt x="180" y="358"/>
                  <a:pt x="160" y="390"/>
                </a:cubicBezTo>
                <a:cubicBezTo>
                  <a:pt x="119" y="366"/>
                  <a:pt x="119" y="366"/>
                  <a:pt x="119" y="366"/>
                </a:cubicBezTo>
                <a:cubicBezTo>
                  <a:pt x="147" y="319"/>
                  <a:pt x="198" y="288"/>
                  <a:pt x="256" y="288"/>
                </a:cubicBezTo>
                <a:cubicBezTo>
                  <a:pt x="314" y="288"/>
                  <a:pt x="365" y="319"/>
                  <a:pt x="393" y="366"/>
                </a:cubicBezTo>
                <a:lnTo>
                  <a:pt x="352" y="390"/>
                </a:lnTo>
                <a:close/>
                <a:moveTo>
                  <a:pt x="384" y="140"/>
                </a:moveTo>
                <a:cubicBezTo>
                  <a:pt x="386" y="149"/>
                  <a:pt x="380" y="157"/>
                  <a:pt x="372" y="160"/>
                </a:cubicBezTo>
                <a:cubicBezTo>
                  <a:pt x="363" y="162"/>
                  <a:pt x="353" y="166"/>
                  <a:pt x="343" y="170"/>
                </a:cubicBezTo>
                <a:cubicBezTo>
                  <a:pt x="349" y="176"/>
                  <a:pt x="352" y="184"/>
                  <a:pt x="352" y="192"/>
                </a:cubicBezTo>
                <a:cubicBezTo>
                  <a:pt x="352" y="210"/>
                  <a:pt x="338" y="224"/>
                  <a:pt x="320" y="224"/>
                </a:cubicBezTo>
                <a:cubicBezTo>
                  <a:pt x="302" y="224"/>
                  <a:pt x="288" y="210"/>
                  <a:pt x="288" y="192"/>
                </a:cubicBezTo>
                <a:cubicBezTo>
                  <a:pt x="288" y="191"/>
                  <a:pt x="288" y="191"/>
                  <a:pt x="288" y="190"/>
                </a:cubicBezTo>
                <a:cubicBezTo>
                  <a:pt x="289" y="167"/>
                  <a:pt x="311" y="151"/>
                  <a:pt x="329" y="142"/>
                </a:cubicBezTo>
                <a:cubicBezTo>
                  <a:pt x="346" y="133"/>
                  <a:pt x="363" y="129"/>
                  <a:pt x="364" y="128"/>
                </a:cubicBezTo>
                <a:cubicBezTo>
                  <a:pt x="373" y="126"/>
                  <a:pt x="381" y="132"/>
                  <a:pt x="384" y="140"/>
                </a:cubicBezTo>
                <a:close/>
                <a:moveTo>
                  <a:pt x="128" y="140"/>
                </a:moveTo>
                <a:cubicBezTo>
                  <a:pt x="131" y="132"/>
                  <a:pt x="139" y="126"/>
                  <a:pt x="148" y="128"/>
                </a:cubicBezTo>
                <a:cubicBezTo>
                  <a:pt x="149" y="129"/>
                  <a:pt x="166" y="133"/>
                  <a:pt x="183" y="142"/>
                </a:cubicBezTo>
                <a:cubicBezTo>
                  <a:pt x="201" y="151"/>
                  <a:pt x="223" y="167"/>
                  <a:pt x="224" y="190"/>
                </a:cubicBezTo>
                <a:cubicBezTo>
                  <a:pt x="224" y="191"/>
                  <a:pt x="224" y="191"/>
                  <a:pt x="224" y="192"/>
                </a:cubicBezTo>
                <a:cubicBezTo>
                  <a:pt x="224" y="210"/>
                  <a:pt x="210" y="224"/>
                  <a:pt x="192" y="224"/>
                </a:cubicBezTo>
                <a:cubicBezTo>
                  <a:pt x="174" y="224"/>
                  <a:pt x="160" y="210"/>
                  <a:pt x="160" y="192"/>
                </a:cubicBezTo>
                <a:cubicBezTo>
                  <a:pt x="160" y="184"/>
                  <a:pt x="163" y="176"/>
                  <a:pt x="169" y="170"/>
                </a:cubicBezTo>
                <a:cubicBezTo>
                  <a:pt x="159" y="166"/>
                  <a:pt x="149" y="162"/>
                  <a:pt x="140" y="160"/>
                </a:cubicBezTo>
                <a:cubicBezTo>
                  <a:pt x="132" y="157"/>
                  <a:pt x="126" y="149"/>
                  <a:pt x="128" y="1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6420113" y="2874334"/>
            <a:ext cx="704099" cy="748323"/>
          </a:xfrm>
          <a:custGeom>
            <a:avLst/>
            <a:gdLst>
              <a:gd name="T0" fmla="*/ 320 w 512"/>
              <a:gd name="T1" fmla="*/ 256 h 544"/>
              <a:gd name="T2" fmla="*/ 288 w 512"/>
              <a:gd name="T3" fmla="*/ 224 h 544"/>
              <a:gd name="T4" fmla="*/ 288 w 512"/>
              <a:gd name="T5" fmla="*/ 222 h 544"/>
              <a:gd name="T6" fmla="*/ 329 w 512"/>
              <a:gd name="T7" fmla="*/ 174 h 544"/>
              <a:gd name="T8" fmla="*/ 364 w 512"/>
              <a:gd name="T9" fmla="*/ 160 h 544"/>
              <a:gd name="T10" fmla="*/ 384 w 512"/>
              <a:gd name="T11" fmla="*/ 172 h 544"/>
              <a:gd name="T12" fmla="*/ 372 w 512"/>
              <a:gd name="T13" fmla="*/ 192 h 544"/>
              <a:gd name="T14" fmla="*/ 343 w 512"/>
              <a:gd name="T15" fmla="*/ 202 h 544"/>
              <a:gd name="T16" fmla="*/ 352 w 512"/>
              <a:gd name="T17" fmla="*/ 224 h 544"/>
              <a:gd name="T18" fmla="*/ 320 w 512"/>
              <a:gd name="T19" fmla="*/ 256 h 544"/>
              <a:gd name="T20" fmla="*/ 140 w 512"/>
              <a:gd name="T21" fmla="*/ 192 h 544"/>
              <a:gd name="T22" fmla="*/ 128 w 512"/>
              <a:gd name="T23" fmla="*/ 172 h 544"/>
              <a:gd name="T24" fmla="*/ 148 w 512"/>
              <a:gd name="T25" fmla="*/ 160 h 544"/>
              <a:gd name="T26" fmla="*/ 183 w 512"/>
              <a:gd name="T27" fmla="*/ 174 h 544"/>
              <a:gd name="T28" fmla="*/ 224 w 512"/>
              <a:gd name="T29" fmla="*/ 222 h 544"/>
              <a:gd name="T30" fmla="*/ 224 w 512"/>
              <a:gd name="T31" fmla="*/ 224 h 544"/>
              <a:gd name="T32" fmla="*/ 192 w 512"/>
              <a:gd name="T33" fmla="*/ 256 h 544"/>
              <a:gd name="T34" fmla="*/ 160 w 512"/>
              <a:gd name="T35" fmla="*/ 224 h 544"/>
              <a:gd name="T36" fmla="*/ 169 w 512"/>
              <a:gd name="T37" fmla="*/ 202 h 544"/>
              <a:gd name="T38" fmla="*/ 140 w 512"/>
              <a:gd name="T39" fmla="*/ 192 h 544"/>
              <a:gd name="T40" fmla="*/ 256 w 512"/>
              <a:gd name="T41" fmla="*/ 400 h 544"/>
              <a:gd name="T42" fmla="*/ 352 w 512"/>
              <a:gd name="T43" fmla="*/ 346 h 544"/>
              <a:gd name="T44" fmla="*/ 393 w 512"/>
              <a:gd name="T45" fmla="*/ 370 h 544"/>
              <a:gd name="T46" fmla="*/ 256 w 512"/>
              <a:gd name="T47" fmla="*/ 448 h 544"/>
              <a:gd name="T48" fmla="*/ 119 w 512"/>
              <a:gd name="T49" fmla="*/ 370 h 544"/>
              <a:gd name="T50" fmla="*/ 160 w 512"/>
              <a:gd name="T51" fmla="*/ 346 h 544"/>
              <a:gd name="T52" fmla="*/ 256 w 512"/>
              <a:gd name="T53" fmla="*/ 400 h 544"/>
              <a:gd name="T54" fmla="*/ 512 w 512"/>
              <a:gd name="T55" fmla="*/ 64 h 544"/>
              <a:gd name="T56" fmla="*/ 499 w 512"/>
              <a:gd name="T57" fmla="*/ 0 h 544"/>
              <a:gd name="T58" fmla="*/ 411 w 512"/>
              <a:gd name="T59" fmla="*/ 85 h 544"/>
              <a:gd name="T60" fmla="*/ 256 w 512"/>
              <a:gd name="T61" fmla="*/ 32 h 544"/>
              <a:gd name="T62" fmla="*/ 101 w 512"/>
              <a:gd name="T63" fmla="*/ 85 h 544"/>
              <a:gd name="T64" fmla="*/ 13 w 512"/>
              <a:gd name="T65" fmla="*/ 0 h 544"/>
              <a:gd name="T66" fmla="*/ 0 w 512"/>
              <a:gd name="T67" fmla="*/ 64 h 544"/>
              <a:gd name="T68" fmla="*/ 33 w 512"/>
              <a:gd name="T69" fmla="*/ 162 h 544"/>
              <a:gd name="T70" fmla="*/ 0 w 512"/>
              <a:gd name="T71" fmla="*/ 288 h 544"/>
              <a:gd name="T72" fmla="*/ 256 w 512"/>
              <a:gd name="T73" fmla="*/ 544 h 544"/>
              <a:gd name="T74" fmla="*/ 512 w 512"/>
              <a:gd name="T75" fmla="*/ 288 h 544"/>
              <a:gd name="T76" fmla="*/ 479 w 512"/>
              <a:gd name="T77" fmla="*/ 162 h 544"/>
              <a:gd name="T78" fmla="*/ 512 w 512"/>
              <a:gd name="T79" fmla="*/ 64 h 544"/>
              <a:gd name="T80" fmla="*/ 256 w 512"/>
              <a:gd name="T81" fmla="*/ 496 h 544"/>
              <a:gd name="T82" fmla="*/ 48 w 512"/>
              <a:gd name="T83" fmla="*/ 288 h 544"/>
              <a:gd name="T84" fmla="*/ 256 w 512"/>
              <a:gd name="T85" fmla="*/ 80 h 544"/>
              <a:gd name="T86" fmla="*/ 464 w 512"/>
              <a:gd name="T87" fmla="*/ 288 h 544"/>
              <a:gd name="T88" fmla="*/ 256 w 512"/>
              <a:gd name="T89" fmla="*/ 496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" h="544">
                <a:moveTo>
                  <a:pt x="320" y="256"/>
                </a:moveTo>
                <a:cubicBezTo>
                  <a:pt x="302" y="256"/>
                  <a:pt x="288" y="242"/>
                  <a:pt x="288" y="224"/>
                </a:cubicBezTo>
                <a:cubicBezTo>
                  <a:pt x="288" y="223"/>
                  <a:pt x="288" y="223"/>
                  <a:pt x="288" y="222"/>
                </a:cubicBezTo>
                <a:cubicBezTo>
                  <a:pt x="289" y="199"/>
                  <a:pt x="311" y="183"/>
                  <a:pt x="329" y="174"/>
                </a:cubicBezTo>
                <a:cubicBezTo>
                  <a:pt x="346" y="165"/>
                  <a:pt x="363" y="161"/>
                  <a:pt x="364" y="160"/>
                </a:cubicBezTo>
                <a:cubicBezTo>
                  <a:pt x="373" y="158"/>
                  <a:pt x="381" y="164"/>
                  <a:pt x="384" y="172"/>
                </a:cubicBezTo>
                <a:cubicBezTo>
                  <a:pt x="386" y="181"/>
                  <a:pt x="380" y="189"/>
                  <a:pt x="372" y="192"/>
                </a:cubicBezTo>
                <a:cubicBezTo>
                  <a:pt x="363" y="194"/>
                  <a:pt x="353" y="198"/>
                  <a:pt x="343" y="202"/>
                </a:cubicBezTo>
                <a:cubicBezTo>
                  <a:pt x="349" y="208"/>
                  <a:pt x="352" y="216"/>
                  <a:pt x="352" y="224"/>
                </a:cubicBezTo>
                <a:cubicBezTo>
                  <a:pt x="352" y="242"/>
                  <a:pt x="338" y="256"/>
                  <a:pt x="320" y="256"/>
                </a:cubicBezTo>
                <a:close/>
                <a:moveTo>
                  <a:pt x="140" y="192"/>
                </a:moveTo>
                <a:cubicBezTo>
                  <a:pt x="132" y="189"/>
                  <a:pt x="126" y="181"/>
                  <a:pt x="128" y="172"/>
                </a:cubicBezTo>
                <a:cubicBezTo>
                  <a:pt x="131" y="164"/>
                  <a:pt x="139" y="158"/>
                  <a:pt x="148" y="160"/>
                </a:cubicBezTo>
                <a:cubicBezTo>
                  <a:pt x="149" y="161"/>
                  <a:pt x="166" y="165"/>
                  <a:pt x="183" y="174"/>
                </a:cubicBezTo>
                <a:cubicBezTo>
                  <a:pt x="201" y="183"/>
                  <a:pt x="223" y="199"/>
                  <a:pt x="224" y="222"/>
                </a:cubicBezTo>
                <a:cubicBezTo>
                  <a:pt x="224" y="223"/>
                  <a:pt x="224" y="223"/>
                  <a:pt x="224" y="224"/>
                </a:cubicBezTo>
                <a:cubicBezTo>
                  <a:pt x="224" y="242"/>
                  <a:pt x="210" y="256"/>
                  <a:pt x="192" y="256"/>
                </a:cubicBezTo>
                <a:cubicBezTo>
                  <a:pt x="174" y="256"/>
                  <a:pt x="160" y="242"/>
                  <a:pt x="160" y="224"/>
                </a:cubicBezTo>
                <a:cubicBezTo>
                  <a:pt x="160" y="216"/>
                  <a:pt x="163" y="208"/>
                  <a:pt x="169" y="202"/>
                </a:cubicBezTo>
                <a:cubicBezTo>
                  <a:pt x="159" y="198"/>
                  <a:pt x="149" y="194"/>
                  <a:pt x="140" y="192"/>
                </a:cubicBezTo>
                <a:close/>
                <a:moveTo>
                  <a:pt x="256" y="400"/>
                </a:moveTo>
                <a:cubicBezTo>
                  <a:pt x="297" y="400"/>
                  <a:pt x="332" y="378"/>
                  <a:pt x="352" y="346"/>
                </a:cubicBezTo>
                <a:cubicBezTo>
                  <a:pt x="393" y="370"/>
                  <a:pt x="393" y="370"/>
                  <a:pt x="393" y="370"/>
                </a:cubicBezTo>
                <a:cubicBezTo>
                  <a:pt x="365" y="417"/>
                  <a:pt x="314" y="448"/>
                  <a:pt x="256" y="448"/>
                </a:cubicBezTo>
                <a:cubicBezTo>
                  <a:pt x="198" y="448"/>
                  <a:pt x="147" y="417"/>
                  <a:pt x="119" y="370"/>
                </a:cubicBezTo>
                <a:cubicBezTo>
                  <a:pt x="160" y="346"/>
                  <a:pt x="160" y="346"/>
                  <a:pt x="160" y="346"/>
                </a:cubicBezTo>
                <a:cubicBezTo>
                  <a:pt x="180" y="378"/>
                  <a:pt x="215" y="400"/>
                  <a:pt x="256" y="400"/>
                </a:cubicBezTo>
                <a:close/>
                <a:moveTo>
                  <a:pt x="512" y="64"/>
                </a:moveTo>
                <a:cubicBezTo>
                  <a:pt x="512" y="41"/>
                  <a:pt x="507" y="20"/>
                  <a:pt x="499" y="0"/>
                </a:cubicBezTo>
                <a:cubicBezTo>
                  <a:pt x="482" y="38"/>
                  <a:pt x="450" y="69"/>
                  <a:pt x="411" y="85"/>
                </a:cubicBezTo>
                <a:cubicBezTo>
                  <a:pt x="368" y="52"/>
                  <a:pt x="314" y="32"/>
                  <a:pt x="256" y="32"/>
                </a:cubicBezTo>
                <a:cubicBezTo>
                  <a:pt x="198" y="32"/>
                  <a:pt x="144" y="52"/>
                  <a:pt x="101" y="85"/>
                </a:cubicBezTo>
                <a:cubicBezTo>
                  <a:pt x="62" y="69"/>
                  <a:pt x="30" y="38"/>
                  <a:pt x="13" y="0"/>
                </a:cubicBezTo>
                <a:cubicBezTo>
                  <a:pt x="5" y="20"/>
                  <a:pt x="0" y="41"/>
                  <a:pt x="0" y="64"/>
                </a:cubicBezTo>
                <a:cubicBezTo>
                  <a:pt x="0" y="101"/>
                  <a:pt x="12" y="135"/>
                  <a:pt x="33" y="162"/>
                </a:cubicBezTo>
                <a:cubicBezTo>
                  <a:pt x="12" y="199"/>
                  <a:pt x="0" y="242"/>
                  <a:pt x="0" y="288"/>
                </a:cubicBezTo>
                <a:cubicBezTo>
                  <a:pt x="0" y="429"/>
                  <a:pt x="115" y="544"/>
                  <a:pt x="256" y="544"/>
                </a:cubicBezTo>
                <a:cubicBezTo>
                  <a:pt x="397" y="544"/>
                  <a:pt x="512" y="429"/>
                  <a:pt x="512" y="288"/>
                </a:cubicBezTo>
                <a:cubicBezTo>
                  <a:pt x="512" y="242"/>
                  <a:pt x="500" y="199"/>
                  <a:pt x="479" y="162"/>
                </a:cubicBezTo>
                <a:cubicBezTo>
                  <a:pt x="500" y="135"/>
                  <a:pt x="512" y="101"/>
                  <a:pt x="512" y="64"/>
                </a:cubicBezTo>
                <a:close/>
                <a:moveTo>
                  <a:pt x="256" y="496"/>
                </a:moveTo>
                <a:cubicBezTo>
                  <a:pt x="141" y="496"/>
                  <a:pt x="48" y="403"/>
                  <a:pt x="48" y="288"/>
                </a:cubicBezTo>
                <a:cubicBezTo>
                  <a:pt x="48" y="173"/>
                  <a:pt x="141" y="80"/>
                  <a:pt x="256" y="80"/>
                </a:cubicBezTo>
                <a:cubicBezTo>
                  <a:pt x="371" y="80"/>
                  <a:pt x="464" y="173"/>
                  <a:pt x="464" y="288"/>
                </a:cubicBezTo>
                <a:cubicBezTo>
                  <a:pt x="464" y="403"/>
                  <a:pt x="371" y="496"/>
                  <a:pt x="256" y="4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7300527" y="2918557"/>
            <a:ext cx="704099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192 w 512"/>
              <a:gd name="T21" fmla="*/ 352 h 512"/>
              <a:gd name="T22" fmla="*/ 256 w 512"/>
              <a:gd name="T23" fmla="*/ 288 h 512"/>
              <a:gd name="T24" fmla="*/ 320 w 512"/>
              <a:gd name="T25" fmla="*/ 352 h 512"/>
              <a:gd name="T26" fmla="*/ 256 w 512"/>
              <a:gd name="T27" fmla="*/ 416 h 512"/>
              <a:gd name="T28" fmla="*/ 192 w 512"/>
              <a:gd name="T29" fmla="*/ 352 h 512"/>
              <a:gd name="T30" fmla="*/ 320 w 512"/>
              <a:gd name="T31" fmla="*/ 176 h 512"/>
              <a:gd name="T32" fmla="*/ 352 w 512"/>
              <a:gd name="T33" fmla="*/ 128 h 512"/>
              <a:gd name="T34" fmla="*/ 384 w 512"/>
              <a:gd name="T35" fmla="*/ 176 h 512"/>
              <a:gd name="T36" fmla="*/ 352 w 512"/>
              <a:gd name="T37" fmla="*/ 224 h 512"/>
              <a:gd name="T38" fmla="*/ 320 w 512"/>
              <a:gd name="T39" fmla="*/ 176 h 512"/>
              <a:gd name="T40" fmla="*/ 128 w 512"/>
              <a:gd name="T41" fmla="*/ 176 h 512"/>
              <a:gd name="T42" fmla="*/ 160 w 512"/>
              <a:gd name="T43" fmla="*/ 128 h 512"/>
              <a:gd name="T44" fmla="*/ 192 w 512"/>
              <a:gd name="T45" fmla="*/ 176 h 512"/>
              <a:gd name="T46" fmla="*/ 160 w 512"/>
              <a:gd name="T47" fmla="*/ 224 h 512"/>
              <a:gd name="T48" fmla="*/ 128 w 512"/>
              <a:gd name="T49" fmla="*/ 17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192" y="352"/>
                </a:moveTo>
                <a:cubicBezTo>
                  <a:pt x="192" y="317"/>
                  <a:pt x="221" y="288"/>
                  <a:pt x="256" y="288"/>
                </a:cubicBezTo>
                <a:cubicBezTo>
                  <a:pt x="291" y="288"/>
                  <a:pt x="320" y="317"/>
                  <a:pt x="320" y="352"/>
                </a:cubicBezTo>
                <a:cubicBezTo>
                  <a:pt x="320" y="387"/>
                  <a:pt x="291" y="416"/>
                  <a:pt x="256" y="416"/>
                </a:cubicBezTo>
                <a:cubicBezTo>
                  <a:pt x="221" y="416"/>
                  <a:pt x="192" y="387"/>
                  <a:pt x="192" y="352"/>
                </a:cubicBezTo>
                <a:close/>
                <a:moveTo>
                  <a:pt x="320" y="176"/>
                </a:moveTo>
                <a:cubicBezTo>
                  <a:pt x="320" y="149"/>
                  <a:pt x="334" y="128"/>
                  <a:pt x="352" y="128"/>
                </a:cubicBezTo>
                <a:cubicBezTo>
                  <a:pt x="370" y="128"/>
                  <a:pt x="384" y="149"/>
                  <a:pt x="384" y="176"/>
                </a:cubicBezTo>
                <a:cubicBezTo>
                  <a:pt x="384" y="203"/>
                  <a:pt x="370" y="224"/>
                  <a:pt x="352" y="224"/>
                </a:cubicBezTo>
                <a:cubicBezTo>
                  <a:pt x="334" y="224"/>
                  <a:pt x="320" y="203"/>
                  <a:pt x="320" y="176"/>
                </a:cubicBezTo>
                <a:close/>
                <a:moveTo>
                  <a:pt x="128" y="176"/>
                </a:moveTo>
                <a:cubicBezTo>
                  <a:pt x="128" y="149"/>
                  <a:pt x="142" y="128"/>
                  <a:pt x="160" y="128"/>
                </a:cubicBezTo>
                <a:cubicBezTo>
                  <a:pt x="178" y="128"/>
                  <a:pt x="192" y="149"/>
                  <a:pt x="192" y="176"/>
                </a:cubicBezTo>
                <a:cubicBezTo>
                  <a:pt x="192" y="203"/>
                  <a:pt x="178" y="224"/>
                  <a:pt x="160" y="224"/>
                </a:cubicBezTo>
                <a:cubicBezTo>
                  <a:pt x="142" y="224"/>
                  <a:pt x="128" y="203"/>
                  <a:pt x="128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8180941" y="2918557"/>
            <a:ext cx="704099" cy="704099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8400898" y="3182740"/>
            <a:ext cx="43643" cy="4364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8312451" y="3094292"/>
            <a:ext cx="220540" cy="220540"/>
          </a:xfrm>
          <a:custGeom>
            <a:avLst/>
            <a:gdLst>
              <a:gd name="T0" fmla="*/ 80 w 160"/>
              <a:gd name="T1" fmla="*/ 32 h 160"/>
              <a:gd name="T2" fmla="*/ 128 w 160"/>
              <a:gd name="T3" fmla="*/ 80 h 160"/>
              <a:gd name="T4" fmla="*/ 80 w 160"/>
              <a:gd name="T5" fmla="*/ 128 h 160"/>
              <a:gd name="T6" fmla="*/ 32 w 160"/>
              <a:gd name="T7" fmla="*/ 80 h 160"/>
              <a:gd name="T8" fmla="*/ 80 w 160"/>
              <a:gd name="T9" fmla="*/ 32 h 160"/>
              <a:gd name="T10" fmla="*/ 80 w 160"/>
              <a:gd name="T11" fmla="*/ 0 h 160"/>
              <a:gd name="T12" fmla="*/ 0 w 160"/>
              <a:gd name="T13" fmla="*/ 80 h 160"/>
              <a:gd name="T14" fmla="*/ 80 w 160"/>
              <a:gd name="T15" fmla="*/ 160 h 160"/>
              <a:gd name="T16" fmla="*/ 160 w 160"/>
              <a:gd name="T17" fmla="*/ 80 h 160"/>
              <a:gd name="T18" fmla="*/ 80 w 160"/>
              <a:gd name="T1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160">
                <a:moveTo>
                  <a:pt x="80" y="32"/>
                </a:moveTo>
                <a:cubicBezTo>
                  <a:pt x="107" y="32"/>
                  <a:pt x="128" y="53"/>
                  <a:pt x="128" y="80"/>
                </a:cubicBezTo>
                <a:cubicBezTo>
                  <a:pt x="128" y="107"/>
                  <a:pt x="107" y="128"/>
                  <a:pt x="80" y="128"/>
                </a:cubicBezTo>
                <a:cubicBezTo>
                  <a:pt x="53" y="128"/>
                  <a:pt x="32" y="107"/>
                  <a:pt x="32" y="80"/>
                </a:cubicBezTo>
                <a:cubicBezTo>
                  <a:pt x="32" y="53"/>
                  <a:pt x="53" y="32"/>
                  <a:pt x="80" y="32"/>
                </a:cubicBezTo>
                <a:close/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8620857" y="3182740"/>
            <a:ext cx="43643" cy="4364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8532990" y="3094292"/>
            <a:ext cx="219958" cy="220540"/>
          </a:xfrm>
          <a:custGeom>
            <a:avLst/>
            <a:gdLst>
              <a:gd name="T0" fmla="*/ 80 w 160"/>
              <a:gd name="T1" fmla="*/ 32 h 160"/>
              <a:gd name="T2" fmla="*/ 128 w 160"/>
              <a:gd name="T3" fmla="*/ 80 h 160"/>
              <a:gd name="T4" fmla="*/ 80 w 160"/>
              <a:gd name="T5" fmla="*/ 128 h 160"/>
              <a:gd name="T6" fmla="*/ 32 w 160"/>
              <a:gd name="T7" fmla="*/ 80 h 160"/>
              <a:gd name="T8" fmla="*/ 80 w 160"/>
              <a:gd name="T9" fmla="*/ 32 h 160"/>
              <a:gd name="T10" fmla="*/ 80 w 160"/>
              <a:gd name="T11" fmla="*/ 0 h 160"/>
              <a:gd name="T12" fmla="*/ 0 w 160"/>
              <a:gd name="T13" fmla="*/ 80 h 160"/>
              <a:gd name="T14" fmla="*/ 80 w 160"/>
              <a:gd name="T15" fmla="*/ 160 h 160"/>
              <a:gd name="T16" fmla="*/ 160 w 160"/>
              <a:gd name="T17" fmla="*/ 80 h 160"/>
              <a:gd name="T18" fmla="*/ 80 w 160"/>
              <a:gd name="T1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" h="160">
                <a:moveTo>
                  <a:pt x="80" y="32"/>
                </a:moveTo>
                <a:cubicBezTo>
                  <a:pt x="107" y="32"/>
                  <a:pt x="128" y="53"/>
                  <a:pt x="128" y="80"/>
                </a:cubicBezTo>
                <a:cubicBezTo>
                  <a:pt x="128" y="107"/>
                  <a:pt x="107" y="128"/>
                  <a:pt x="80" y="128"/>
                </a:cubicBezTo>
                <a:cubicBezTo>
                  <a:pt x="53" y="128"/>
                  <a:pt x="32" y="107"/>
                  <a:pt x="32" y="80"/>
                </a:cubicBezTo>
                <a:cubicBezTo>
                  <a:pt x="32" y="53"/>
                  <a:pt x="53" y="32"/>
                  <a:pt x="80" y="32"/>
                </a:cubicBezTo>
                <a:close/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8444542" y="3402698"/>
            <a:ext cx="176315" cy="44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258961" y="3798972"/>
            <a:ext cx="704099" cy="704681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128 w 512"/>
              <a:gd name="T21" fmla="*/ 160 h 512"/>
              <a:gd name="T22" fmla="*/ 160 w 512"/>
              <a:gd name="T23" fmla="*/ 128 h 512"/>
              <a:gd name="T24" fmla="*/ 192 w 512"/>
              <a:gd name="T25" fmla="*/ 160 h 512"/>
              <a:gd name="T26" fmla="*/ 160 w 512"/>
              <a:gd name="T27" fmla="*/ 192 h 512"/>
              <a:gd name="T28" fmla="*/ 128 w 512"/>
              <a:gd name="T29" fmla="*/ 160 h 512"/>
              <a:gd name="T30" fmla="*/ 320 w 512"/>
              <a:gd name="T31" fmla="*/ 160 h 512"/>
              <a:gd name="T32" fmla="*/ 352 w 512"/>
              <a:gd name="T33" fmla="*/ 128 h 512"/>
              <a:gd name="T34" fmla="*/ 384 w 512"/>
              <a:gd name="T35" fmla="*/ 160 h 512"/>
              <a:gd name="T36" fmla="*/ 352 w 512"/>
              <a:gd name="T37" fmla="*/ 192 h 512"/>
              <a:gd name="T38" fmla="*/ 320 w 512"/>
              <a:gd name="T39" fmla="*/ 160 h 512"/>
              <a:gd name="T40" fmla="*/ 363 w 512"/>
              <a:gd name="T41" fmla="*/ 320 h 512"/>
              <a:gd name="T42" fmla="*/ 395 w 512"/>
              <a:gd name="T43" fmla="*/ 320 h 512"/>
              <a:gd name="T44" fmla="*/ 344 w 512"/>
              <a:gd name="T45" fmla="*/ 405 h 512"/>
              <a:gd name="T46" fmla="*/ 241 w 512"/>
              <a:gd name="T47" fmla="*/ 357 h 512"/>
              <a:gd name="T48" fmla="*/ 179 w 512"/>
              <a:gd name="T49" fmla="*/ 329 h 512"/>
              <a:gd name="T50" fmla="*/ 149 w 512"/>
              <a:gd name="T51" fmla="*/ 384 h 512"/>
              <a:gd name="T52" fmla="*/ 117 w 512"/>
              <a:gd name="T53" fmla="*/ 384 h 512"/>
              <a:gd name="T54" fmla="*/ 168 w 512"/>
              <a:gd name="T55" fmla="*/ 299 h 512"/>
              <a:gd name="T56" fmla="*/ 271 w 512"/>
              <a:gd name="T57" fmla="*/ 347 h 512"/>
              <a:gd name="T58" fmla="*/ 333 w 512"/>
              <a:gd name="T59" fmla="*/ 375 h 512"/>
              <a:gd name="T60" fmla="*/ 363 w 512"/>
              <a:gd name="T61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128" y="160"/>
                </a:moveTo>
                <a:cubicBezTo>
                  <a:pt x="128" y="142"/>
                  <a:pt x="142" y="128"/>
                  <a:pt x="160" y="128"/>
                </a:cubicBezTo>
                <a:cubicBezTo>
                  <a:pt x="178" y="128"/>
                  <a:pt x="192" y="142"/>
                  <a:pt x="192" y="160"/>
                </a:cubicBezTo>
                <a:cubicBezTo>
                  <a:pt x="192" y="178"/>
                  <a:pt x="178" y="192"/>
                  <a:pt x="160" y="192"/>
                </a:cubicBezTo>
                <a:cubicBezTo>
                  <a:pt x="142" y="192"/>
                  <a:pt x="128" y="178"/>
                  <a:pt x="128" y="160"/>
                </a:cubicBezTo>
                <a:close/>
                <a:moveTo>
                  <a:pt x="320" y="160"/>
                </a:moveTo>
                <a:cubicBezTo>
                  <a:pt x="320" y="142"/>
                  <a:pt x="334" y="128"/>
                  <a:pt x="352" y="128"/>
                </a:cubicBezTo>
                <a:cubicBezTo>
                  <a:pt x="370" y="128"/>
                  <a:pt x="384" y="142"/>
                  <a:pt x="384" y="160"/>
                </a:cubicBezTo>
                <a:cubicBezTo>
                  <a:pt x="384" y="178"/>
                  <a:pt x="370" y="192"/>
                  <a:pt x="352" y="192"/>
                </a:cubicBezTo>
                <a:cubicBezTo>
                  <a:pt x="334" y="192"/>
                  <a:pt x="320" y="178"/>
                  <a:pt x="320" y="160"/>
                </a:cubicBezTo>
                <a:close/>
                <a:moveTo>
                  <a:pt x="363" y="320"/>
                </a:moveTo>
                <a:cubicBezTo>
                  <a:pt x="395" y="320"/>
                  <a:pt x="395" y="320"/>
                  <a:pt x="395" y="320"/>
                </a:cubicBezTo>
                <a:cubicBezTo>
                  <a:pt x="400" y="356"/>
                  <a:pt x="379" y="392"/>
                  <a:pt x="344" y="405"/>
                </a:cubicBezTo>
                <a:cubicBezTo>
                  <a:pt x="302" y="420"/>
                  <a:pt x="256" y="399"/>
                  <a:pt x="241" y="357"/>
                </a:cubicBezTo>
                <a:cubicBezTo>
                  <a:pt x="232" y="333"/>
                  <a:pt x="204" y="320"/>
                  <a:pt x="179" y="329"/>
                </a:cubicBezTo>
                <a:cubicBezTo>
                  <a:pt x="157" y="337"/>
                  <a:pt x="144" y="361"/>
                  <a:pt x="149" y="384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12" y="348"/>
                  <a:pt x="133" y="312"/>
                  <a:pt x="168" y="299"/>
                </a:cubicBezTo>
                <a:cubicBezTo>
                  <a:pt x="210" y="284"/>
                  <a:pt x="256" y="305"/>
                  <a:pt x="271" y="347"/>
                </a:cubicBezTo>
                <a:cubicBezTo>
                  <a:pt x="280" y="371"/>
                  <a:pt x="308" y="384"/>
                  <a:pt x="333" y="375"/>
                </a:cubicBezTo>
                <a:cubicBezTo>
                  <a:pt x="355" y="367"/>
                  <a:pt x="368" y="343"/>
                  <a:pt x="363" y="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1139374" y="3798972"/>
            <a:ext cx="704099" cy="704681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128 w 512"/>
              <a:gd name="T21" fmla="*/ 160 h 512"/>
              <a:gd name="T22" fmla="*/ 160 w 512"/>
              <a:gd name="T23" fmla="*/ 192 h 512"/>
              <a:gd name="T24" fmla="*/ 192 w 512"/>
              <a:gd name="T25" fmla="*/ 160 h 512"/>
              <a:gd name="T26" fmla="*/ 160 w 512"/>
              <a:gd name="T27" fmla="*/ 128 h 512"/>
              <a:gd name="T28" fmla="*/ 128 w 512"/>
              <a:gd name="T29" fmla="*/ 160 h 512"/>
              <a:gd name="T30" fmla="*/ 320 w 512"/>
              <a:gd name="T31" fmla="*/ 160 h 512"/>
              <a:gd name="T32" fmla="*/ 352 w 512"/>
              <a:gd name="T33" fmla="*/ 192 h 512"/>
              <a:gd name="T34" fmla="*/ 384 w 512"/>
              <a:gd name="T35" fmla="*/ 160 h 512"/>
              <a:gd name="T36" fmla="*/ 352 w 512"/>
              <a:gd name="T37" fmla="*/ 128 h 512"/>
              <a:gd name="T38" fmla="*/ 320 w 512"/>
              <a:gd name="T39" fmla="*/ 160 h 512"/>
              <a:gd name="T40" fmla="*/ 192 w 512"/>
              <a:gd name="T41" fmla="*/ 352 h 512"/>
              <a:gd name="T42" fmla="*/ 320 w 512"/>
              <a:gd name="T43" fmla="*/ 352 h 512"/>
              <a:gd name="T44" fmla="*/ 320 w 512"/>
              <a:gd name="T45" fmla="*/ 384 h 512"/>
              <a:gd name="T46" fmla="*/ 192 w 512"/>
              <a:gd name="T47" fmla="*/ 384 h 512"/>
              <a:gd name="T48" fmla="*/ 192 w 512"/>
              <a:gd name="T49" fmla="*/ 35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128" y="160"/>
                </a:moveTo>
                <a:cubicBezTo>
                  <a:pt x="128" y="178"/>
                  <a:pt x="142" y="192"/>
                  <a:pt x="160" y="192"/>
                </a:cubicBezTo>
                <a:cubicBezTo>
                  <a:pt x="178" y="192"/>
                  <a:pt x="192" y="178"/>
                  <a:pt x="192" y="160"/>
                </a:cubicBezTo>
                <a:cubicBezTo>
                  <a:pt x="192" y="142"/>
                  <a:pt x="178" y="128"/>
                  <a:pt x="160" y="128"/>
                </a:cubicBezTo>
                <a:cubicBezTo>
                  <a:pt x="142" y="128"/>
                  <a:pt x="128" y="142"/>
                  <a:pt x="128" y="160"/>
                </a:cubicBezTo>
                <a:close/>
                <a:moveTo>
                  <a:pt x="320" y="160"/>
                </a:moveTo>
                <a:cubicBezTo>
                  <a:pt x="320" y="178"/>
                  <a:pt x="334" y="192"/>
                  <a:pt x="352" y="192"/>
                </a:cubicBezTo>
                <a:cubicBezTo>
                  <a:pt x="370" y="192"/>
                  <a:pt x="384" y="178"/>
                  <a:pt x="384" y="160"/>
                </a:cubicBezTo>
                <a:cubicBezTo>
                  <a:pt x="384" y="142"/>
                  <a:pt x="370" y="128"/>
                  <a:pt x="352" y="128"/>
                </a:cubicBezTo>
                <a:cubicBezTo>
                  <a:pt x="334" y="128"/>
                  <a:pt x="320" y="142"/>
                  <a:pt x="320" y="160"/>
                </a:cubicBezTo>
                <a:close/>
                <a:moveTo>
                  <a:pt x="192" y="352"/>
                </a:moveTo>
                <a:cubicBezTo>
                  <a:pt x="320" y="352"/>
                  <a:pt x="320" y="352"/>
                  <a:pt x="320" y="352"/>
                </a:cubicBezTo>
                <a:cubicBezTo>
                  <a:pt x="320" y="384"/>
                  <a:pt x="320" y="384"/>
                  <a:pt x="320" y="384"/>
                </a:cubicBezTo>
                <a:cubicBezTo>
                  <a:pt x="192" y="384"/>
                  <a:pt x="192" y="384"/>
                  <a:pt x="192" y="384"/>
                </a:cubicBezTo>
                <a:lnTo>
                  <a:pt x="192" y="3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2019207" y="3798972"/>
            <a:ext cx="704099" cy="704681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128 w 512"/>
              <a:gd name="T21" fmla="*/ 160 h 512"/>
              <a:gd name="T22" fmla="*/ 160 w 512"/>
              <a:gd name="T23" fmla="*/ 128 h 512"/>
              <a:gd name="T24" fmla="*/ 192 w 512"/>
              <a:gd name="T25" fmla="*/ 160 h 512"/>
              <a:gd name="T26" fmla="*/ 160 w 512"/>
              <a:gd name="T27" fmla="*/ 192 h 512"/>
              <a:gd name="T28" fmla="*/ 128 w 512"/>
              <a:gd name="T29" fmla="*/ 160 h 512"/>
              <a:gd name="T30" fmla="*/ 320 w 512"/>
              <a:gd name="T31" fmla="*/ 160 h 512"/>
              <a:gd name="T32" fmla="*/ 352 w 512"/>
              <a:gd name="T33" fmla="*/ 128 h 512"/>
              <a:gd name="T34" fmla="*/ 384 w 512"/>
              <a:gd name="T35" fmla="*/ 160 h 512"/>
              <a:gd name="T36" fmla="*/ 352 w 512"/>
              <a:gd name="T37" fmla="*/ 192 h 512"/>
              <a:gd name="T38" fmla="*/ 320 w 512"/>
              <a:gd name="T39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128" y="160"/>
                </a:moveTo>
                <a:cubicBezTo>
                  <a:pt x="128" y="142"/>
                  <a:pt x="142" y="128"/>
                  <a:pt x="160" y="128"/>
                </a:cubicBezTo>
                <a:cubicBezTo>
                  <a:pt x="178" y="128"/>
                  <a:pt x="192" y="142"/>
                  <a:pt x="192" y="160"/>
                </a:cubicBezTo>
                <a:cubicBezTo>
                  <a:pt x="192" y="178"/>
                  <a:pt x="178" y="192"/>
                  <a:pt x="160" y="192"/>
                </a:cubicBezTo>
                <a:cubicBezTo>
                  <a:pt x="142" y="192"/>
                  <a:pt x="128" y="178"/>
                  <a:pt x="128" y="160"/>
                </a:cubicBezTo>
                <a:close/>
                <a:moveTo>
                  <a:pt x="320" y="160"/>
                </a:moveTo>
                <a:cubicBezTo>
                  <a:pt x="320" y="142"/>
                  <a:pt x="334" y="128"/>
                  <a:pt x="352" y="128"/>
                </a:cubicBezTo>
                <a:cubicBezTo>
                  <a:pt x="370" y="128"/>
                  <a:pt x="384" y="142"/>
                  <a:pt x="384" y="160"/>
                </a:cubicBezTo>
                <a:cubicBezTo>
                  <a:pt x="384" y="178"/>
                  <a:pt x="370" y="192"/>
                  <a:pt x="352" y="192"/>
                </a:cubicBezTo>
                <a:cubicBezTo>
                  <a:pt x="334" y="192"/>
                  <a:pt x="320" y="178"/>
                  <a:pt x="320" y="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2364273" y="4144039"/>
            <a:ext cx="226941" cy="176315"/>
          </a:xfrm>
          <a:custGeom>
            <a:avLst/>
            <a:gdLst>
              <a:gd name="T0" fmla="*/ 87 w 165"/>
              <a:gd name="T1" fmla="*/ 19 h 128"/>
              <a:gd name="T2" fmla="*/ 19 w 165"/>
              <a:gd name="T3" fmla="*/ 19 h 128"/>
              <a:gd name="T4" fmla="*/ 19 w 165"/>
              <a:gd name="T5" fmla="*/ 87 h 128"/>
              <a:gd name="T6" fmla="*/ 21 w 165"/>
              <a:gd name="T7" fmla="*/ 89 h 128"/>
              <a:gd name="T8" fmla="*/ 165 w 165"/>
              <a:gd name="T9" fmla="*/ 37 h 128"/>
              <a:gd name="T10" fmla="*/ 87 w 165"/>
              <a:gd name="T11" fmla="*/ 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" h="128">
                <a:moveTo>
                  <a:pt x="87" y="19"/>
                </a:moveTo>
                <a:cubicBezTo>
                  <a:pt x="68" y="0"/>
                  <a:pt x="38" y="0"/>
                  <a:pt x="19" y="19"/>
                </a:cubicBezTo>
                <a:cubicBezTo>
                  <a:pt x="0" y="38"/>
                  <a:pt x="0" y="68"/>
                  <a:pt x="19" y="87"/>
                </a:cubicBezTo>
                <a:cubicBezTo>
                  <a:pt x="20" y="88"/>
                  <a:pt x="20" y="88"/>
                  <a:pt x="21" y="89"/>
                </a:cubicBezTo>
                <a:cubicBezTo>
                  <a:pt x="64" y="128"/>
                  <a:pt x="165" y="88"/>
                  <a:pt x="165" y="37"/>
                </a:cubicBezTo>
                <a:cubicBezTo>
                  <a:pt x="134" y="57"/>
                  <a:pt x="110" y="42"/>
                  <a:pt x="87" y="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2151298" y="4144039"/>
            <a:ext cx="226941" cy="176315"/>
          </a:xfrm>
          <a:custGeom>
            <a:avLst/>
            <a:gdLst>
              <a:gd name="T0" fmla="*/ 78 w 165"/>
              <a:gd name="T1" fmla="*/ 19 h 128"/>
              <a:gd name="T2" fmla="*/ 146 w 165"/>
              <a:gd name="T3" fmla="*/ 19 h 128"/>
              <a:gd name="T4" fmla="*/ 146 w 165"/>
              <a:gd name="T5" fmla="*/ 87 h 128"/>
              <a:gd name="T6" fmla="*/ 144 w 165"/>
              <a:gd name="T7" fmla="*/ 89 h 128"/>
              <a:gd name="T8" fmla="*/ 0 w 165"/>
              <a:gd name="T9" fmla="*/ 37 h 128"/>
              <a:gd name="T10" fmla="*/ 78 w 165"/>
              <a:gd name="T11" fmla="*/ 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" h="128">
                <a:moveTo>
                  <a:pt x="78" y="19"/>
                </a:moveTo>
                <a:cubicBezTo>
                  <a:pt x="97" y="0"/>
                  <a:pt x="127" y="0"/>
                  <a:pt x="146" y="19"/>
                </a:cubicBezTo>
                <a:cubicBezTo>
                  <a:pt x="165" y="38"/>
                  <a:pt x="165" y="68"/>
                  <a:pt x="146" y="87"/>
                </a:cubicBezTo>
                <a:cubicBezTo>
                  <a:pt x="145" y="88"/>
                  <a:pt x="145" y="88"/>
                  <a:pt x="144" y="89"/>
                </a:cubicBezTo>
                <a:cubicBezTo>
                  <a:pt x="101" y="128"/>
                  <a:pt x="0" y="88"/>
                  <a:pt x="0" y="37"/>
                </a:cubicBezTo>
                <a:cubicBezTo>
                  <a:pt x="31" y="57"/>
                  <a:pt x="55" y="42"/>
                  <a:pt x="78" y="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2899621" y="3798972"/>
            <a:ext cx="704099" cy="704681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  <a:gd name="T20" fmla="*/ 373 w 512"/>
              <a:gd name="T21" fmla="*/ 301 h 512"/>
              <a:gd name="T22" fmla="*/ 384 w 512"/>
              <a:gd name="T23" fmla="*/ 339 h 512"/>
              <a:gd name="T24" fmla="*/ 166 w 512"/>
              <a:gd name="T25" fmla="*/ 403 h 512"/>
              <a:gd name="T26" fmla="*/ 154 w 512"/>
              <a:gd name="T27" fmla="*/ 365 h 512"/>
              <a:gd name="T28" fmla="*/ 373 w 512"/>
              <a:gd name="T29" fmla="*/ 301 h 512"/>
              <a:gd name="T30" fmla="*/ 128 w 512"/>
              <a:gd name="T31" fmla="*/ 160 h 512"/>
              <a:gd name="T32" fmla="*/ 160 w 512"/>
              <a:gd name="T33" fmla="*/ 128 h 512"/>
              <a:gd name="T34" fmla="*/ 192 w 512"/>
              <a:gd name="T35" fmla="*/ 160 h 512"/>
              <a:gd name="T36" fmla="*/ 160 w 512"/>
              <a:gd name="T37" fmla="*/ 192 h 512"/>
              <a:gd name="T38" fmla="*/ 128 w 512"/>
              <a:gd name="T39" fmla="*/ 160 h 512"/>
              <a:gd name="T40" fmla="*/ 320 w 512"/>
              <a:gd name="T41" fmla="*/ 160 h 512"/>
              <a:gd name="T42" fmla="*/ 352 w 512"/>
              <a:gd name="T43" fmla="*/ 128 h 512"/>
              <a:gd name="T44" fmla="*/ 384 w 512"/>
              <a:gd name="T45" fmla="*/ 160 h 512"/>
              <a:gd name="T46" fmla="*/ 352 w 512"/>
              <a:gd name="T47" fmla="*/ 192 h 512"/>
              <a:gd name="T48" fmla="*/ 320 w 512"/>
              <a:gd name="T49" fmla="*/ 16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  <a:moveTo>
                  <a:pt x="373" y="301"/>
                </a:moveTo>
                <a:cubicBezTo>
                  <a:pt x="384" y="339"/>
                  <a:pt x="384" y="339"/>
                  <a:pt x="384" y="339"/>
                </a:cubicBezTo>
                <a:cubicBezTo>
                  <a:pt x="166" y="403"/>
                  <a:pt x="166" y="403"/>
                  <a:pt x="166" y="403"/>
                </a:cubicBezTo>
                <a:cubicBezTo>
                  <a:pt x="154" y="365"/>
                  <a:pt x="154" y="365"/>
                  <a:pt x="154" y="365"/>
                </a:cubicBezTo>
                <a:lnTo>
                  <a:pt x="373" y="301"/>
                </a:lnTo>
                <a:close/>
                <a:moveTo>
                  <a:pt x="128" y="160"/>
                </a:moveTo>
                <a:cubicBezTo>
                  <a:pt x="128" y="142"/>
                  <a:pt x="142" y="128"/>
                  <a:pt x="160" y="128"/>
                </a:cubicBezTo>
                <a:cubicBezTo>
                  <a:pt x="178" y="128"/>
                  <a:pt x="192" y="142"/>
                  <a:pt x="192" y="160"/>
                </a:cubicBezTo>
                <a:cubicBezTo>
                  <a:pt x="192" y="178"/>
                  <a:pt x="178" y="192"/>
                  <a:pt x="160" y="192"/>
                </a:cubicBezTo>
                <a:cubicBezTo>
                  <a:pt x="142" y="192"/>
                  <a:pt x="128" y="178"/>
                  <a:pt x="128" y="160"/>
                </a:cubicBezTo>
                <a:close/>
                <a:moveTo>
                  <a:pt x="320" y="160"/>
                </a:moveTo>
                <a:cubicBezTo>
                  <a:pt x="320" y="142"/>
                  <a:pt x="334" y="128"/>
                  <a:pt x="352" y="128"/>
                </a:cubicBezTo>
                <a:cubicBezTo>
                  <a:pt x="370" y="128"/>
                  <a:pt x="384" y="142"/>
                  <a:pt x="384" y="160"/>
                </a:cubicBezTo>
                <a:cubicBezTo>
                  <a:pt x="384" y="178"/>
                  <a:pt x="370" y="192"/>
                  <a:pt x="352" y="192"/>
                </a:cubicBezTo>
                <a:cubicBezTo>
                  <a:pt x="334" y="192"/>
                  <a:pt x="320" y="178"/>
                  <a:pt x="320" y="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3779452" y="3798972"/>
            <a:ext cx="704681" cy="704681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4043636" y="4151022"/>
            <a:ext cx="176315" cy="22054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3952859" y="3964232"/>
            <a:ext cx="137910" cy="71574"/>
          </a:xfrm>
          <a:custGeom>
            <a:avLst/>
            <a:gdLst>
              <a:gd name="T0" fmla="*/ 82 w 100"/>
              <a:gd name="T1" fmla="*/ 50 h 52"/>
              <a:gd name="T2" fmla="*/ 71 w 100"/>
              <a:gd name="T3" fmla="*/ 45 h 52"/>
              <a:gd name="T4" fmla="*/ 29 w 100"/>
              <a:gd name="T5" fmla="*/ 45 h 52"/>
              <a:gd name="T6" fmla="*/ 7 w 100"/>
              <a:gd name="T7" fmla="*/ 45 h 52"/>
              <a:gd name="T8" fmla="*/ 7 w 100"/>
              <a:gd name="T9" fmla="*/ 23 h 52"/>
              <a:gd name="T10" fmla="*/ 93 w 100"/>
              <a:gd name="T11" fmla="*/ 23 h 52"/>
              <a:gd name="T12" fmla="*/ 93 w 100"/>
              <a:gd name="T13" fmla="*/ 45 h 52"/>
              <a:gd name="T14" fmla="*/ 82 w 100"/>
              <a:gd name="T15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" h="52">
                <a:moveTo>
                  <a:pt x="82" y="50"/>
                </a:moveTo>
                <a:cubicBezTo>
                  <a:pt x="78" y="50"/>
                  <a:pt x="74" y="48"/>
                  <a:pt x="71" y="45"/>
                </a:cubicBezTo>
                <a:cubicBezTo>
                  <a:pt x="61" y="36"/>
                  <a:pt x="39" y="36"/>
                  <a:pt x="29" y="45"/>
                </a:cubicBezTo>
                <a:cubicBezTo>
                  <a:pt x="23" y="52"/>
                  <a:pt x="13" y="52"/>
                  <a:pt x="7" y="45"/>
                </a:cubicBezTo>
                <a:cubicBezTo>
                  <a:pt x="0" y="39"/>
                  <a:pt x="0" y="29"/>
                  <a:pt x="7" y="23"/>
                </a:cubicBezTo>
                <a:cubicBezTo>
                  <a:pt x="29" y="0"/>
                  <a:pt x="71" y="0"/>
                  <a:pt x="93" y="23"/>
                </a:cubicBezTo>
                <a:cubicBezTo>
                  <a:pt x="100" y="29"/>
                  <a:pt x="100" y="39"/>
                  <a:pt x="93" y="45"/>
                </a:cubicBezTo>
                <a:cubicBezTo>
                  <a:pt x="90" y="48"/>
                  <a:pt x="86" y="50"/>
                  <a:pt x="82" y="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4172817" y="3964232"/>
            <a:ext cx="137910" cy="71574"/>
          </a:xfrm>
          <a:custGeom>
            <a:avLst/>
            <a:gdLst>
              <a:gd name="T0" fmla="*/ 82 w 100"/>
              <a:gd name="T1" fmla="*/ 50 h 52"/>
              <a:gd name="T2" fmla="*/ 71 w 100"/>
              <a:gd name="T3" fmla="*/ 45 h 52"/>
              <a:gd name="T4" fmla="*/ 29 w 100"/>
              <a:gd name="T5" fmla="*/ 45 h 52"/>
              <a:gd name="T6" fmla="*/ 7 w 100"/>
              <a:gd name="T7" fmla="*/ 45 h 52"/>
              <a:gd name="T8" fmla="*/ 7 w 100"/>
              <a:gd name="T9" fmla="*/ 23 h 52"/>
              <a:gd name="T10" fmla="*/ 93 w 100"/>
              <a:gd name="T11" fmla="*/ 23 h 52"/>
              <a:gd name="T12" fmla="*/ 93 w 100"/>
              <a:gd name="T13" fmla="*/ 45 h 52"/>
              <a:gd name="T14" fmla="*/ 82 w 100"/>
              <a:gd name="T15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" h="52">
                <a:moveTo>
                  <a:pt x="82" y="50"/>
                </a:moveTo>
                <a:cubicBezTo>
                  <a:pt x="78" y="50"/>
                  <a:pt x="74" y="48"/>
                  <a:pt x="71" y="45"/>
                </a:cubicBezTo>
                <a:cubicBezTo>
                  <a:pt x="61" y="36"/>
                  <a:pt x="39" y="36"/>
                  <a:pt x="29" y="45"/>
                </a:cubicBezTo>
                <a:cubicBezTo>
                  <a:pt x="23" y="52"/>
                  <a:pt x="13" y="52"/>
                  <a:pt x="7" y="45"/>
                </a:cubicBezTo>
                <a:cubicBezTo>
                  <a:pt x="0" y="39"/>
                  <a:pt x="0" y="29"/>
                  <a:pt x="7" y="23"/>
                </a:cubicBezTo>
                <a:cubicBezTo>
                  <a:pt x="29" y="0"/>
                  <a:pt x="71" y="0"/>
                  <a:pt x="93" y="23"/>
                </a:cubicBezTo>
                <a:cubicBezTo>
                  <a:pt x="100" y="29"/>
                  <a:pt x="100" y="39"/>
                  <a:pt x="93" y="45"/>
                </a:cubicBezTo>
                <a:cubicBezTo>
                  <a:pt x="90" y="48"/>
                  <a:pt x="86" y="50"/>
                  <a:pt x="82" y="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4833273" y="3972378"/>
            <a:ext cx="134419" cy="135001"/>
          </a:xfrm>
          <a:custGeom>
            <a:avLst/>
            <a:gdLst>
              <a:gd name="T0" fmla="*/ 57 w 98"/>
              <a:gd name="T1" fmla="*/ 16 h 98"/>
              <a:gd name="T2" fmla="*/ 22 w 98"/>
              <a:gd name="T3" fmla="*/ 2 h 98"/>
              <a:gd name="T4" fmla="*/ 2 w 98"/>
              <a:gd name="T5" fmla="*/ 14 h 98"/>
              <a:gd name="T6" fmla="*/ 14 w 98"/>
              <a:gd name="T7" fmla="*/ 34 h 98"/>
              <a:gd name="T8" fmla="*/ 43 w 98"/>
              <a:gd name="T9" fmla="*/ 44 h 98"/>
              <a:gd name="T10" fmla="*/ 34 w 98"/>
              <a:gd name="T11" fmla="*/ 66 h 98"/>
              <a:gd name="T12" fmla="*/ 66 w 98"/>
              <a:gd name="T13" fmla="*/ 98 h 98"/>
              <a:gd name="T14" fmla="*/ 98 w 98"/>
              <a:gd name="T15" fmla="*/ 66 h 98"/>
              <a:gd name="T16" fmla="*/ 98 w 98"/>
              <a:gd name="T17" fmla="*/ 64 h 98"/>
              <a:gd name="T18" fmla="*/ 57 w 98"/>
              <a:gd name="T19" fmla="*/ 1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98">
                <a:moveTo>
                  <a:pt x="57" y="16"/>
                </a:moveTo>
                <a:cubicBezTo>
                  <a:pt x="40" y="7"/>
                  <a:pt x="23" y="3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23" y="36"/>
                  <a:pt x="33" y="40"/>
                  <a:pt x="43" y="44"/>
                </a:cubicBezTo>
                <a:cubicBezTo>
                  <a:pt x="37" y="50"/>
                  <a:pt x="34" y="58"/>
                  <a:pt x="34" y="66"/>
                </a:cubicBezTo>
                <a:cubicBezTo>
                  <a:pt x="34" y="84"/>
                  <a:pt x="48" y="98"/>
                  <a:pt x="66" y="98"/>
                </a:cubicBezTo>
                <a:cubicBezTo>
                  <a:pt x="84" y="98"/>
                  <a:pt x="98" y="84"/>
                  <a:pt x="98" y="66"/>
                </a:cubicBezTo>
                <a:cubicBezTo>
                  <a:pt x="98" y="65"/>
                  <a:pt x="98" y="65"/>
                  <a:pt x="98" y="64"/>
                </a:cubicBezTo>
                <a:cubicBezTo>
                  <a:pt x="97" y="41"/>
                  <a:pt x="75" y="25"/>
                  <a:pt x="57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5"/>
          <p:cNvSpPr>
            <a:spLocks noEditPoints="1"/>
          </p:cNvSpPr>
          <p:nvPr/>
        </p:nvSpPr>
        <p:spPr bwMode="auto">
          <a:xfrm>
            <a:off x="4659867" y="3798972"/>
            <a:ext cx="704099" cy="70468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18 w 512"/>
              <a:gd name="T11" fmla="*/ 412 h 512"/>
              <a:gd name="T12" fmla="*/ 136 w 512"/>
              <a:gd name="T13" fmla="*/ 416 h 512"/>
              <a:gd name="T14" fmla="*/ 376 w 512"/>
              <a:gd name="T15" fmla="*/ 416 h 512"/>
              <a:gd name="T16" fmla="*/ 394 w 512"/>
              <a:gd name="T17" fmla="*/ 412 h 512"/>
              <a:gd name="T18" fmla="*/ 256 w 512"/>
              <a:gd name="T19" fmla="*/ 464 h 512"/>
              <a:gd name="T20" fmla="*/ 118 w 512"/>
              <a:gd name="T21" fmla="*/ 412 h 512"/>
              <a:gd name="T22" fmla="*/ 128 w 512"/>
              <a:gd name="T23" fmla="*/ 376 h 512"/>
              <a:gd name="T24" fmla="*/ 128 w 512"/>
              <a:gd name="T25" fmla="*/ 328 h 512"/>
              <a:gd name="T26" fmla="*/ 136 w 512"/>
              <a:gd name="T27" fmla="*/ 320 h 512"/>
              <a:gd name="T28" fmla="*/ 192 w 512"/>
              <a:gd name="T29" fmla="*/ 320 h 512"/>
              <a:gd name="T30" fmla="*/ 192 w 512"/>
              <a:gd name="T31" fmla="*/ 384 h 512"/>
              <a:gd name="T32" fmla="*/ 136 w 512"/>
              <a:gd name="T33" fmla="*/ 384 h 512"/>
              <a:gd name="T34" fmla="*/ 128 w 512"/>
              <a:gd name="T35" fmla="*/ 376 h 512"/>
              <a:gd name="T36" fmla="*/ 224 w 512"/>
              <a:gd name="T37" fmla="*/ 384 h 512"/>
              <a:gd name="T38" fmla="*/ 224 w 512"/>
              <a:gd name="T39" fmla="*/ 320 h 512"/>
              <a:gd name="T40" fmla="*/ 288 w 512"/>
              <a:gd name="T41" fmla="*/ 320 h 512"/>
              <a:gd name="T42" fmla="*/ 288 w 512"/>
              <a:gd name="T43" fmla="*/ 384 h 512"/>
              <a:gd name="T44" fmla="*/ 224 w 512"/>
              <a:gd name="T45" fmla="*/ 384 h 512"/>
              <a:gd name="T46" fmla="*/ 320 w 512"/>
              <a:gd name="T47" fmla="*/ 384 h 512"/>
              <a:gd name="T48" fmla="*/ 320 w 512"/>
              <a:gd name="T49" fmla="*/ 320 h 512"/>
              <a:gd name="T50" fmla="*/ 376 w 512"/>
              <a:gd name="T51" fmla="*/ 320 h 512"/>
              <a:gd name="T52" fmla="*/ 384 w 512"/>
              <a:gd name="T53" fmla="*/ 328 h 512"/>
              <a:gd name="T54" fmla="*/ 384 w 512"/>
              <a:gd name="T55" fmla="*/ 376 h 512"/>
              <a:gd name="T56" fmla="*/ 376 w 512"/>
              <a:gd name="T57" fmla="*/ 384 h 512"/>
              <a:gd name="T58" fmla="*/ 320 w 512"/>
              <a:gd name="T59" fmla="*/ 384 h 512"/>
              <a:gd name="T60" fmla="*/ 412 w 512"/>
              <a:gd name="T61" fmla="*/ 394 h 512"/>
              <a:gd name="T62" fmla="*/ 416 w 512"/>
              <a:gd name="T63" fmla="*/ 376 h 512"/>
              <a:gd name="T64" fmla="*/ 416 w 512"/>
              <a:gd name="T65" fmla="*/ 328 h 512"/>
              <a:gd name="T66" fmla="*/ 376 w 512"/>
              <a:gd name="T67" fmla="*/ 288 h 512"/>
              <a:gd name="T68" fmla="*/ 136 w 512"/>
              <a:gd name="T69" fmla="*/ 288 h 512"/>
              <a:gd name="T70" fmla="*/ 96 w 512"/>
              <a:gd name="T71" fmla="*/ 328 h 512"/>
              <a:gd name="T72" fmla="*/ 96 w 512"/>
              <a:gd name="T73" fmla="*/ 376 h 512"/>
              <a:gd name="T74" fmla="*/ 100 w 512"/>
              <a:gd name="T75" fmla="*/ 394 h 512"/>
              <a:gd name="T76" fmla="*/ 48 w 512"/>
              <a:gd name="T77" fmla="*/ 256 h 512"/>
              <a:gd name="T78" fmla="*/ 256 w 512"/>
              <a:gd name="T79" fmla="*/ 48 h 512"/>
              <a:gd name="T80" fmla="*/ 464 w 512"/>
              <a:gd name="T81" fmla="*/ 256 h 512"/>
              <a:gd name="T82" fmla="*/ 412 w 512"/>
              <a:gd name="T83" fmla="*/ 39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118" y="412"/>
                </a:moveTo>
                <a:cubicBezTo>
                  <a:pt x="124" y="414"/>
                  <a:pt x="130" y="416"/>
                  <a:pt x="136" y="416"/>
                </a:cubicBezTo>
                <a:cubicBezTo>
                  <a:pt x="376" y="416"/>
                  <a:pt x="376" y="416"/>
                  <a:pt x="376" y="416"/>
                </a:cubicBezTo>
                <a:cubicBezTo>
                  <a:pt x="382" y="416"/>
                  <a:pt x="388" y="414"/>
                  <a:pt x="394" y="412"/>
                </a:cubicBezTo>
                <a:cubicBezTo>
                  <a:pt x="357" y="444"/>
                  <a:pt x="309" y="464"/>
                  <a:pt x="256" y="464"/>
                </a:cubicBezTo>
                <a:cubicBezTo>
                  <a:pt x="203" y="464"/>
                  <a:pt x="155" y="444"/>
                  <a:pt x="118" y="412"/>
                </a:cubicBezTo>
                <a:close/>
                <a:moveTo>
                  <a:pt x="128" y="376"/>
                </a:moveTo>
                <a:cubicBezTo>
                  <a:pt x="128" y="328"/>
                  <a:pt x="128" y="328"/>
                  <a:pt x="128" y="328"/>
                </a:cubicBezTo>
                <a:cubicBezTo>
                  <a:pt x="128" y="324"/>
                  <a:pt x="132" y="320"/>
                  <a:pt x="136" y="320"/>
                </a:cubicBezTo>
                <a:cubicBezTo>
                  <a:pt x="192" y="320"/>
                  <a:pt x="192" y="320"/>
                  <a:pt x="192" y="320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136" y="384"/>
                  <a:pt x="136" y="384"/>
                  <a:pt x="136" y="384"/>
                </a:cubicBezTo>
                <a:cubicBezTo>
                  <a:pt x="132" y="384"/>
                  <a:pt x="128" y="380"/>
                  <a:pt x="128" y="376"/>
                </a:cubicBezTo>
                <a:close/>
                <a:moveTo>
                  <a:pt x="224" y="384"/>
                </a:moveTo>
                <a:cubicBezTo>
                  <a:pt x="224" y="320"/>
                  <a:pt x="224" y="320"/>
                  <a:pt x="224" y="320"/>
                </a:cubicBezTo>
                <a:cubicBezTo>
                  <a:pt x="288" y="320"/>
                  <a:pt x="288" y="320"/>
                  <a:pt x="288" y="320"/>
                </a:cubicBezTo>
                <a:cubicBezTo>
                  <a:pt x="288" y="384"/>
                  <a:pt x="288" y="384"/>
                  <a:pt x="288" y="384"/>
                </a:cubicBezTo>
                <a:lnTo>
                  <a:pt x="224" y="384"/>
                </a:lnTo>
                <a:close/>
                <a:moveTo>
                  <a:pt x="320" y="384"/>
                </a:moveTo>
                <a:cubicBezTo>
                  <a:pt x="320" y="320"/>
                  <a:pt x="320" y="320"/>
                  <a:pt x="320" y="320"/>
                </a:cubicBezTo>
                <a:cubicBezTo>
                  <a:pt x="376" y="320"/>
                  <a:pt x="376" y="320"/>
                  <a:pt x="376" y="320"/>
                </a:cubicBezTo>
                <a:cubicBezTo>
                  <a:pt x="380" y="320"/>
                  <a:pt x="384" y="324"/>
                  <a:pt x="384" y="328"/>
                </a:cubicBezTo>
                <a:cubicBezTo>
                  <a:pt x="384" y="376"/>
                  <a:pt x="384" y="376"/>
                  <a:pt x="384" y="376"/>
                </a:cubicBezTo>
                <a:cubicBezTo>
                  <a:pt x="384" y="380"/>
                  <a:pt x="380" y="384"/>
                  <a:pt x="376" y="384"/>
                </a:cubicBezTo>
                <a:lnTo>
                  <a:pt x="320" y="384"/>
                </a:lnTo>
                <a:close/>
                <a:moveTo>
                  <a:pt x="412" y="394"/>
                </a:moveTo>
                <a:cubicBezTo>
                  <a:pt x="414" y="388"/>
                  <a:pt x="416" y="382"/>
                  <a:pt x="416" y="376"/>
                </a:cubicBezTo>
                <a:cubicBezTo>
                  <a:pt x="416" y="328"/>
                  <a:pt x="416" y="328"/>
                  <a:pt x="416" y="328"/>
                </a:cubicBezTo>
                <a:cubicBezTo>
                  <a:pt x="416" y="306"/>
                  <a:pt x="398" y="288"/>
                  <a:pt x="376" y="288"/>
                </a:cubicBezTo>
                <a:cubicBezTo>
                  <a:pt x="136" y="288"/>
                  <a:pt x="136" y="288"/>
                  <a:pt x="136" y="288"/>
                </a:cubicBezTo>
                <a:cubicBezTo>
                  <a:pt x="114" y="288"/>
                  <a:pt x="96" y="306"/>
                  <a:pt x="96" y="328"/>
                </a:cubicBezTo>
                <a:cubicBezTo>
                  <a:pt x="96" y="376"/>
                  <a:pt x="96" y="376"/>
                  <a:pt x="96" y="376"/>
                </a:cubicBezTo>
                <a:cubicBezTo>
                  <a:pt x="96" y="382"/>
                  <a:pt x="98" y="388"/>
                  <a:pt x="100" y="394"/>
                </a:cubicBezTo>
                <a:cubicBezTo>
                  <a:pt x="68" y="357"/>
                  <a:pt x="48" y="309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ubicBezTo>
                  <a:pt x="371" y="48"/>
                  <a:pt x="464" y="141"/>
                  <a:pt x="464" y="256"/>
                </a:cubicBezTo>
                <a:cubicBezTo>
                  <a:pt x="464" y="309"/>
                  <a:pt x="444" y="357"/>
                  <a:pt x="412" y="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056141" y="3972378"/>
            <a:ext cx="134419" cy="135001"/>
          </a:xfrm>
          <a:custGeom>
            <a:avLst/>
            <a:gdLst>
              <a:gd name="T0" fmla="*/ 76 w 98"/>
              <a:gd name="T1" fmla="*/ 2 h 98"/>
              <a:gd name="T2" fmla="*/ 41 w 98"/>
              <a:gd name="T3" fmla="*/ 16 h 98"/>
              <a:gd name="T4" fmla="*/ 0 w 98"/>
              <a:gd name="T5" fmla="*/ 64 h 98"/>
              <a:gd name="T6" fmla="*/ 0 w 98"/>
              <a:gd name="T7" fmla="*/ 66 h 98"/>
              <a:gd name="T8" fmla="*/ 32 w 98"/>
              <a:gd name="T9" fmla="*/ 98 h 98"/>
              <a:gd name="T10" fmla="*/ 64 w 98"/>
              <a:gd name="T11" fmla="*/ 66 h 98"/>
              <a:gd name="T12" fmla="*/ 55 w 98"/>
              <a:gd name="T13" fmla="*/ 44 h 98"/>
              <a:gd name="T14" fmla="*/ 84 w 98"/>
              <a:gd name="T15" fmla="*/ 34 h 98"/>
              <a:gd name="T16" fmla="*/ 96 w 98"/>
              <a:gd name="T17" fmla="*/ 14 h 98"/>
              <a:gd name="T18" fmla="*/ 76 w 98"/>
              <a:gd name="T19" fmla="*/ 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98">
                <a:moveTo>
                  <a:pt x="76" y="2"/>
                </a:moveTo>
                <a:cubicBezTo>
                  <a:pt x="75" y="3"/>
                  <a:pt x="58" y="7"/>
                  <a:pt x="41" y="16"/>
                </a:cubicBezTo>
                <a:cubicBezTo>
                  <a:pt x="23" y="25"/>
                  <a:pt x="1" y="41"/>
                  <a:pt x="0" y="64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4"/>
                  <a:pt x="14" y="98"/>
                  <a:pt x="32" y="98"/>
                </a:cubicBezTo>
                <a:cubicBezTo>
                  <a:pt x="50" y="98"/>
                  <a:pt x="64" y="84"/>
                  <a:pt x="64" y="66"/>
                </a:cubicBezTo>
                <a:cubicBezTo>
                  <a:pt x="64" y="58"/>
                  <a:pt x="61" y="50"/>
                  <a:pt x="55" y="44"/>
                </a:cubicBezTo>
                <a:cubicBezTo>
                  <a:pt x="65" y="40"/>
                  <a:pt x="75" y="36"/>
                  <a:pt x="84" y="34"/>
                </a:cubicBezTo>
                <a:cubicBezTo>
                  <a:pt x="92" y="31"/>
                  <a:pt x="98" y="23"/>
                  <a:pt x="96" y="14"/>
                </a:cubicBezTo>
                <a:cubicBezTo>
                  <a:pt x="93" y="6"/>
                  <a:pt x="85" y="0"/>
                  <a:pt x="76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7"/>
          <p:cNvSpPr>
            <a:spLocks noEditPoints="1"/>
          </p:cNvSpPr>
          <p:nvPr/>
        </p:nvSpPr>
        <p:spPr bwMode="auto">
          <a:xfrm>
            <a:off x="5540281" y="3798972"/>
            <a:ext cx="704099" cy="704681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48 h 512"/>
              <a:gd name="T12" fmla="*/ 464 w 512"/>
              <a:gd name="T13" fmla="*/ 256 h 512"/>
              <a:gd name="T14" fmla="*/ 256 w 512"/>
              <a:gd name="T15" fmla="*/ 464 h 512"/>
              <a:gd name="T16" fmla="*/ 48 w 512"/>
              <a:gd name="T17" fmla="*/ 256 h 512"/>
              <a:gd name="T18" fmla="*/ 256 w 512"/>
              <a:gd name="T19" fmla="*/ 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48"/>
                </a:moveTo>
                <a:cubicBezTo>
                  <a:pt x="371" y="48"/>
                  <a:pt x="464" y="141"/>
                  <a:pt x="464" y="256"/>
                </a:cubicBezTo>
                <a:cubicBezTo>
                  <a:pt x="464" y="371"/>
                  <a:pt x="371" y="464"/>
                  <a:pt x="256" y="464"/>
                </a:cubicBezTo>
                <a:cubicBezTo>
                  <a:pt x="141" y="464"/>
                  <a:pt x="48" y="371"/>
                  <a:pt x="48" y="256"/>
                </a:cubicBezTo>
                <a:cubicBezTo>
                  <a:pt x="48" y="141"/>
                  <a:pt x="141" y="48"/>
                  <a:pt x="256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5980197" y="4018930"/>
            <a:ext cx="132092" cy="44225"/>
          </a:xfrm>
          <a:custGeom>
            <a:avLst/>
            <a:gdLst>
              <a:gd name="T0" fmla="*/ 80 w 96"/>
              <a:gd name="T1" fmla="*/ 32 h 32"/>
              <a:gd name="T2" fmla="*/ 16 w 96"/>
              <a:gd name="T3" fmla="*/ 32 h 32"/>
              <a:gd name="T4" fmla="*/ 0 w 96"/>
              <a:gd name="T5" fmla="*/ 16 h 32"/>
              <a:gd name="T6" fmla="*/ 16 w 96"/>
              <a:gd name="T7" fmla="*/ 0 h 32"/>
              <a:gd name="T8" fmla="*/ 80 w 96"/>
              <a:gd name="T9" fmla="*/ 0 h 32"/>
              <a:gd name="T10" fmla="*/ 96 w 96"/>
              <a:gd name="T11" fmla="*/ 16 h 32"/>
              <a:gd name="T12" fmla="*/ 80 w 9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32">
                <a:moveTo>
                  <a:pt x="80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0"/>
                  <a:pt x="96" y="7"/>
                  <a:pt x="96" y="16"/>
                </a:cubicBezTo>
                <a:cubicBezTo>
                  <a:pt x="96" y="25"/>
                  <a:pt x="89" y="32"/>
                  <a:pt x="80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5672372" y="4018930"/>
            <a:ext cx="131510" cy="44225"/>
          </a:xfrm>
          <a:custGeom>
            <a:avLst/>
            <a:gdLst>
              <a:gd name="T0" fmla="*/ 80 w 96"/>
              <a:gd name="T1" fmla="*/ 32 h 32"/>
              <a:gd name="T2" fmla="*/ 16 w 96"/>
              <a:gd name="T3" fmla="*/ 32 h 32"/>
              <a:gd name="T4" fmla="*/ 0 w 96"/>
              <a:gd name="T5" fmla="*/ 16 h 32"/>
              <a:gd name="T6" fmla="*/ 16 w 96"/>
              <a:gd name="T7" fmla="*/ 0 h 32"/>
              <a:gd name="T8" fmla="*/ 80 w 96"/>
              <a:gd name="T9" fmla="*/ 0 h 32"/>
              <a:gd name="T10" fmla="*/ 96 w 96"/>
              <a:gd name="T11" fmla="*/ 16 h 32"/>
              <a:gd name="T12" fmla="*/ 80 w 9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32">
                <a:moveTo>
                  <a:pt x="80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0"/>
                  <a:pt x="96" y="7"/>
                  <a:pt x="96" y="16"/>
                </a:cubicBezTo>
                <a:cubicBezTo>
                  <a:pt x="96" y="25"/>
                  <a:pt x="89" y="32"/>
                  <a:pt x="80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5801554" y="4327337"/>
            <a:ext cx="181553" cy="63427"/>
          </a:xfrm>
          <a:custGeom>
            <a:avLst/>
            <a:gdLst>
              <a:gd name="T0" fmla="*/ 114 w 132"/>
              <a:gd name="T1" fmla="*/ 44 h 46"/>
              <a:gd name="T2" fmla="*/ 103 w 132"/>
              <a:gd name="T3" fmla="*/ 39 h 46"/>
              <a:gd name="T4" fmla="*/ 66 w 132"/>
              <a:gd name="T5" fmla="*/ 32 h 46"/>
              <a:gd name="T6" fmla="*/ 29 w 132"/>
              <a:gd name="T7" fmla="*/ 39 h 46"/>
              <a:gd name="T8" fmla="*/ 7 w 132"/>
              <a:gd name="T9" fmla="*/ 39 h 46"/>
              <a:gd name="T10" fmla="*/ 7 w 132"/>
              <a:gd name="T11" fmla="*/ 17 h 46"/>
              <a:gd name="T12" fmla="*/ 66 w 132"/>
              <a:gd name="T13" fmla="*/ 0 h 46"/>
              <a:gd name="T14" fmla="*/ 125 w 132"/>
              <a:gd name="T15" fmla="*/ 17 h 46"/>
              <a:gd name="T16" fmla="*/ 125 w 132"/>
              <a:gd name="T17" fmla="*/ 39 h 46"/>
              <a:gd name="T18" fmla="*/ 114 w 132"/>
              <a:gd name="T19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46">
                <a:moveTo>
                  <a:pt x="114" y="44"/>
                </a:moveTo>
                <a:cubicBezTo>
                  <a:pt x="110" y="44"/>
                  <a:pt x="106" y="42"/>
                  <a:pt x="103" y="39"/>
                </a:cubicBezTo>
                <a:cubicBezTo>
                  <a:pt x="100" y="37"/>
                  <a:pt x="88" y="32"/>
                  <a:pt x="66" y="32"/>
                </a:cubicBezTo>
                <a:cubicBezTo>
                  <a:pt x="44" y="32"/>
                  <a:pt x="32" y="37"/>
                  <a:pt x="29" y="39"/>
                </a:cubicBezTo>
                <a:cubicBezTo>
                  <a:pt x="23" y="46"/>
                  <a:pt x="13" y="46"/>
                  <a:pt x="7" y="39"/>
                </a:cubicBezTo>
                <a:cubicBezTo>
                  <a:pt x="0" y="33"/>
                  <a:pt x="0" y="23"/>
                  <a:pt x="7" y="17"/>
                </a:cubicBezTo>
                <a:cubicBezTo>
                  <a:pt x="22" y="2"/>
                  <a:pt x="53" y="0"/>
                  <a:pt x="66" y="0"/>
                </a:cubicBezTo>
                <a:cubicBezTo>
                  <a:pt x="79" y="0"/>
                  <a:pt x="110" y="2"/>
                  <a:pt x="125" y="17"/>
                </a:cubicBezTo>
                <a:cubicBezTo>
                  <a:pt x="132" y="23"/>
                  <a:pt x="132" y="33"/>
                  <a:pt x="125" y="39"/>
                </a:cubicBezTo>
                <a:cubicBezTo>
                  <a:pt x="122" y="42"/>
                  <a:pt x="118" y="44"/>
                  <a:pt x="114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6024421" y="4107379"/>
            <a:ext cx="43643" cy="87867"/>
          </a:xfrm>
          <a:custGeom>
            <a:avLst/>
            <a:gdLst>
              <a:gd name="T0" fmla="*/ 16 w 32"/>
              <a:gd name="T1" fmla="*/ 64 h 64"/>
              <a:gd name="T2" fmla="*/ 0 w 32"/>
              <a:gd name="T3" fmla="*/ 48 h 64"/>
              <a:gd name="T4" fmla="*/ 0 w 32"/>
              <a:gd name="T5" fmla="*/ 16 h 64"/>
              <a:gd name="T6" fmla="*/ 16 w 32"/>
              <a:gd name="T7" fmla="*/ 0 h 64"/>
              <a:gd name="T8" fmla="*/ 32 w 32"/>
              <a:gd name="T9" fmla="*/ 16 h 64"/>
              <a:gd name="T10" fmla="*/ 32 w 32"/>
              <a:gd name="T11" fmla="*/ 48 h 64"/>
              <a:gd name="T12" fmla="*/ 16 w 32"/>
              <a:gd name="T1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64">
                <a:moveTo>
                  <a:pt x="16" y="64"/>
                </a:moveTo>
                <a:cubicBezTo>
                  <a:pt x="7" y="64"/>
                  <a:pt x="0" y="57"/>
                  <a:pt x="0" y="4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57"/>
                  <a:pt x="25" y="64"/>
                  <a:pt x="16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6024421" y="4239470"/>
            <a:ext cx="43643" cy="87867"/>
          </a:xfrm>
          <a:custGeom>
            <a:avLst/>
            <a:gdLst>
              <a:gd name="T0" fmla="*/ 16 w 32"/>
              <a:gd name="T1" fmla="*/ 64 h 64"/>
              <a:gd name="T2" fmla="*/ 0 w 32"/>
              <a:gd name="T3" fmla="*/ 48 h 64"/>
              <a:gd name="T4" fmla="*/ 0 w 32"/>
              <a:gd name="T5" fmla="*/ 16 h 64"/>
              <a:gd name="T6" fmla="*/ 16 w 32"/>
              <a:gd name="T7" fmla="*/ 0 h 64"/>
              <a:gd name="T8" fmla="*/ 32 w 32"/>
              <a:gd name="T9" fmla="*/ 16 h 64"/>
              <a:gd name="T10" fmla="*/ 32 w 32"/>
              <a:gd name="T11" fmla="*/ 48 h 64"/>
              <a:gd name="T12" fmla="*/ 16 w 32"/>
              <a:gd name="T1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64">
                <a:moveTo>
                  <a:pt x="16" y="64"/>
                </a:moveTo>
                <a:cubicBezTo>
                  <a:pt x="7" y="64"/>
                  <a:pt x="0" y="57"/>
                  <a:pt x="0" y="4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57"/>
                  <a:pt x="25" y="64"/>
                  <a:pt x="16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5716015" y="4107379"/>
            <a:ext cx="44225" cy="87867"/>
          </a:xfrm>
          <a:custGeom>
            <a:avLst/>
            <a:gdLst>
              <a:gd name="T0" fmla="*/ 16 w 32"/>
              <a:gd name="T1" fmla="*/ 64 h 64"/>
              <a:gd name="T2" fmla="*/ 0 w 32"/>
              <a:gd name="T3" fmla="*/ 48 h 64"/>
              <a:gd name="T4" fmla="*/ 0 w 32"/>
              <a:gd name="T5" fmla="*/ 16 h 64"/>
              <a:gd name="T6" fmla="*/ 16 w 32"/>
              <a:gd name="T7" fmla="*/ 0 h 64"/>
              <a:gd name="T8" fmla="*/ 32 w 32"/>
              <a:gd name="T9" fmla="*/ 16 h 64"/>
              <a:gd name="T10" fmla="*/ 32 w 32"/>
              <a:gd name="T11" fmla="*/ 48 h 64"/>
              <a:gd name="T12" fmla="*/ 16 w 32"/>
              <a:gd name="T1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64">
                <a:moveTo>
                  <a:pt x="16" y="64"/>
                </a:moveTo>
                <a:cubicBezTo>
                  <a:pt x="7" y="64"/>
                  <a:pt x="0" y="57"/>
                  <a:pt x="0" y="4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57"/>
                  <a:pt x="25" y="64"/>
                  <a:pt x="16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5716015" y="4239470"/>
            <a:ext cx="44225" cy="87867"/>
          </a:xfrm>
          <a:custGeom>
            <a:avLst/>
            <a:gdLst>
              <a:gd name="T0" fmla="*/ 16 w 32"/>
              <a:gd name="T1" fmla="*/ 64 h 64"/>
              <a:gd name="T2" fmla="*/ 0 w 32"/>
              <a:gd name="T3" fmla="*/ 48 h 64"/>
              <a:gd name="T4" fmla="*/ 0 w 32"/>
              <a:gd name="T5" fmla="*/ 16 h 64"/>
              <a:gd name="T6" fmla="*/ 16 w 32"/>
              <a:gd name="T7" fmla="*/ 0 h 64"/>
              <a:gd name="T8" fmla="*/ 32 w 32"/>
              <a:gd name="T9" fmla="*/ 16 h 64"/>
              <a:gd name="T10" fmla="*/ 32 w 32"/>
              <a:gd name="T11" fmla="*/ 48 h 64"/>
              <a:gd name="T12" fmla="*/ 16 w 32"/>
              <a:gd name="T1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64">
                <a:moveTo>
                  <a:pt x="16" y="64"/>
                </a:moveTo>
                <a:cubicBezTo>
                  <a:pt x="7" y="64"/>
                  <a:pt x="0" y="57"/>
                  <a:pt x="0" y="4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57"/>
                  <a:pt x="25" y="64"/>
                  <a:pt x="16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5"/>
          <p:cNvSpPr>
            <a:spLocks noEditPoints="1"/>
          </p:cNvSpPr>
          <p:nvPr/>
        </p:nvSpPr>
        <p:spPr bwMode="auto">
          <a:xfrm>
            <a:off x="6420113" y="3798972"/>
            <a:ext cx="704099" cy="70468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28 w 512"/>
              <a:gd name="T11" fmla="*/ 128 h 512"/>
              <a:gd name="T12" fmla="*/ 384 w 512"/>
              <a:gd name="T13" fmla="*/ 128 h 512"/>
              <a:gd name="T14" fmla="*/ 397 w 512"/>
              <a:gd name="T15" fmla="*/ 131 h 512"/>
              <a:gd name="T16" fmla="*/ 256 w 512"/>
              <a:gd name="T17" fmla="*/ 295 h 512"/>
              <a:gd name="T18" fmla="*/ 115 w 512"/>
              <a:gd name="T19" fmla="*/ 131 h 512"/>
              <a:gd name="T20" fmla="*/ 128 w 512"/>
              <a:gd name="T21" fmla="*/ 128 h 512"/>
              <a:gd name="T22" fmla="*/ 96 w 512"/>
              <a:gd name="T23" fmla="*/ 352 h 512"/>
              <a:gd name="T24" fmla="*/ 96 w 512"/>
              <a:gd name="T25" fmla="*/ 160 h 512"/>
              <a:gd name="T26" fmla="*/ 96 w 512"/>
              <a:gd name="T27" fmla="*/ 158 h 512"/>
              <a:gd name="T28" fmla="*/ 190 w 512"/>
              <a:gd name="T29" fmla="*/ 267 h 512"/>
              <a:gd name="T30" fmla="*/ 97 w 512"/>
              <a:gd name="T31" fmla="*/ 360 h 512"/>
              <a:gd name="T32" fmla="*/ 96 w 512"/>
              <a:gd name="T33" fmla="*/ 352 h 512"/>
              <a:gd name="T34" fmla="*/ 384 w 512"/>
              <a:gd name="T35" fmla="*/ 384 h 512"/>
              <a:gd name="T36" fmla="*/ 128 w 512"/>
              <a:gd name="T37" fmla="*/ 384 h 512"/>
              <a:gd name="T38" fmla="*/ 120 w 512"/>
              <a:gd name="T39" fmla="*/ 383 h 512"/>
              <a:gd name="T40" fmla="*/ 211 w 512"/>
              <a:gd name="T41" fmla="*/ 292 h 512"/>
              <a:gd name="T42" fmla="*/ 256 w 512"/>
              <a:gd name="T43" fmla="*/ 345 h 512"/>
              <a:gd name="T44" fmla="*/ 301 w 512"/>
              <a:gd name="T45" fmla="*/ 292 h 512"/>
              <a:gd name="T46" fmla="*/ 392 w 512"/>
              <a:gd name="T47" fmla="*/ 383 h 512"/>
              <a:gd name="T48" fmla="*/ 384 w 512"/>
              <a:gd name="T49" fmla="*/ 384 h 512"/>
              <a:gd name="T50" fmla="*/ 416 w 512"/>
              <a:gd name="T51" fmla="*/ 352 h 512"/>
              <a:gd name="T52" fmla="*/ 415 w 512"/>
              <a:gd name="T53" fmla="*/ 360 h 512"/>
              <a:gd name="T54" fmla="*/ 322 w 512"/>
              <a:gd name="T55" fmla="*/ 267 h 512"/>
              <a:gd name="T56" fmla="*/ 416 w 512"/>
              <a:gd name="T57" fmla="*/ 158 h 512"/>
              <a:gd name="T58" fmla="*/ 416 w 512"/>
              <a:gd name="T59" fmla="*/ 160 h 512"/>
              <a:gd name="T60" fmla="*/ 416 w 512"/>
              <a:gd name="T61" fmla="*/ 35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128" y="128"/>
                </a:moveTo>
                <a:cubicBezTo>
                  <a:pt x="384" y="128"/>
                  <a:pt x="384" y="128"/>
                  <a:pt x="384" y="128"/>
                </a:cubicBezTo>
                <a:cubicBezTo>
                  <a:pt x="389" y="128"/>
                  <a:pt x="393" y="129"/>
                  <a:pt x="397" y="131"/>
                </a:cubicBezTo>
                <a:cubicBezTo>
                  <a:pt x="256" y="295"/>
                  <a:pt x="256" y="295"/>
                  <a:pt x="256" y="295"/>
                </a:cubicBezTo>
                <a:cubicBezTo>
                  <a:pt x="115" y="131"/>
                  <a:pt x="115" y="131"/>
                  <a:pt x="115" y="131"/>
                </a:cubicBezTo>
                <a:cubicBezTo>
                  <a:pt x="119" y="129"/>
                  <a:pt x="123" y="128"/>
                  <a:pt x="128" y="128"/>
                </a:cubicBezTo>
                <a:close/>
                <a:moveTo>
                  <a:pt x="96" y="352"/>
                </a:moveTo>
                <a:cubicBezTo>
                  <a:pt x="96" y="160"/>
                  <a:pt x="96" y="160"/>
                  <a:pt x="96" y="160"/>
                </a:cubicBezTo>
                <a:cubicBezTo>
                  <a:pt x="96" y="159"/>
                  <a:pt x="96" y="159"/>
                  <a:pt x="96" y="158"/>
                </a:cubicBezTo>
                <a:cubicBezTo>
                  <a:pt x="190" y="267"/>
                  <a:pt x="190" y="267"/>
                  <a:pt x="190" y="267"/>
                </a:cubicBezTo>
                <a:cubicBezTo>
                  <a:pt x="97" y="360"/>
                  <a:pt x="97" y="360"/>
                  <a:pt x="97" y="360"/>
                </a:cubicBezTo>
                <a:cubicBezTo>
                  <a:pt x="96" y="358"/>
                  <a:pt x="96" y="355"/>
                  <a:pt x="96" y="352"/>
                </a:cubicBezTo>
                <a:close/>
                <a:moveTo>
                  <a:pt x="384" y="384"/>
                </a:moveTo>
                <a:cubicBezTo>
                  <a:pt x="128" y="384"/>
                  <a:pt x="128" y="384"/>
                  <a:pt x="128" y="384"/>
                </a:cubicBezTo>
                <a:cubicBezTo>
                  <a:pt x="125" y="384"/>
                  <a:pt x="122" y="384"/>
                  <a:pt x="120" y="383"/>
                </a:cubicBezTo>
                <a:cubicBezTo>
                  <a:pt x="211" y="292"/>
                  <a:pt x="211" y="292"/>
                  <a:pt x="211" y="292"/>
                </a:cubicBezTo>
                <a:cubicBezTo>
                  <a:pt x="256" y="345"/>
                  <a:pt x="256" y="345"/>
                  <a:pt x="256" y="345"/>
                </a:cubicBezTo>
                <a:cubicBezTo>
                  <a:pt x="301" y="292"/>
                  <a:pt x="301" y="292"/>
                  <a:pt x="301" y="292"/>
                </a:cubicBezTo>
                <a:cubicBezTo>
                  <a:pt x="392" y="383"/>
                  <a:pt x="392" y="383"/>
                  <a:pt x="392" y="383"/>
                </a:cubicBezTo>
                <a:cubicBezTo>
                  <a:pt x="390" y="384"/>
                  <a:pt x="387" y="384"/>
                  <a:pt x="384" y="384"/>
                </a:cubicBezTo>
                <a:close/>
                <a:moveTo>
                  <a:pt x="416" y="352"/>
                </a:moveTo>
                <a:cubicBezTo>
                  <a:pt x="416" y="355"/>
                  <a:pt x="416" y="358"/>
                  <a:pt x="415" y="360"/>
                </a:cubicBezTo>
                <a:cubicBezTo>
                  <a:pt x="322" y="267"/>
                  <a:pt x="322" y="267"/>
                  <a:pt x="322" y="267"/>
                </a:cubicBezTo>
                <a:cubicBezTo>
                  <a:pt x="416" y="158"/>
                  <a:pt x="416" y="158"/>
                  <a:pt x="416" y="158"/>
                </a:cubicBezTo>
                <a:cubicBezTo>
                  <a:pt x="416" y="159"/>
                  <a:pt x="416" y="159"/>
                  <a:pt x="416" y="160"/>
                </a:cubicBezTo>
                <a:cubicBezTo>
                  <a:pt x="416" y="352"/>
                  <a:pt x="416" y="352"/>
                  <a:pt x="416" y="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6"/>
          <p:cNvSpPr>
            <a:spLocks noEditPoints="1"/>
          </p:cNvSpPr>
          <p:nvPr/>
        </p:nvSpPr>
        <p:spPr bwMode="auto">
          <a:xfrm>
            <a:off x="7300527" y="3798972"/>
            <a:ext cx="704099" cy="704681"/>
          </a:xfrm>
          <a:custGeom>
            <a:avLst/>
            <a:gdLst>
              <a:gd name="T0" fmla="*/ 352 w 512"/>
              <a:gd name="T1" fmla="*/ 197 h 512"/>
              <a:gd name="T2" fmla="*/ 170 w 512"/>
              <a:gd name="T3" fmla="*/ 15 h 512"/>
              <a:gd name="T4" fmla="*/ 256 w 512"/>
              <a:gd name="T5" fmla="*/ 0 h 512"/>
              <a:gd name="T6" fmla="*/ 352 w 512"/>
              <a:gd name="T7" fmla="*/ 19 h 512"/>
              <a:gd name="T8" fmla="*/ 352 w 512"/>
              <a:gd name="T9" fmla="*/ 197 h 512"/>
              <a:gd name="T10" fmla="*/ 384 w 512"/>
              <a:gd name="T11" fmla="*/ 352 h 512"/>
              <a:gd name="T12" fmla="*/ 384 w 512"/>
              <a:gd name="T13" fmla="*/ 34 h 512"/>
              <a:gd name="T14" fmla="*/ 512 w 512"/>
              <a:gd name="T15" fmla="*/ 256 h 512"/>
              <a:gd name="T16" fmla="*/ 493 w 512"/>
              <a:gd name="T17" fmla="*/ 352 h 512"/>
              <a:gd name="T18" fmla="*/ 384 w 512"/>
              <a:gd name="T19" fmla="*/ 352 h 512"/>
              <a:gd name="T20" fmla="*/ 160 w 512"/>
              <a:gd name="T21" fmla="*/ 384 h 512"/>
              <a:gd name="T22" fmla="*/ 478 w 512"/>
              <a:gd name="T23" fmla="*/ 384 h 512"/>
              <a:gd name="T24" fmla="*/ 256 w 512"/>
              <a:gd name="T25" fmla="*/ 512 h 512"/>
              <a:gd name="T26" fmla="*/ 160 w 512"/>
              <a:gd name="T27" fmla="*/ 493 h 512"/>
              <a:gd name="T28" fmla="*/ 160 w 512"/>
              <a:gd name="T29" fmla="*/ 384 h 512"/>
              <a:gd name="T30" fmla="*/ 213 w 512"/>
              <a:gd name="T31" fmla="*/ 112 h 512"/>
              <a:gd name="T32" fmla="*/ 7 w 512"/>
              <a:gd name="T33" fmla="*/ 318 h 512"/>
              <a:gd name="T34" fmla="*/ 0 w 512"/>
              <a:gd name="T35" fmla="*/ 256 h 512"/>
              <a:gd name="T36" fmla="*/ 133 w 512"/>
              <a:gd name="T37" fmla="*/ 32 h 512"/>
              <a:gd name="T38" fmla="*/ 213 w 512"/>
              <a:gd name="T39" fmla="*/ 112 h 512"/>
              <a:gd name="T40" fmla="*/ 128 w 512"/>
              <a:gd name="T41" fmla="*/ 251 h 512"/>
              <a:gd name="T42" fmla="*/ 128 w 512"/>
              <a:gd name="T43" fmla="*/ 478 h 512"/>
              <a:gd name="T44" fmla="*/ 21 w 512"/>
              <a:gd name="T45" fmla="*/ 358 h 512"/>
              <a:gd name="T46" fmla="*/ 128 w 512"/>
              <a:gd name="T47" fmla="*/ 25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2" h="512">
                <a:moveTo>
                  <a:pt x="352" y="197"/>
                </a:moveTo>
                <a:cubicBezTo>
                  <a:pt x="170" y="15"/>
                  <a:pt x="170" y="15"/>
                  <a:pt x="170" y="15"/>
                </a:cubicBezTo>
                <a:cubicBezTo>
                  <a:pt x="197" y="5"/>
                  <a:pt x="226" y="0"/>
                  <a:pt x="256" y="0"/>
                </a:cubicBezTo>
                <a:cubicBezTo>
                  <a:pt x="290" y="0"/>
                  <a:pt x="322" y="7"/>
                  <a:pt x="352" y="19"/>
                </a:cubicBezTo>
                <a:cubicBezTo>
                  <a:pt x="352" y="197"/>
                  <a:pt x="352" y="197"/>
                  <a:pt x="352" y="197"/>
                </a:cubicBezTo>
                <a:close/>
                <a:moveTo>
                  <a:pt x="384" y="352"/>
                </a:moveTo>
                <a:cubicBezTo>
                  <a:pt x="384" y="34"/>
                  <a:pt x="384" y="34"/>
                  <a:pt x="384" y="34"/>
                </a:cubicBezTo>
                <a:cubicBezTo>
                  <a:pt x="461" y="79"/>
                  <a:pt x="512" y="161"/>
                  <a:pt x="512" y="256"/>
                </a:cubicBezTo>
                <a:cubicBezTo>
                  <a:pt x="512" y="290"/>
                  <a:pt x="505" y="322"/>
                  <a:pt x="493" y="352"/>
                </a:cubicBezTo>
                <a:lnTo>
                  <a:pt x="384" y="352"/>
                </a:lnTo>
                <a:close/>
                <a:moveTo>
                  <a:pt x="160" y="384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33" y="461"/>
                  <a:pt x="351" y="512"/>
                  <a:pt x="256" y="512"/>
                </a:cubicBezTo>
                <a:cubicBezTo>
                  <a:pt x="222" y="512"/>
                  <a:pt x="190" y="505"/>
                  <a:pt x="160" y="493"/>
                </a:cubicBezTo>
                <a:lnTo>
                  <a:pt x="160" y="384"/>
                </a:lnTo>
                <a:close/>
                <a:moveTo>
                  <a:pt x="213" y="112"/>
                </a:moveTo>
                <a:cubicBezTo>
                  <a:pt x="7" y="318"/>
                  <a:pt x="7" y="318"/>
                  <a:pt x="7" y="318"/>
                </a:cubicBezTo>
                <a:cubicBezTo>
                  <a:pt x="3" y="298"/>
                  <a:pt x="0" y="277"/>
                  <a:pt x="0" y="256"/>
                </a:cubicBezTo>
                <a:cubicBezTo>
                  <a:pt x="0" y="159"/>
                  <a:pt x="54" y="75"/>
                  <a:pt x="133" y="32"/>
                </a:cubicBezTo>
                <a:lnTo>
                  <a:pt x="213" y="112"/>
                </a:lnTo>
                <a:close/>
                <a:moveTo>
                  <a:pt x="128" y="251"/>
                </a:moveTo>
                <a:cubicBezTo>
                  <a:pt x="128" y="478"/>
                  <a:pt x="128" y="478"/>
                  <a:pt x="128" y="478"/>
                </a:cubicBezTo>
                <a:cubicBezTo>
                  <a:pt x="81" y="450"/>
                  <a:pt x="43" y="408"/>
                  <a:pt x="21" y="358"/>
                </a:cubicBezTo>
                <a:lnTo>
                  <a:pt x="128" y="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7"/>
          <p:cNvSpPr>
            <a:spLocks noEditPoints="1"/>
          </p:cNvSpPr>
          <p:nvPr/>
        </p:nvSpPr>
        <p:spPr bwMode="auto">
          <a:xfrm>
            <a:off x="8213528" y="3798972"/>
            <a:ext cx="605176" cy="705844"/>
          </a:xfrm>
          <a:custGeom>
            <a:avLst/>
            <a:gdLst>
              <a:gd name="T0" fmla="*/ 372 w 440"/>
              <a:gd name="T1" fmla="*/ 272 h 513"/>
              <a:gd name="T2" fmla="*/ 427 w 440"/>
              <a:gd name="T3" fmla="*/ 175 h 513"/>
              <a:gd name="T4" fmla="*/ 333 w 440"/>
              <a:gd name="T5" fmla="*/ 124 h 513"/>
              <a:gd name="T6" fmla="*/ 235 w 440"/>
              <a:gd name="T7" fmla="*/ 147 h 513"/>
              <a:gd name="T8" fmla="*/ 151 w 440"/>
              <a:gd name="T9" fmla="*/ 125 h 513"/>
              <a:gd name="T10" fmla="*/ 45 w 440"/>
              <a:gd name="T11" fmla="*/ 189 h 513"/>
              <a:gd name="T12" fmla="*/ 77 w 440"/>
              <a:gd name="T13" fmla="*/ 447 h 513"/>
              <a:gd name="T14" fmla="*/ 158 w 440"/>
              <a:gd name="T15" fmla="*/ 512 h 513"/>
              <a:gd name="T16" fmla="*/ 242 w 440"/>
              <a:gd name="T17" fmla="*/ 491 h 513"/>
              <a:gd name="T18" fmla="*/ 327 w 440"/>
              <a:gd name="T19" fmla="*/ 511 h 513"/>
              <a:gd name="T20" fmla="*/ 405 w 440"/>
              <a:gd name="T21" fmla="*/ 448 h 513"/>
              <a:gd name="T22" fmla="*/ 440 w 440"/>
              <a:gd name="T23" fmla="*/ 376 h 513"/>
              <a:gd name="T24" fmla="*/ 372 w 440"/>
              <a:gd name="T25" fmla="*/ 272 h 513"/>
              <a:gd name="T26" fmla="*/ 307 w 440"/>
              <a:gd name="T27" fmla="*/ 82 h 513"/>
              <a:gd name="T28" fmla="*/ 334 w 440"/>
              <a:gd name="T29" fmla="*/ 0 h 513"/>
              <a:gd name="T30" fmla="*/ 259 w 440"/>
              <a:gd name="T31" fmla="*/ 39 h 513"/>
              <a:gd name="T32" fmla="*/ 231 w 440"/>
              <a:gd name="T33" fmla="*/ 118 h 513"/>
              <a:gd name="T34" fmla="*/ 307 w 440"/>
              <a:gd name="T35" fmla="*/ 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0" h="513">
                <a:moveTo>
                  <a:pt x="372" y="272"/>
                </a:moveTo>
                <a:cubicBezTo>
                  <a:pt x="371" y="207"/>
                  <a:pt x="425" y="176"/>
                  <a:pt x="427" y="175"/>
                </a:cubicBezTo>
                <a:cubicBezTo>
                  <a:pt x="397" y="131"/>
                  <a:pt x="350" y="125"/>
                  <a:pt x="333" y="124"/>
                </a:cubicBezTo>
                <a:cubicBezTo>
                  <a:pt x="294" y="120"/>
                  <a:pt x="256" y="147"/>
                  <a:pt x="235" y="147"/>
                </a:cubicBezTo>
                <a:cubicBezTo>
                  <a:pt x="215" y="147"/>
                  <a:pt x="184" y="124"/>
                  <a:pt x="151" y="125"/>
                </a:cubicBezTo>
                <a:cubicBezTo>
                  <a:pt x="107" y="126"/>
                  <a:pt x="67" y="150"/>
                  <a:pt x="45" y="189"/>
                </a:cubicBezTo>
                <a:cubicBezTo>
                  <a:pt x="0" y="268"/>
                  <a:pt x="33" y="384"/>
                  <a:pt x="77" y="447"/>
                </a:cubicBezTo>
                <a:cubicBezTo>
                  <a:pt x="99" y="478"/>
                  <a:pt x="125" y="513"/>
                  <a:pt x="158" y="512"/>
                </a:cubicBezTo>
                <a:cubicBezTo>
                  <a:pt x="191" y="511"/>
                  <a:pt x="203" y="491"/>
                  <a:pt x="242" y="491"/>
                </a:cubicBezTo>
                <a:cubicBezTo>
                  <a:pt x="281" y="491"/>
                  <a:pt x="292" y="512"/>
                  <a:pt x="327" y="511"/>
                </a:cubicBezTo>
                <a:cubicBezTo>
                  <a:pt x="362" y="511"/>
                  <a:pt x="384" y="480"/>
                  <a:pt x="405" y="448"/>
                </a:cubicBezTo>
                <a:cubicBezTo>
                  <a:pt x="430" y="412"/>
                  <a:pt x="440" y="377"/>
                  <a:pt x="440" y="376"/>
                </a:cubicBezTo>
                <a:cubicBezTo>
                  <a:pt x="440" y="375"/>
                  <a:pt x="372" y="349"/>
                  <a:pt x="372" y="272"/>
                </a:cubicBezTo>
                <a:close/>
                <a:moveTo>
                  <a:pt x="307" y="82"/>
                </a:moveTo>
                <a:cubicBezTo>
                  <a:pt x="325" y="60"/>
                  <a:pt x="337" y="30"/>
                  <a:pt x="334" y="0"/>
                </a:cubicBezTo>
                <a:cubicBezTo>
                  <a:pt x="308" y="1"/>
                  <a:pt x="277" y="17"/>
                  <a:pt x="259" y="39"/>
                </a:cubicBezTo>
                <a:cubicBezTo>
                  <a:pt x="242" y="58"/>
                  <a:pt x="227" y="89"/>
                  <a:pt x="231" y="118"/>
                </a:cubicBezTo>
                <a:cubicBezTo>
                  <a:pt x="260" y="120"/>
                  <a:pt x="289" y="103"/>
                  <a:pt x="307" y="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333011" y="4777793"/>
            <a:ext cx="25752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/>
              <a:t>2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087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279342" y="2884936"/>
            <a:ext cx="645825" cy="645825"/>
          </a:xfrm>
          <a:custGeom>
            <a:avLst/>
            <a:gdLst>
              <a:gd name="T0" fmla="*/ 0 w 1135"/>
              <a:gd name="T1" fmla="*/ 530 h 1135"/>
              <a:gd name="T2" fmla="*/ 0 w 1135"/>
              <a:gd name="T3" fmla="*/ 161 h 1135"/>
              <a:gd name="T4" fmla="*/ 454 w 1135"/>
              <a:gd name="T5" fmla="*/ 100 h 1135"/>
              <a:gd name="T6" fmla="*/ 454 w 1135"/>
              <a:gd name="T7" fmla="*/ 530 h 1135"/>
              <a:gd name="T8" fmla="*/ 0 w 1135"/>
              <a:gd name="T9" fmla="*/ 530 h 1135"/>
              <a:gd name="T10" fmla="*/ 530 w 1135"/>
              <a:gd name="T11" fmla="*/ 88 h 1135"/>
              <a:gd name="T12" fmla="*/ 1132 w 1135"/>
              <a:gd name="T13" fmla="*/ 0 h 1135"/>
              <a:gd name="T14" fmla="*/ 1132 w 1135"/>
              <a:gd name="T15" fmla="*/ 530 h 1135"/>
              <a:gd name="T16" fmla="*/ 530 w 1135"/>
              <a:gd name="T17" fmla="*/ 530 h 1135"/>
              <a:gd name="T18" fmla="*/ 530 w 1135"/>
              <a:gd name="T19" fmla="*/ 88 h 1135"/>
              <a:gd name="T20" fmla="*/ 1135 w 1135"/>
              <a:gd name="T21" fmla="*/ 606 h 1135"/>
              <a:gd name="T22" fmla="*/ 1132 w 1135"/>
              <a:gd name="T23" fmla="*/ 1135 h 1135"/>
              <a:gd name="T24" fmla="*/ 530 w 1135"/>
              <a:gd name="T25" fmla="*/ 1050 h 1135"/>
              <a:gd name="T26" fmla="*/ 530 w 1135"/>
              <a:gd name="T27" fmla="*/ 606 h 1135"/>
              <a:gd name="T28" fmla="*/ 1135 w 1135"/>
              <a:gd name="T29" fmla="*/ 606 h 1135"/>
              <a:gd name="T30" fmla="*/ 454 w 1135"/>
              <a:gd name="T31" fmla="*/ 1041 h 1135"/>
              <a:gd name="T32" fmla="*/ 0 w 1135"/>
              <a:gd name="T33" fmla="*/ 977 h 1135"/>
              <a:gd name="T34" fmla="*/ 0 w 1135"/>
              <a:gd name="T35" fmla="*/ 606 h 1135"/>
              <a:gd name="T36" fmla="*/ 454 w 1135"/>
              <a:gd name="T37" fmla="*/ 606 h 1135"/>
              <a:gd name="T38" fmla="*/ 454 w 1135"/>
              <a:gd name="T39" fmla="*/ 1041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35" h="1135">
                <a:moveTo>
                  <a:pt x="0" y="530"/>
                </a:moveTo>
                <a:lnTo>
                  <a:pt x="0" y="161"/>
                </a:lnTo>
                <a:lnTo>
                  <a:pt x="454" y="100"/>
                </a:lnTo>
                <a:lnTo>
                  <a:pt x="454" y="530"/>
                </a:lnTo>
                <a:lnTo>
                  <a:pt x="0" y="530"/>
                </a:lnTo>
                <a:close/>
                <a:moveTo>
                  <a:pt x="530" y="88"/>
                </a:moveTo>
                <a:lnTo>
                  <a:pt x="1132" y="0"/>
                </a:lnTo>
                <a:lnTo>
                  <a:pt x="1132" y="530"/>
                </a:lnTo>
                <a:lnTo>
                  <a:pt x="530" y="530"/>
                </a:lnTo>
                <a:lnTo>
                  <a:pt x="530" y="88"/>
                </a:lnTo>
                <a:close/>
                <a:moveTo>
                  <a:pt x="1135" y="606"/>
                </a:moveTo>
                <a:lnTo>
                  <a:pt x="1132" y="1135"/>
                </a:lnTo>
                <a:lnTo>
                  <a:pt x="530" y="1050"/>
                </a:lnTo>
                <a:lnTo>
                  <a:pt x="530" y="606"/>
                </a:lnTo>
                <a:lnTo>
                  <a:pt x="1135" y="606"/>
                </a:lnTo>
                <a:close/>
                <a:moveTo>
                  <a:pt x="454" y="1041"/>
                </a:moveTo>
                <a:lnTo>
                  <a:pt x="0" y="977"/>
                </a:lnTo>
                <a:lnTo>
                  <a:pt x="0" y="606"/>
                </a:lnTo>
                <a:lnTo>
                  <a:pt x="454" y="606"/>
                </a:lnTo>
                <a:lnTo>
                  <a:pt x="454" y="10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339022" y="265788"/>
            <a:ext cx="688501" cy="688501"/>
          </a:xfrm>
          <a:custGeom>
            <a:avLst/>
            <a:gdLst>
              <a:gd name="T0" fmla="*/ 0 w 512"/>
              <a:gd name="T1" fmla="*/ 469 h 512"/>
              <a:gd name="T2" fmla="*/ 43 w 512"/>
              <a:gd name="T3" fmla="*/ 512 h 512"/>
              <a:gd name="T4" fmla="*/ 469 w 512"/>
              <a:gd name="T5" fmla="*/ 512 h 512"/>
              <a:gd name="T6" fmla="*/ 512 w 512"/>
              <a:gd name="T7" fmla="*/ 469 h 512"/>
              <a:gd name="T8" fmla="*/ 512 w 512"/>
              <a:gd name="T9" fmla="*/ 43 h 512"/>
              <a:gd name="T10" fmla="*/ 469 w 512"/>
              <a:gd name="T11" fmla="*/ 0 h 512"/>
              <a:gd name="T12" fmla="*/ 43 w 512"/>
              <a:gd name="T13" fmla="*/ 0 h 512"/>
              <a:gd name="T14" fmla="*/ 0 w 512"/>
              <a:gd name="T15" fmla="*/ 43 h 512"/>
              <a:gd name="T16" fmla="*/ 0 w 512"/>
              <a:gd name="T17" fmla="*/ 469 h 512"/>
              <a:gd name="T18" fmla="*/ 267 w 512"/>
              <a:gd name="T19" fmla="*/ 448 h 512"/>
              <a:gd name="T20" fmla="*/ 267 w 512"/>
              <a:gd name="T21" fmla="*/ 277 h 512"/>
              <a:gd name="T22" fmla="*/ 224 w 512"/>
              <a:gd name="T23" fmla="*/ 277 h 512"/>
              <a:gd name="T24" fmla="*/ 224 w 512"/>
              <a:gd name="T25" fmla="*/ 213 h 512"/>
              <a:gd name="T26" fmla="*/ 267 w 512"/>
              <a:gd name="T27" fmla="*/ 213 h 512"/>
              <a:gd name="T28" fmla="*/ 405 w 512"/>
              <a:gd name="T29" fmla="*/ 96 h 512"/>
              <a:gd name="T30" fmla="*/ 405 w 512"/>
              <a:gd name="T31" fmla="*/ 160 h 512"/>
              <a:gd name="T32" fmla="*/ 341 w 512"/>
              <a:gd name="T33" fmla="*/ 213 h 512"/>
              <a:gd name="T34" fmla="*/ 405 w 512"/>
              <a:gd name="T35" fmla="*/ 213 h 512"/>
              <a:gd name="T36" fmla="*/ 405 w 512"/>
              <a:gd name="T37" fmla="*/ 277 h 512"/>
              <a:gd name="T38" fmla="*/ 341 w 512"/>
              <a:gd name="T39" fmla="*/ 277 h 512"/>
              <a:gd name="T40" fmla="*/ 341 w 512"/>
              <a:gd name="T41" fmla="*/ 448 h 512"/>
              <a:gd name="T42" fmla="*/ 267 w 512"/>
              <a:gd name="T43" fmla="*/ 4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2" h="512">
                <a:moveTo>
                  <a:pt x="0" y="469"/>
                </a:moveTo>
                <a:cubicBezTo>
                  <a:pt x="0" y="493"/>
                  <a:pt x="19" y="512"/>
                  <a:pt x="43" y="512"/>
                </a:cubicBezTo>
                <a:cubicBezTo>
                  <a:pt x="469" y="512"/>
                  <a:pt x="469" y="512"/>
                  <a:pt x="469" y="512"/>
                </a:cubicBezTo>
                <a:cubicBezTo>
                  <a:pt x="493" y="512"/>
                  <a:pt x="512" y="493"/>
                  <a:pt x="512" y="469"/>
                </a:cubicBezTo>
                <a:cubicBezTo>
                  <a:pt x="512" y="43"/>
                  <a:pt x="512" y="43"/>
                  <a:pt x="512" y="43"/>
                </a:cubicBezTo>
                <a:cubicBezTo>
                  <a:pt x="512" y="19"/>
                  <a:pt x="493" y="0"/>
                  <a:pt x="46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469"/>
                  <a:pt x="0" y="469"/>
                  <a:pt x="0" y="469"/>
                </a:cubicBezTo>
                <a:close/>
                <a:moveTo>
                  <a:pt x="267" y="448"/>
                </a:moveTo>
                <a:cubicBezTo>
                  <a:pt x="267" y="277"/>
                  <a:pt x="267" y="277"/>
                  <a:pt x="267" y="277"/>
                </a:cubicBezTo>
                <a:cubicBezTo>
                  <a:pt x="224" y="277"/>
                  <a:pt x="224" y="277"/>
                  <a:pt x="224" y="277"/>
                </a:cubicBezTo>
                <a:cubicBezTo>
                  <a:pt x="224" y="213"/>
                  <a:pt x="224" y="213"/>
                  <a:pt x="224" y="213"/>
                </a:cubicBezTo>
                <a:cubicBezTo>
                  <a:pt x="267" y="213"/>
                  <a:pt x="267" y="213"/>
                  <a:pt x="267" y="213"/>
                </a:cubicBezTo>
                <a:cubicBezTo>
                  <a:pt x="267" y="103"/>
                  <a:pt x="271" y="96"/>
                  <a:pt x="405" y="96"/>
                </a:cubicBezTo>
                <a:cubicBezTo>
                  <a:pt x="405" y="160"/>
                  <a:pt x="405" y="160"/>
                  <a:pt x="405" y="160"/>
                </a:cubicBezTo>
                <a:cubicBezTo>
                  <a:pt x="335" y="160"/>
                  <a:pt x="341" y="164"/>
                  <a:pt x="341" y="213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5" y="277"/>
                  <a:pt x="405" y="277"/>
                  <a:pt x="405" y="277"/>
                </a:cubicBezTo>
                <a:cubicBezTo>
                  <a:pt x="341" y="277"/>
                  <a:pt x="341" y="277"/>
                  <a:pt x="341" y="277"/>
                </a:cubicBezTo>
                <a:cubicBezTo>
                  <a:pt x="341" y="448"/>
                  <a:pt x="341" y="448"/>
                  <a:pt x="341" y="448"/>
                </a:cubicBezTo>
                <a:lnTo>
                  <a:pt x="267" y="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1199932" y="265788"/>
            <a:ext cx="688501" cy="688501"/>
          </a:xfrm>
          <a:custGeom>
            <a:avLst/>
            <a:gdLst>
              <a:gd name="T0" fmla="*/ 0 w 512"/>
              <a:gd name="T1" fmla="*/ 469 h 512"/>
              <a:gd name="T2" fmla="*/ 43 w 512"/>
              <a:gd name="T3" fmla="*/ 512 h 512"/>
              <a:gd name="T4" fmla="*/ 469 w 512"/>
              <a:gd name="T5" fmla="*/ 512 h 512"/>
              <a:gd name="T6" fmla="*/ 512 w 512"/>
              <a:gd name="T7" fmla="*/ 469 h 512"/>
              <a:gd name="T8" fmla="*/ 512 w 512"/>
              <a:gd name="T9" fmla="*/ 43 h 512"/>
              <a:gd name="T10" fmla="*/ 469 w 512"/>
              <a:gd name="T11" fmla="*/ 0 h 512"/>
              <a:gd name="T12" fmla="*/ 43 w 512"/>
              <a:gd name="T13" fmla="*/ 0 h 512"/>
              <a:gd name="T14" fmla="*/ 0 w 512"/>
              <a:gd name="T15" fmla="*/ 43 h 512"/>
              <a:gd name="T16" fmla="*/ 0 w 512"/>
              <a:gd name="T17" fmla="*/ 469 h 512"/>
              <a:gd name="T18" fmla="*/ 331 w 512"/>
              <a:gd name="T19" fmla="*/ 267 h 512"/>
              <a:gd name="T20" fmla="*/ 224 w 512"/>
              <a:gd name="T21" fmla="*/ 267 h 512"/>
              <a:gd name="T22" fmla="*/ 224 w 512"/>
              <a:gd name="T23" fmla="*/ 299 h 512"/>
              <a:gd name="T24" fmla="*/ 245 w 512"/>
              <a:gd name="T25" fmla="*/ 320 h 512"/>
              <a:gd name="T26" fmla="*/ 331 w 512"/>
              <a:gd name="T27" fmla="*/ 320 h 512"/>
              <a:gd name="T28" fmla="*/ 373 w 512"/>
              <a:gd name="T29" fmla="*/ 363 h 512"/>
              <a:gd name="T30" fmla="*/ 331 w 512"/>
              <a:gd name="T31" fmla="*/ 405 h 512"/>
              <a:gd name="T32" fmla="*/ 224 w 512"/>
              <a:gd name="T33" fmla="*/ 405 h 512"/>
              <a:gd name="T34" fmla="*/ 139 w 512"/>
              <a:gd name="T35" fmla="*/ 320 h 512"/>
              <a:gd name="T36" fmla="*/ 139 w 512"/>
              <a:gd name="T37" fmla="*/ 139 h 512"/>
              <a:gd name="T38" fmla="*/ 181 w 512"/>
              <a:gd name="T39" fmla="*/ 96 h 512"/>
              <a:gd name="T40" fmla="*/ 224 w 512"/>
              <a:gd name="T41" fmla="*/ 139 h 512"/>
              <a:gd name="T42" fmla="*/ 224 w 512"/>
              <a:gd name="T43" fmla="*/ 181 h 512"/>
              <a:gd name="T44" fmla="*/ 331 w 512"/>
              <a:gd name="T45" fmla="*/ 181 h 512"/>
              <a:gd name="T46" fmla="*/ 373 w 512"/>
              <a:gd name="T47" fmla="*/ 224 h 512"/>
              <a:gd name="T48" fmla="*/ 331 w 512"/>
              <a:gd name="T49" fmla="*/ 26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2" h="512">
                <a:moveTo>
                  <a:pt x="0" y="469"/>
                </a:moveTo>
                <a:cubicBezTo>
                  <a:pt x="0" y="493"/>
                  <a:pt x="19" y="512"/>
                  <a:pt x="43" y="512"/>
                </a:cubicBezTo>
                <a:cubicBezTo>
                  <a:pt x="469" y="512"/>
                  <a:pt x="469" y="512"/>
                  <a:pt x="469" y="512"/>
                </a:cubicBezTo>
                <a:cubicBezTo>
                  <a:pt x="493" y="512"/>
                  <a:pt x="512" y="493"/>
                  <a:pt x="512" y="469"/>
                </a:cubicBezTo>
                <a:cubicBezTo>
                  <a:pt x="512" y="43"/>
                  <a:pt x="512" y="43"/>
                  <a:pt x="512" y="43"/>
                </a:cubicBezTo>
                <a:cubicBezTo>
                  <a:pt x="512" y="19"/>
                  <a:pt x="493" y="0"/>
                  <a:pt x="46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469"/>
                  <a:pt x="0" y="469"/>
                  <a:pt x="0" y="469"/>
                </a:cubicBezTo>
                <a:close/>
                <a:moveTo>
                  <a:pt x="331" y="267"/>
                </a:moveTo>
                <a:cubicBezTo>
                  <a:pt x="224" y="267"/>
                  <a:pt x="224" y="267"/>
                  <a:pt x="224" y="267"/>
                </a:cubicBezTo>
                <a:cubicBezTo>
                  <a:pt x="224" y="299"/>
                  <a:pt x="224" y="299"/>
                  <a:pt x="224" y="299"/>
                </a:cubicBezTo>
                <a:cubicBezTo>
                  <a:pt x="224" y="310"/>
                  <a:pt x="234" y="320"/>
                  <a:pt x="245" y="320"/>
                </a:cubicBezTo>
                <a:cubicBezTo>
                  <a:pt x="331" y="320"/>
                  <a:pt x="331" y="320"/>
                  <a:pt x="331" y="320"/>
                </a:cubicBezTo>
                <a:cubicBezTo>
                  <a:pt x="354" y="320"/>
                  <a:pt x="373" y="339"/>
                  <a:pt x="373" y="363"/>
                </a:cubicBezTo>
                <a:cubicBezTo>
                  <a:pt x="373" y="386"/>
                  <a:pt x="354" y="405"/>
                  <a:pt x="331" y="405"/>
                </a:cubicBezTo>
                <a:cubicBezTo>
                  <a:pt x="224" y="405"/>
                  <a:pt x="224" y="405"/>
                  <a:pt x="224" y="405"/>
                </a:cubicBezTo>
                <a:cubicBezTo>
                  <a:pt x="177" y="405"/>
                  <a:pt x="139" y="367"/>
                  <a:pt x="139" y="320"/>
                </a:cubicBezTo>
                <a:cubicBezTo>
                  <a:pt x="139" y="139"/>
                  <a:pt x="139" y="139"/>
                  <a:pt x="139" y="139"/>
                </a:cubicBezTo>
                <a:cubicBezTo>
                  <a:pt x="139" y="115"/>
                  <a:pt x="158" y="96"/>
                  <a:pt x="181" y="96"/>
                </a:cubicBezTo>
                <a:cubicBezTo>
                  <a:pt x="205" y="96"/>
                  <a:pt x="224" y="115"/>
                  <a:pt x="224" y="139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54" y="181"/>
                  <a:pt x="373" y="200"/>
                  <a:pt x="373" y="224"/>
                </a:cubicBezTo>
                <a:cubicBezTo>
                  <a:pt x="373" y="248"/>
                  <a:pt x="354" y="267"/>
                  <a:pt x="331" y="2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2060274" y="265788"/>
            <a:ext cx="688501" cy="688501"/>
          </a:xfrm>
          <a:custGeom>
            <a:avLst/>
            <a:gdLst>
              <a:gd name="T0" fmla="*/ 0 w 512"/>
              <a:gd name="T1" fmla="*/ 469 h 512"/>
              <a:gd name="T2" fmla="*/ 43 w 512"/>
              <a:gd name="T3" fmla="*/ 512 h 512"/>
              <a:gd name="T4" fmla="*/ 469 w 512"/>
              <a:gd name="T5" fmla="*/ 512 h 512"/>
              <a:gd name="T6" fmla="*/ 512 w 512"/>
              <a:gd name="T7" fmla="*/ 469 h 512"/>
              <a:gd name="T8" fmla="*/ 512 w 512"/>
              <a:gd name="T9" fmla="*/ 43 h 512"/>
              <a:gd name="T10" fmla="*/ 469 w 512"/>
              <a:gd name="T11" fmla="*/ 0 h 512"/>
              <a:gd name="T12" fmla="*/ 43 w 512"/>
              <a:gd name="T13" fmla="*/ 0 h 512"/>
              <a:gd name="T14" fmla="*/ 0 w 512"/>
              <a:gd name="T15" fmla="*/ 43 h 512"/>
              <a:gd name="T16" fmla="*/ 0 w 512"/>
              <a:gd name="T17" fmla="*/ 469 h 512"/>
              <a:gd name="T18" fmla="*/ 96 w 512"/>
              <a:gd name="T19" fmla="*/ 256 h 512"/>
              <a:gd name="T20" fmla="*/ 160 w 512"/>
              <a:gd name="T21" fmla="*/ 192 h 512"/>
              <a:gd name="T22" fmla="*/ 199 w 512"/>
              <a:gd name="T23" fmla="*/ 205 h 512"/>
              <a:gd name="T24" fmla="*/ 288 w 512"/>
              <a:gd name="T25" fmla="*/ 165 h 512"/>
              <a:gd name="T26" fmla="*/ 288 w 512"/>
              <a:gd name="T27" fmla="*/ 160 h 512"/>
              <a:gd name="T28" fmla="*/ 352 w 512"/>
              <a:gd name="T29" fmla="*/ 96 h 512"/>
              <a:gd name="T30" fmla="*/ 416 w 512"/>
              <a:gd name="T31" fmla="*/ 160 h 512"/>
              <a:gd name="T32" fmla="*/ 352 w 512"/>
              <a:gd name="T33" fmla="*/ 224 h 512"/>
              <a:gd name="T34" fmla="*/ 309 w 512"/>
              <a:gd name="T35" fmla="*/ 208 h 512"/>
              <a:gd name="T36" fmla="*/ 223 w 512"/>
              <a:gd name="T37" fmla="*/ 247 h 512"/>
              <a:gd name="T38" fmla="*/ 224 w 512"/>
              <a:gd name="T39" fmla="*/ 256 h 512"/>
              <a:gd name="T40" fmla="*/ 223 w 512"/>
              <a:gd name="T41" fmla="*/ 265 h 512"/>
              <a:gd name="T42" fmla="*/ 309 w 512"/>
              <a:gd name="T43" fmla="*/ 304 h 512"/>
              <a:gd name="T44" fmla="*/ 352 w 512"/>
              <a:gd name="T45" fmla="*/ 288 h 512"/>
              <a:gd name="T46" fmla="*/ 416 w 512"/>
              <a:gd name="T47" fmla="*/ 352 h 512"/>
              <a:gd name="T48" fmla="*/ 352 w 512"/>
              <a:gd name="T49" fmla="*/ 416 h 512"/>
              <a:gd name="T50" fmla="*/ 288 w 512"/>
              <a:gd name="T51" fmla="*/ 352 h 512"/>
              <a:gd name="T52" fmla="*/ 288 w 512"/>
              <a:gd name="T53" fmla="*/ 347 h 512"/>
              <a:gd name="T54" fmla="*/ 199 w 512"/>
              <a:gd name="T55" fmla="*/ 307 h 512"/>
              <a:gd name="T56" fmla="*/ 160 w 512"/>
              <a:gd name="T57" fmla="*/ 320 h 512"/>
              <a:gd name="T58" fmla="*/ 96 w 512"/>
              <a:gd name="T59" fmla="*/ 25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512">
                <a:moveTo>
                  <a:pt x="0" y="469"/>
                </a:moveTo>
                <a:cubicBezTo>
                  <a:pt x="0" y="493"/>
                  <a:pt x="19" y="512"/>
                  <a:pt x="43" y="512"/>
                </a:cubicBezTo>
                <a:cubicBezTo>
                  <a:pt x="469" y="512"/>
                  <a:pt x="469" y="512"/>
                  <a:pt x="469" y="512"/>
                </a:cubicBezTo>
                <a:cubicBezTo>
                  <a:pt x="493" y="512"/>
                  <a:pt x="512" y="493"/>
                  <a:pt x="512" y="469"/>
                </a:cubicBezTo>
                <a:cubicBezTo>
                  <a:pt x="512" y="43"/>
                  <a:pt x="512" y="43"/>
                  <a:pt x="512" y="43"/>
                </a:cubicBezTo>
                <a:cubicBezTo>
                  <a:pt x="512" y="19"/>
                  <a:pt x="493" y="0"/>
                  <a:pt x="46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469"/>
                  <a:pt x="0" y="469"/>
                  <a:pt x="0" y="469"/>
                </a:cubicBezTo>
                <a:close/>
                <a:moveTo>
                  <a:pt x="96" y="256"/>
                </a:moveTo>
                <a:cubicBezTo>
                  <a:pt x="96" y="221"/>
                  <a:pt x="125" y="192"/>
                  <a:pt x="160" y="192"/>
                </a:cubicBezTo>
                <a:cubicBezTo>
                  <a:pt x="175" y="192"/>
                  <a:pt x="188" y="197"/>
                  <a:pt x="199" y="205"/>
                </a:cubicBezTo>
                <a:cubicBezTo>
                  <a:pt x="288" y="165"/>
                  <a:pt x="288" y="165"/>
                  <a:pt x="288" y="165"/>
                </a:cubicBezTo>
                <a:cubicBezTo>
                  <a:pt x="288" y="163"/>
                  <a:pt x="288" y="162"/>
                  <a:pt x="288" y="160"/>
                </a:cubicBezTo>
                <a:cubicBezTo>
                  <a:pt x="288" y="125"/>
                  <a:pt x="317" y="96"/>
                  <a:pt x="352" y="96"/>
                </a:cubicBezTo>
                <a:cubicBezTo>
                  <a:pt x="387" y="96"/>
                  <a:pt x="416" y="125"/>
                  <a:pt x="416" y="160"/>
                </a:cubicBezTo>
                <a:cubicBezTo>
                  <a:pt x="416" y="195"/>
                  <a:pt x="387" y="224"/>
                  <a:pt x="352" y="224"/>
                </a:cubicBezTo>
                <a:cubicBezTo>
                  <a:pt x="336" y="224"/>
                  <a:pt x="321" y="218"/>
                  <a:pt x="309" y="208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4" y="250"/>
                  <a:pt x="224" y="253"/>
                  <a:pt x="224" y="256"/>
                </a:cubicBezTo>
                <a:cubicBezTo>
                  <a:pt x="224" y="259"/>
                  <a:pt x="224" y="262"/>
                  <a:pt x="223" y="265"/>
                </a:cubicBezTo>
                <a:cubicBezTo>
                  <a:pt x="309" y="304"/>
                  <a:pt x="309" y="304"/>
                  <a:pt x="309" y="304"/>
                </a:cubicBezTo>
                <a:cubicBezTo>
                  <a:pt x="321" y="294"/>
                  <a:pt x="336" y="288"/>
                  <a:pt x="352" y="288"/>
                </a:cubicBezTo>
                <a:cubicBezTo>
                  <a:pt x="387" y="288"/>
                  <a:pt x="416" y="317"/>
                  <a:pt x="416" y="352"/>
                </a:cubicBezTo>
                <a:cubicBezTo>
                  <a:pt x="416" y="387"/>
                  <a:pt x="387" y="416"/>
                  <a:pt x="352" y="416"/>
                </a:cubicBezTo>
                <a:cubicBezTo>
                  <a:pt x="317" y="416"/>
                  <a:pt x="288" y="387"/>
                  <a:pt x="288" y="352"/>
                </a:cubicBezTo>
                <a:cubicBezTo>
                  <a:pt x="288" y="350"/>
                  <a:pt x="288" y="349"/>
                  <a:pt x="288" y="347"/>
                </a:cubicBezTo>
                <a:cubicBezTo>
                  <a:pt x="199" y="307"/>
                  <a:pt x="199" y="307"/>
                  <a:pt x="199" y="307"/>
                </a:cubicBezTo>
                <a:cubicBezTo>
                  <a:pt x="188" y="315"/>
                  <a:pt x="175" y="320"/>
                  <a:pt x="160" y="320"/>
                </a:cubicBezTo>
                <a:cubicBezTo>
                  <a:pt x="125" y="320"/>
                  <a:pt x="96" y="291"/>
                  <a:pt x="96" y="2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921184" y="265788"/>
            <a:ext cx="688501" cy="688501"/>
          </a:xfrm>
          <a:custGeom>
            <a:avLst/>
            <a:gdLst>
              <a:gd name="T0" fmla="*/ 0 w 512"/>
              <a:gd name="T1" fmla="*/ 469 h 512"/>
              <a:gd name="T2" fmla="*/ 43 w 512"/>
              <a:gd name="T3" fmla="*/ 512 h 512"/>
              <a:gd name="T4" fmla="*/ 469 w 512"/>
              <a:gd name="T5" fmla="*/ 512 h 512"/>
              <a:gd name="T6" fmla="*/ 512 w 512"/>
              <a:gd name="T7" fmla="*/ 469 h 512"/>
              <a:gd name="T8" fmla="*/ 512 w 512"/>
              <a:gd name="T9" fmla="*/ 43 h 512"/>
              <a:gd name="T10" fmla="*/ 469 w 512"/>
              <a:gd name="T11" fmla="*/ 0 h 512"/>
              <a:gd name="T12" fmla="*/ 43 w 512"/>
              <a:gd name="T13" fmla="*/ 0 h 512"/>
              <a:gd name="T14" fmla="*/ 0 w 512"/>
              <a:gd name="T15" fmla="*/ 43 h 512"/>
              <a:gd name="T16" fmla="*/ 0 w 512"/>
              <a:gd name="T17" fmla="*/ 469 h 512"/>
              <a:gd name="T18" fmla="*/ 416 w 512"/>
              <a:gd name="T19" fmla="*/ 379 h 512"/>
              <a:gd name="T20" fmla="*/ 389 w 512"/>
              <a:gd name="T21" fmla="*/ 405 h 512"/>
              <a:gd name="T22" fmla="*/ 363 w 512"/>
              <a:gd name="T23" fmla="*/ 379 h 512"/>
              <a:gd name="T24" fmla="*/ 144 w 512"/>
              <a:gd name="T25" fmla="*/ 160 h 512"/>
              <a:gd name="T26" fmla="*/ 117 w 512"/>
              <a:gd name="T27" fmla="*/ 133 h 512"/>
              <a:gd name="T28" fmla="*/ 144 w 512"/>
              <a:gd name="T29" fmla="*/ 107 h 512"/>
              <a:gd name="T30" fmla="*/ 339 w 512"/>
              <a:gd name="T31" fmla="*/ 185 h 512"/>
              <a:gd name="T32" fmla="*/ 416 w 512"/>
              <a:gd name="T33" fmla="*/ 379 h 512"/>
              <a:gd name="T34" fmla="*/ 320 w 512"/>
              <a:gd name="T35" fmla="*/ 379 h 512"/>
              <a:gd name="T36" fmla="*/ 293 w 512"/>
              <a:gd name="T37" fmla="*/ 405 h 512"/>
              <a:gd name="T38" fmla="*/ 267 w 512"/>
              <a:gd name="T39" fmla="*/ 379 h 512"/>
              <a:gd name="T40" fmla="*/ 144 w 512"/>
              <a:gd name="T41" fmla="*/ 256 h 512"/>
              <a:gd name="T42" fmla="*/ 117 w 512"/>
              <a:gd name="T43" fmla="*/ 229 h 512"/>
              <a:gd name="T44" fmla="*/ 144 w 512"/>
              <a:gd name="T45" fmla="*/ 203 h 512"/>
              <a:gd name="T46" fmla="*/ 320 w 512"/>
              <a:gd name="T47" fmla="*/ 379 h 512"/>
              <a:gd name="T48" fmla="*/ 117 w 512"/>
              <a:gd name="T49" fmla="*/ 357 h 512"/>
              <a:gd name="T50" fmla="*/ 165 w 512"/>
              <a:gd name="T51" fmla="*/ 309 h 512"/>
              <a:gd name="T52" fmla="*/ 213 w 512"/>
              <a:gd name="T53" fmla="*/ 357 h 512"/>
              <a:gd name="T54" fmla="*/ 165 w 512"/>
              <a:gd name="T55" fmla="*/ 405 h 512"/>
              <a:gd name="T56" fmla="*/ 117 w 512"/>
              <a:gd name="T57" fmla="*/ 35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2" h="512">
                <a:moveTo>
                  <a:pt x="0" y="469"/>
                </a:moveTo>
                <a:cubicBezTo>
                  <a:pt x="0" y="493"/>
                  <a:pt x="19" y="512"/>
                  <a:pt x="43" y="512"/>
                </a:cubicBezTo>
                <a:cubicBezTo>
                  <a:pt x="469" y="512"/>
                  <a:pt x="469" y="512"/>
                  <a:pt x="469" y="512"/>
                </a:cubicBezTo>
                <a:cubicBezTo>
                  <a:pt x="493" y="512"/>
                  <a:pt x="512" y="493"/>
                  <a:pt x="512" y="469"/>
                </a:cubicBezTo>
                <a:cubicBezTo>
                  <a:pt x="512" y="43"/>
                  <a:pt x="512" y="43"/>
                  <a:pt x="512" y="43"/>
                </a:cubicBezTo>
                <a:cubicBezTo>
                  <a:pt x="512" y="19"/>
                  <a:pt x="493" y="0"/>
                  <a:pt x="46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469"/>
                  <a:pt x="0" y="469"/>
                  <a:pt x="0" y="469"/>
                </a:cubicBezTo>
                <a:close/>
                <a:moveTo>
                  <a:pt x="416" y="379"/>
                </a:moveTo>
                <a:cubicBezTo>
                  <a:pt x="416" y="393"/>
                  <a:pt x="404" y="405"/>
                  <a:pt x="389" y="405"/>
                </a:cubicBezTo>
                <a:cubicBezTo>
                  <a:pt x="375" y="405"/>
                  <a:pt x="363" y="393"/>
                  <a:pt x="363" y="379"/>
                </a:cubicBezTo>
                <a:cubicBezTo>
                  <a:pt x="363" y="258"/>
                  <a:pt x="265" y="160"/>
                  <a:pt x="144" y="160"/>
                </a:cubicBezTo>
                <a:cubicBezTo>
                  <a:pt x="129" y="160"/>
                  <a:pt x="117" y="148"/>
                  <a:pt x="117" y="133"/>
                </a:cubicBezTo>
                <a:cubicBezTo>
                  <a:pt x="117" y="119"/>
                  <a:pt x="129" y="107"/>
                  <a:pt x="144" y="107"/>
                </a:cubicBezTo>
                <a:cubicBezTo>
                  <a:pt x="223" y="107"/>
                  <a:pt x="288" y="134"/>
                  <a:pt x="339" y="185"/>
                </a:cubicBezTo>
                <a:cubicBezTo>
                  <a:pt x="391" y="237"/>
                  <a:pt x="416" y="302"/>
                  <a:pt x="416" y="379"/>
                </a:cubicBezTo>
                <a:close/>
                <a:moveTo>
                  <a:pt x="320" y="379"/>
                </a:moveTo>
                <a:cubicBezTo>
                  <a:pt x="320" y="393"/>
                  <a:pt x="308" y="405"/>
                  <a:pt x="293" y="405"/>
                </a:cubicBezTo>
                <a:cubicBezTo>
                  <a:pt x="279" y="405"/>
                  <a:pt x="267" y="393"/>
                  <a:pt x="267" y="379"/>
                </a:cubicBezTo>
                <a:cubicBezTo>
                  <a:pt x="267" y="311"/>
                  <a:pt x="212" y="256"/>
                  <a:pt x="144" y="256"/>
                </a:cubicBezTo>
                <a:cubicBezTo>
                  <a:pt x="129" y="256"/>
                  <a:pt x="117" y="244"/>
                  <a:pt x="117" y="229"/>
                </a:cubicBezTo>
                <a:cubicBezTo>
                  <a:pt x="117" y="215"/>
                  <a:pt x="129" y="203"/>
                  <a:pt x="144" y="203"/>
                </a:cubicBezTo>
                <a:cubicBezTo>
                  <a:pt x="241" y="203"/>
                  <a:pt x="320" y="281"/>
                  <a:pt x="320" y="379"/>
                </a:cubicBezTo>
                <a:close/>
                <a:moveTo>
                  <a:pt x="117" y="357"/>
                </a:moveTo>
                <a:cubicBezTo>
                  <a:pt x="117" y="331"/>
                  <a:pt x="139" y="309"/>
                  <a:pt x="165" y="309"/>
                </a:cubicBezTo>
                <a:cubicBezTo>
                  <a:pt x="192" y="309"/>
                  <a:pt x="213" y="331"/>
                  <a:pt x="213" y="357"/>
                </a:cubicBezTo>
                <a:cubicBezTo>
                  <a:pt x="213" y="384"/>
                  <a:pt x="192" y="405"/>
                  <a:pt x="165" y="405"/>
                </a:cubicBezTo>
                <a:cubicBezTo>
                  <a:pt x="139" y="405"/>
                  <a:pt x="117" y="384"/>
                  <a:pt x="117" y="3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781525" y="323258"/>
            <a:ext cx="673706" cy="590631"/>
          </a:xfrm>
          <a:custGeom>
            <a:avLst/>
            <a:gdLst>
              <a:gd name="T0" fmla="*/ 0 w 501"/>
              <a:gd name="T1" fmla="*/ 309 h 439"/>
              <a:gd name="T2" fmla="*/ 43 w 501"/>
              <a:gd name="T3" fmla="*/ 352 h 439"/>
              <a:gd name="T4" fmla="*/ 107 w 501"/>
              <a:gd name="T5" fmla="*/ 352 h 439"/>
              <a:gd name="T6" fmla="*/ 107 w 501"/>
              <a:gd name="T7" fmla="*/ 417 h 439"/>
              <a:gd name="T8" fmla="*/ 128 w 501"/>
              <a:gd name="T9" fmla="*/ 439 h 439"/>
              <a:gd name="T10" fmla="*/ 143 w 501"/>
              <a:gd name="T11" fmla="*/ 432 h 439"/>
              <a:gd name="T12" fmla="*/ 224 w 501"/>
              <a:gd name="T13" fmla="*/ 352 h 439"/>
              <a:gd name="T14" fmla="*/ 459 w 501"/>
              <a:gd name="T15" fmla="*/ 352 h 439"/>
              <a:gd name="T16" fmla="*/ 501 w 501"/>
              <a:gd name="T17" fmla="*/ 309 h 439"/>
              <a:gd name="T18" fmla="*/ 501 w 501"/>
              <a:gd name="T19" fmla="*/ 42 h 439"/>
              <a:gd name="T20" fmla="*/ 459 w 501"/>
              <a:gd name="T21" fmla="*/ 0 h 439"/>
              <a:gd name="T22" fmla="*/ 43 w 501"/>
              <a:gd name="T23" fmla="*/ 0 h 439"/>
              <a:gd name="T24" fmla="*/ 0 w 501"/>
              <a:gd name="T25" fmla="*/ 42 h 439"/>
              <a:gd name="T26" fmla="*/ 0 w 501"/>
              <a:gd name="T27" fmla="*/ 309 h 439"/>
              <a:gd name="T28" fmla="*/ 128 w 501"/>
              <a:gd name="T29" fmla="*/ 186 h 439"/>
              <a:gd name="T30" fmla="*/ 155 w 501"/>
              <a:gd name="T31" fmla="*/ 160 h 439"/>
              <a:gd name="T32" fmla="*/ 181 w 501"/>
              <a:gd name="T33" fmla="*/ 186 h 439"/>
              <a:gd name="T34" fmla="*/ 155 w 501"/>
              <a:gd name="T35" fmla="*/ 213 h 439"/>
              <a:gd name="T36" fmla="*/ 128 w 501"/>
              <a:gd name="T37" fmla="*/ 186 h 439"/>
              <a:gd name="T38" fmla="*/ 224 w 501"/>
              <a:gd name="T39" fmla="*/ 186 h 439"/>
              <a:gd name="T40" fmla="*/ 251 w 501"/>
              <a:gd name="T41" fmla="*/ 160 h 439"/>
              <a:gd name="T42" fmla="*/ 277 w 501"/>
              <a:gd name="T43" fmla="*/ 186 h 439"/>
              <a:gd name="T44" fmla="*/ 251 w 501"/>
              <a:gd name="T45" fmla="*/ 213 h 439"/>
              <a:gd name="T46" fmla="*/ 224 w 501"/>
              <a:gd name="T47" fmla="*/ 186 h 439"/>
              <a:gd name="T48" fmla="*/ 320 w 501"/>
              <a:gd name="T49" fmla="*/ 186 h 439"/>
              <a:gd name="T50" fmla="*/ 347 w 501"/>
              <a:gd name="T51" fmla="*/ 160 h 439"/>
              <a:gd name="T52" fmla="*/ 373 w 501"/>
              <a:gd name="T53" fmla="*/ 186 h 439"/>
              <a:gd name="T54" fmla="*/ 347 w 501"/>
              <a:gd name="T55" fmla="*/ 213 h 439"/>
              <a:gd name="T56" fmla="*/ 320 w 501"/>
              <a:gd name="T57" fmla="*/ 186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1" h="439">
                <a:moveTo>
                  <a:pt x="0" y="309"/>
                </a:moveTo>
                <a:cubicBezTo>
                  <a:pt x="0" y="333"/>
                  <a:pt x="19" y="352"/>
                  <a:pt x="43" y="352"/>
                </a:cubicBezTo>
                <a:cubicBezTo>
                  <a:pt x="107" y="352"/>
                  <a:pt x="107" y="352"/>
                  <a:pt x="107" y="352"/>
                </a:cubicBezTo>
                <a:cubicBezTo>
                  <a:pt x="107" y="417"/>
                  <a:pt x="107" y="417"/>
                  <a:pt x="107" y="417"/>
                </a:cubicBezTo>
                <a:cubicBezTo>
                  <a:pt x="107" y="429"/>
                  <a:pt x="116" y="439"/>
                  <a:pt x="128" y="439"/>
                </a:cubicBezTo>
                <a:cubicBezTo>
                  <a:pt x="134" y="439"/>
                  <a:pt x="139" y="436"/>
                  <a:pt x="143" y="432"/>
                </a:cubicBezTo>
                <a:cubicBezTo>
                  <a:pt x="224" y="352"/>
                  <a:pt x="224" y="352"/>
                  <a:pt x="224" y="352"/>
                </a:cubicBezTo>
                <a:cubicBezTo>
                  <a:pt x="459" y="352"/>
                  <a:pt x="459" y="352"/>
                  <a:pt x="459" y="352"/>
                </a:cubicBezTo>
                <a:cubicBezTo>
                  <a:pt x="482" y="352"/>
                  <a:pt x="501" y="333"/>
                  <a:pt x="501" y="309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19"/>
                  <a:pt x="482" y="0"/>
                  <a:pt x="45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2"/>
                </a:cubicBezTo>
                <a:lnTo>
                  <a:pt x="0" y="309"/>
                </a:lnTo>
                <a:close/>
                <a:moveTo>
                  <a:pt x="128" y="186"/>
                </a:moveTo>
                <a:cubicBezTo>
                  <a:pt x="128" y="172"/>
                  <a:pt x="140" y="160"/>
                  <a:pt x="155" y="160"/>
                </a:cubicBezTo>
                <a:cubicBezTo>
                  <a:pt x="169" y="160"/>
                  <a:pt x="181" y="172"/>
                  <a:pt x="181" y="186"/>
                </a:cubicBezTo>
                <a:cubicBezTo>
                  <a:pt x="181" y="201"/>
                  <a:pt x="169" y="213"/>
                  <a:pt x="155" y="213"/>
                </a:cubicBezTo>
                <a:cubicBezTo>
                  <a:pt x="140" y="213"/>
                  <a:pt x="128" y="201"/>
                  <a:pt x="128" y="186"/>
                </a:cubicBezTo>
                <a:close/>
                <a:moveTo>
                  <a:pt x="224" y="186"/>
                </a:moveTo>
                <a:cubicBezTo>
                  <a:pt x="224" y="172"/>
                  <a:pt x="236" y="160"/>
                  <a:pt x="251" y="160"/>
                </a:cubicBezTo>
                <a:cubicBezTo>
                  <a:pt x="265" y="160"/>
                  <a:pt x="277" y="172"/>
                  <a:pt x="277" y="186"/>
                </a:cubicBezTo>
                <a:cubicBezTo>
                  <a:pt x="277" y="201"/>
                  <a:pt x="265" y="213"/>
                  <a:pt x="251" y="213"/>
                </a:cubicBezTo>
                <a:cubicBezTo>
                  <a:pt x="236" y="213"/>
                  <a:pt x="224" y="201"/>
                  <a:pt x="224" y="186"/>
                </a:cubicBezTo>
                <a:close/>
                <a:moveTo>
                  <a:pt x="320" y="186"/>
                </a:moveTo>
                <a:cubicBezTo>
                  <a:pt x="320" y="172"/>
                  <a:pt x="332" y="160"/>
                  <a:pt x="347" y="160"/>
                </a:cubicBezTo>
                <a:cubicBezTo>
                  <a:pt x="361" y="160"/>
                  <a:pt x="373" y="172"/>
                  <a:pt x="373" y="186"/>
                </a:cubicBezTo>
                <a:cubicBezTo>
                  <a:pt x="373" y="201"/>
                  <a:pt x="361" y="213"/>
                  <a:pt x="347" y="213"/>
                </a:cubicBezTo>
                <a:cubicBezTo>
                  <a:pt x="332" y="213"/>
                  <a:pt x="320" y="201"/>
                  <a:pt x="320" y="1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4642435" y="366502"/>
            <a:ext cx="688501" cy="501866"/>
          </a:xfrm>
          <a:custGeom>
            <a:avLst/>
            <a:gdLst>
              <a:gd name="T0" fmla="*/ 0 w 512"/>
              <a:gd name="T1" fmla="*/ 330 h 373"/>
              <a:gd name="T2" fmla="*/ 43 w 512"/>
              <a:gd name="T3" fmla="*/ 373 h 373"/>
              <a:gd name="T4" fmla="*/ 469 w 512"/>
              <a:gd name="T5" fmla="*/ 373 h 373"/>
              <a:gd name="T6" fmla="*/ 512 w 512"/>
              <a:gd name="T7" fmla="*/ 330 h 373"/>
              <a:gd name="T8" fmla="*/ 512 w 512"/>
              <a:gd name="T9" fmla="*/ 42 h 373"/>
              <a:gd name="T10" fmla="*/ 469 w 512"/>
              <a:gd name="T11" fmla="*/ 0 h 373"/>
              <a:gd name="T12" fmla="*/ 43 w 512"/>
              <a:gd name="T13" fmla="*/ 0 h 373"/>
              <a:gd name="T14" fmla="*/ 0 w 512"/>
              <a:gd name="T15" fmla="*/ 42 h 373"/>
              <a:gd name="T16" fmla="*/ 0 w 512"/>
              <a:gd name="T17" fmla="*/ 330 h 373"/>
              <a:gd name="T18" fmla="*/ 157 w 512"/>
              <a:gd name="T19" fmla="*/ 187 h 373"/>
              <a:gd name="T20" fmla="*/ 59 w 512"/>
              <a:gd name="T21" fmla="*/ 88 h 373"/>
              <a:gd name="T22" fmla="*/ 59 w 512"/>
              <a:gd name="T23" fmla="*/ 59 h 373"/>
              <a:gd name="T24" fmla="*/ 89 w 512"/>
              <a:gd name="T25" fmla="*/ 59 h 373"/>
              <a:gd name="T26" fmla="*/ 244 w 512"/>
              <a:gd name="T27" fmla="*/ 215 h 373"/>
              <a:gd name="T28" fmla="*/ 267 w 512"/>
              <a:gd name="T29" fmla="*/ 215 h 373"/>
              <a:gd name="T30" fmla="*/ 423 w 512"/>
              <a:gd name="T31" fmla="*/ 59 h 373"/>
              <a:gd name="T32" fmla="*/ 453 w 512"/>
              <a:gd name="T33" fmla="*/ 59 h 373"/>
              <a:gd name="T34" fmla="*/ 453 w 512"/>
              <a:gd name="T35" fmla="*/ 88 h 373"/>
              <a:gd name="T36" fmla="*/ 355 w 512"/>
              <a:gd name="T37" fmla="*/ 187 h 373"/>
              <a:gd name="T38" fmla="*/ 453 w 512"/>
              <a:gd name="T39" fmla="*/ 284 h 373"/>
              <a:gd name="T40" fmla="*/ 453 w 512"/>
              <a:gd name="T41" fmla="*/ 314 h 373"/>
              <a:gd name="T42" fmla="*/ 423 w 512"/>
              <a:gd name="T43" fmla="*/ 314 h 373"/>
              <a:gd name="T44" fmla="*/ 326 w 512"/>
              <a:gd name="T45" fmla="*/ 216 h 373"/>
              <a:gd name="T46" fmla="*/ 290 w 512"/>
              <a:gd name="T47" fmla="*/ 253 h 373"/>
              <a:gd name="T48" fmla="*/ 256 w 512"/>
              <a:gd name="T49" fmla="*/ 266 h 373"/>
              <a:gd name="T50" fmla="*/ 222 w 512"/>
              <a:gd name="T51" fmla="*/ 252 h 373"/>
              <a:gd name="T52" fmla="*/ 186 w 512"/>
              <a:gd name="T53" fmla="*/ 216 h 373"/>
              <a:gd name="T54" fmla="*/ 89 w 512"/>
              <a:gd name="T55" fmla="*/ 314 h 373"/>
              <a:gd name="T56" fmla="*/ 59 w 512"/>
              <a:gd name="T57" fmla="*/ 314 h 373"/>
              <a:gd name="T58" fmla="*/ 59 w 512"/>
              <a:gd name="T59" fmla="*/ 284 h 373"/>
              <a:gd name="T60" fmla="*/ 157 w 512"/>
              <a:gd name="T61" fmla="*/ 18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2" h="373">
                <a:moveTo>
                  <a:pt x="0" y="330"/>
                </a:moveTo>
                <a:cubicBezTo>
                  <a:pt x="0" y="354"/>
                  <a:pt x="19" y="373"/>
                  <a:pt x="43" y="373"/>
                </a:cubicBezTo>
                <a:cubicBezTo>
                  <a:pt x="469" y="373"/>
                  <a:pt x="469" y="373"/>
                  <a:pt x="469" y="373"/>
                </a:cubicBezTo>
                <a:cubicBezTo>
                  <a:pt x="493" y="373"/>
                  <a:pt x="512" y="354"/>
                  <a:pt x="512" y="330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2" y="19"/>
                  <a:pt x="493" y="0"/>
                  <a:pt x="46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330"/>
                  <a:pt x="0" y="330"/>
                  <a:pt x="0" y="330"/>
                </a:cubicBezTo>
                <a:close/>
                <a:moveTo>
                  <a:pt x="157" y="187"/>
                </a:moveTo>
                <a:cubicBezTo>
                  <a:pt x="59" y="88"/>
                  <a:pt x="59" y="88"/>
                  <a:pt x="59" y="88"/>
                </a:cubicBezTo>
                <a:cubicBezTo>
                  <a:pt x="51" y="80"/>
                  <a:pt x="51" y="67"/>
                  <a:pt x="59" y="59"/>
                </a:cubicBezTo>
                <a:cubicBezTo>
                  <a:pt x="68" y="51"/>
                  <a:pt x="81" y="51"/>
                  <a:pt x="89" y="59"/>
                </a:cubicBezTo>
                <a:cubicBezTo>
                  <a:pt x="244" y="215"/>
                  <a:pt x="244" y="215"/>
                  <a:pt x="244" y="215"/>
                </a:cubicBezTo>
                <a:cubicBezTo>
                  <a:pt x="251" y="221"/>
                  <a:pt x="261" y="221"/>
                  <a:pt x="267" y="215"/>
                </a:cubicBezTo>
                <a:cubicBezTo>
                  <a:pt x="423" y="59"/>
                  <a:pt x="423" y="59"/>
                  <a:pt x="423" y="59"/>
                </a:cubicBezTo>
                <a:cubicBezTo>
                  <a:pt x="431" y="51"/>
                  <a:pt x="444" y="51"/>
                  <a:pt x="453" y="59"/>
                </a:cubicBezTo>
                <a:cubicBezTo>
                  <a:pt x="461" y="67"/>
                  <a:pt x="461" y="80"/>
                  <a:pt x="453" y="88"/>
                </a:cubicBezTo>
                <a:cubicBezTo>
                  <a:pt x="355" y="187"/>
                  <a:pt x="355" y="187"/>
                  <a:pt x="355" y="187"/>
                </a:cubicBezTo>
                <a:cubicBezTo>
                  <a:pt x="453" y="284"/>
                  <a:pt x="453" y="284"/>
                  <a:pt x="453" y="284"/>
                </a:cubicBezTo>
                <a:cubicBezTo>
                  <a:pt x="461" y="292"/>
                  <a:pt x="461" y="305"/>
                  <a:pt x="453" y="314"/>
                </a:cubicBezTo>
                <a:cubicBezTo>
                  <a:pt x="444" y="322"/>
                  <a:pt x="431" y="322"/>
                  <a:pt x="423" y="314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326" y="216"/>
                  <a:pt x="295" y="247"/>
                  <a:pt x="290" y="253"/>
                </a:cubicBezTo>
                <a:cubicBezTo>
                  <a:pt x="281" y="261"/>
                  <a:pt x="269" y="266"/>
                  <a:pt x="256" y="266"/>
                </a:cubicBezTo>
                <a:cubicBezTo>
                  <a:pt x="243" y="266"/>
                  <a:pt x="231" y="261"/>
                  <a:pt x="222" y="252"/>
                </a:cubicBezTo>
                <a:cubicBezTo>
                  <a:pt x="217" y="247"/>
                  <a:pt x="186" y="216"/>
                  <a:pt x="186" y="216"/>
                </a:cubicBezTo>
                <a:cubicBezTo>
                  <a:pt x="89" y="314"/>
                  <a:pt x="89" y="314"/>
                  <a:pt x="89" y="314"/>
                </a:cubicBezTo>
                <a:cubicBezTo>
                  <a:pt x="81" y="322"/>
                  <a:pt x="68" y="322"/>
                  <a:pt x="59" y="314"/>
                </a:cubicBezTo>
                <a:cubicBezTo>
                  <a:pt x="51" y="305"/>
                  <a:pt x="51" y="292"/>
                  <a:pt x="59" y="284"/>
                </a:cubicBezTo>
                <a:cubicBezTo>
                  <a:pt x="157" y="187"/>
                  <a:pt x="157" y="187"/>
                  <a:pt x="157" y="1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5502777" y="258960"/>
            <a:ext cx="688501" cy="695329"/>
          </a:xfrm>
          <a:custGeom>
            <a:avLst/>
            <a:gdLst>
              <a:gd name="T0" fmla="*/ 512 w 512"/>
              <a:gd name="T1" fmla="*/ 229 h 517"/>
              <a:gd name="T2" fmla="*/ 496 w 512"/>
              <a:gd name="T3" fmla="*/ 191 h 517"/>
              <a:gd name="T4" fmla="*/ 294 w 512"/>
              <a:gd name="T5" fmla="*/ 21 h 517"/>
              <a:gd name="T6" fmla="*/ 218 w 512"/>
              <a:gd name="T7" fmla="*/ 21 h 517"/>
              <a:gd name="T8" fmla="*/ 16 w 512"/>
              <a:gd name="T9" fmla="*/ 191 h 517"/>
              <a:gd name="T10" fmla="*/ 0 w 512"/>
              <a:gd name="T11" fmla="*/ 229 h 517"/>
              <a:gd name="T12" fmla="*/ 0 w 512"/>
              <a:gd name="T13" fmla="*/ 474 h 517"/>
              <a:gd name="T14" fmla="*/ 43 w 512"/>
              <a:gd name="T15" fmla="*/ 517 h 517"/>
              <a:gd name="T16" fmla="*/ 469 w 512"/>
              <a:gd name="T17" fmla="*/ 517 h 517"/>
              <a:gd name="T18" fmla="*/ 512 w 512"/>
              <a:gd name="T19" fmla="*/ 474 h 517"/>
              <a:gd name="T20" fmla="*/ 512 w 512"/>
              <a:gd name="T21" fmla="*/ 229 h 517"/>
              <a:gd name="T22" fmla="*/ 109 w 512"/>
              <a:gd name="T23" fmla="*/ 186 h 517"/>
              <a:gd name="T24" fmla="*/ 403 w 512"/>
              <a:gd name="T25" fmla="*/ 186 h 517"/>
              <a:gd name="T26" fmla="*/ 427 w 512"/>
              <a:gd name="T27" fmla="*/ 210 h 517"/>
              <a:gd name="T28" fmla="*/ 427 w 512"/>
              <a:gd name="T29" fmla="*/ 250 h 517"/>
              <a:gd name="T30" fmla="*/ 421 w 512"/>
              <a:gd name="T31" fmla="*/ 264 h 517"/>
              <a:gd name="T32" fmla="*/ 355 w 512"/>
              <a:gd name="T33" fmla="*/ 331 h 517"/>
              <a:gd name="T34" fmla="*/ 453 w 512"/>
              <a:gd name="T35" fmla="*/ 428 h 517"/>
              <a:gd name="T36" fmla="*/ 453 w 512"/>
              <a:gd name="T37" fmla="*/ 458 h 517"/>
              <a:gd name="T38" fmla="*/ 423 w 512"/>
              <a:gd name="T39" fmla="*/ 458 h 517"/>
              <a:gd name="T40" fmla="*/ 323 w 512"/>
              <a:gd name="T41" fmla="*/ 357 h 517"/>
              <a:gd name="T42" fmla="*/ 189 w 512"/>
              <a:gd name="T43" fmla="*/ 357 h 517"/>
              <a:gd name="T44" fmla="*/ 89 w 512"/>
              <a:gd name="T45" fmla="*/ 458 h 517"/>
              <a:gd name="T46" fmla="*/ 59 w 512"/>
              <a:gd name="T47" fmla="*/ 458 h 517"/>
              <a:gd name="T48" fmla="*/ 59 w 512"/>
              <a:gd name="T49" fmla="*/ 428 h 517"/>
              <a:gd name="T50" fmla="*/ 157 w 512"/>
              <a:gd name="T51" fmla="*/ 331 h 517"/>
              <a:gd name="T52" fmla="*/ 91 w 512"/>
              <a:gd name="T53" fmla="*/ 264 h 517"/>
              <a:gd name="T54" fmla="*/ 85 w 512"/>
              <a:gd name="T55" fmla="*/ 249 h 517"/>
              <a:gd name="T56" fmla="*/ 85 w 512"/>
              <a:gd name="T57" fmla="*/ 210 h 517"/>
              <a:gd name="T58" fmla="*/ 109 w 512"/>
              <a:gd name="T59" fmla="*/ 18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517">
                <a:moveTo>
                  <a:pt x="512" y="229"/>
                </a:moveTo>
                <a:cubicBezTo>
                  <a:pt x="512" y="214"/>
                  <a:pt x="506" y="200"/>
                  <a:pt x="496" y="191"/>
                </a:cubicBezTo>
                <a:cubicBezTo>
                  <a:pt x="294" y="21"/>
                  <a:pt x="294" y="21"/>
                  <a:pt x="294" y="21"/>
                </a:cubicBezTo>
                <a:cubicBezTo>
                  <a:pt x="273" y="0"/>
                  <a:pt x="239" y="0"/>
                  <a:pt x="218" y="21"/>
                </a:cubicBezTo>
                <a:cubicBezTo>
                  <a:pt x="16" y="191"/>
                  <a:pt x="16" y="191"/>
                  <a:pt x="16" y="191"/>
                </a:cubicBezTo>
                <a:cubicBezTo>
                  <a:pt x="6" y="200"/>
                  <a:pt x="0" y="214"/>
                  <a:pt x="0" y="229"/>
                </a:cubicBezTo>
                <a:cubicBezTo>
                  <a:pt x="0" y="474"/>
                  <a:pt x="0" y="474"/>
                  <a:pt x="0" y="474"/>
                </a:cubicBezTo>
                <a:cubicBezTo>
                  <a:pt x="0" y="498"/>
                  <a:pt x="19" y="517"/>
                  <a:pt x="43" y="517"/>
                </a:cubicBezTo>
                <a:cubicBezTo>
                  <a:pt x="469" y="517"/>
                  <a:pt x="469" y="517"/>
                  <a:pt x="469" y="517"/>
                </a:cubicBezTo>
                <a:cubicBezTo>
                  <a:pt x="493" y="517"/>
                  <a:pt x="512" y="498"/>
                  <a:pt x="512" y="474"/>
                </a:cubicBezTo>
                <a:lnTo>
                  <a:pt x="512" y="229"/>
                </a:lnTo>
                <a:close/>
                <a:moveTo>
                  <a:pt x="109" y="186"/>
                </a:moveTo>
                <a:cubicBezTo>
                  <a:pt x="403" y="186"/>
                  <a:pt x="403" y="186"/>
                  <a:pt x="403" y="186"/>
                </a:cubicBezTo>
                <a:cubicBezTo>
                  <a:pt x="416" y="186"/>
                  <a:pt x="427" y="197"/>
                  <a:pt x="427" y="210"/>
                </a:cubicBezTo>
                <a:cubicBezTo>
                  <a:pt x="427" y="250"/>
                  <a:pt x="427" y="250"/>
                  <a:pt x="427" y="250"/>
                </a:cubicBezTo>
                <a:cubicBezTo>
                  <a:pt x="427" y="255"/>
                  <a:pt x="425" y="260"/>
                  <a:pt x="421" y="264"/>
                </a:cubicBezTo>
                <a:cubicBezTo>
                  <a:pt x="355" y="331"/>
                  <a:pt x="355" y="331"/>
                  <a:pt x="355" y="331"/>
                </a:cubicBezTo>
                <a:cubicBezTo>
                  <a:pt x="453" y="428"/>
                  <a:pt x="453" y="428"/>
                  <a:pt x="453" y="428"/>
                </a:cubicBezTo>
                <a:cubicBezTo>
                  <a:pt x="461" y="436"/>
                  <a:pt x="461" y="449"/>
                  <a:pt x="453" y="458"/>
                </a:cubicBezTo>
                <a:cubicBezTo>
                  <a:pt x="444" y="466"/>
                  <a:pt x="431" y="466"/>
                  <a:pt x="423" y="458"/>
                </a:cubicBezTo>
                <a:cubicBezTo>
                  <a:pt x="323" y="357"/>
                  <a:pt x="323" y="357"/>
                  <a:pt x="323" y="357"/>
                </a:cubicBezTo>
                <a:cubicBezTo>
                  <a:pt x="189" y="357"/>
                  <a:pt x="189" y="357"/>
                  <a:pt x="189" y="357"/>
                </a:cubicBezTo>
                <a:cubicBezTo>
                  <a:pt x="89" y="458"/>
                  <a:pt x="89" y="458"/>
                  <a:pt x="89" y="458"/>
                </a:cubicBezTo>
                <a:cubicBezTo>
                  <a:pt x="81" y="466"/>
                  <a:pt x="68" y="466"/>
                  <a:pt x="59" y="458"/>
                </a:cubicBezTo>
                <a:cubicBezTo>
                  <a:pt x="51" y="449"/>
                  <a:pt x="51" y="436"/>
                  <a:pt x="59" y="428"/>
                </a:cubicBezTo>
                <a:cubicBezTo>
                  <a:pt x="157" y="331"/>
                  <a:pt x="157" y="331"/>
                  <a:pt x="157" y="331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87" y="260"/>
                  <a:pt x="85" y="255"/>
                  <a:pt x="85" y="249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5" y="197"/>
                  <a:pt x="96" y="186"/>
                  <a:pt x="109" y="1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6363687" y="265788"/>
            <a:ext cx="688501" cy="688501"/>
          </a:xfrm>
          <a:custGeom>
            <a:avLst/>
            <a:gdLst>
              <a:gd name="T0" fmla="*/ 256 w 512"/>
              <a:gd name="T1" fmla="*/ 0 h 512"/>
              <a:gd name="T2" fmla="*/ 40 w 512"/>
              <a:gd name="T3" fmla="*/ 49 h 512"/>
              <a:gd name="T4" fmla="*/ 0 w 512"/>
              <a:gd name="T5" fmla="*/ 154 h 512"/>
              <a:gd name="T6" fmla="*/ 0 w 512"/>
              <a:gd name="T7" fmla="*/ 158 h 512"/>
              <a:gd name="T8" fmla="*/ 21 w 512"/>
              <a:gd name="T9" fmla="*/ 179 h 512"/>
              <a:gd name="T10" fmla="*/ 105 w 512"/>
              <a:gd name="T11" fmla="*/ 173 h 512"/>
              <a:gd name="T12" fmla="*/ 107 w 512"/>
              <a:gd name="T13" fmla="*/ 172 h 512"/>
              <a:gd name="T14" fmla="*/ 128 w 512"/>
              <a:gd name="T15" fmla="*/ 151 h 512"/>
              <a:gd name="T16" fmla="*/ 128 w 512"/>
              <a:gd name="T17" fmla="*/ 109 h 512"/>
              <a:gd name="T18" fmla="*/ 152 w 512"/>
              <a:gd name="T19" fmla="*/ 85 h 512"/>
              <a:gd name="T20" fmla="*/ 360 w 512"/>
              <a:gd name="T21" fmla="*/ 85 h 512"/>
              <a:gd name="T22" fmla="*/ 384 w 512"/>
              <a:gd name="T23" fmla="*/ 109 h 512"/>
              <a:gd name="T24" fmla="*/ 384 w 512"/>
              <a:gd name="T25" fmla="*/ 151 h 512"/>
              <a:gd name="T26" fmla="*/ 405 w 512"/>
              <a:gd name="T27" fmla="*/ 172 h 512"/>
              <a:gd name="T28" fmla="*/ 407 w 512"/>
              <a:gd name="T29" fmla="*/ 173 h 512"/>
              <a:gd name="T30" fmla="*/ 491 w 512"/>
              <a:gd name="T31" fmla="*/ 179 h 512"/>
              <a:gd name="T32" fmla="*/ 512 w 512"/>
              <a:gd name="T33" fmla="*/ 158 h 512"/>
              <a:gd name="T34" fmla="*/ 512 w 512"/>
              <a:gd name="T35" fmla="*/ 154 h 512"/>
              <a:gd name="T36" fmla="*/ 472 w 512"/>
              <a:gd name="T37" fmla="*/ 49 h 512"/>
              <a:gd name="T38" fmla="*/ 256 w 512"/>
              <a:gd name="T39" fmla="*/ 0 h 512"/>
              <a:gd name="T40" fmla="*/ 256 w 512"/>
              <a:gd name="T41" fmla="*/ 277 h 512"/>
              <a:gd name="T42" fmla="*/ 213 w 512"/>
              <a:gd name="T43" fmla="*/ 320 h 512"/>
              <a:gd name="T44" fmla="*/ 256 w 512"/>
              <a:gd name="T45" fmla="*/ 363 h 512"/>
              <a:gd name="T46" fmla="*/ 299 w 512"/>
              <a:gd name="T47" fmla="*/ 320 h 512"/>
              <a:gd name="T48" fmla="*/ 256 w 512"/>
              <a:gd name="T49" fmla="*/ 277 h 512"/>
              <a:gd name="T50" fmla="*/ 224 w 512"/>
              <a:gd name="T51" fmla="*/ 181 h 512"/>
              <a:gd name="T52" fmla="*/ 224 w 512"/>
              <a:gd name="T53" fmla="*/ 155 h 512"/>
              <a:gd name="T54" fmla="*/ 197 w 512"/>
              <a:gd name="T55" fmla="*/ 128 h 512"/>
              <a:gd name="T56" fmla="*/ 171 w 512"/>
              <a:gd name="T57" fmla="*/ 155 h 512"/>
              <a:gd name="T58" fmla="*/ 171 w 512"/>
              <a:gd name="T59" fmla="*/ 181 h 512"/>
              <a:gd name="T60" fmla="*/ 27 w 512"/>
              <a:gd name="T61" fmla="*/ 335 h 512"/>
              <a:gd name="T62" fmla="*/ 11 w 512"/>
              <a:gd name="T63" fmla="*/ 373 h 512"/>
              <a:gd name="T64" fmla="*/ 11 w 512"/>
              <a:gd name="T65" fmla="*/ 416 h 512"/>
              <a:gd name="T66" fmla="*/ 53 w 512"/>
              <a:gd name="T67" fmla="*/ 459 h 512"/>
              <a:gd name="T68" fmla="*/ 64 w 512"/>
              <a:gd name="T69" fmla="*/ 459 h 512"/>
              <a:gd name="T70" fmla="*/ 64 w 512"/>
              <a:gd name="T71" fmla="*/ 485 h 512"/>
              <a:gd name="T72" fmla="*/ 91 w 512"/>
              <a:gd name="T73" fmla="*/ 512 h 512"/>
              <a:gd name="T74" fmla="*/ 117 w 512"/>
              <a:gd name="T75" fmla="*/ 485 h 512"/>
              <a:gd name="T76" fmla="*/ 117 w 512"/>
              <a:gd name="T77" fmla="*/ 459 h 512"/>
              <a:gd name="T78" fmla="*/ 395 w 512"/>
              <a:gd name="T79" fmla="*/ 459 h 512"/>
              <a:gd name="T80" fmla="*/ 395 w 512"/>
              <a:gd name="T81" fmla="*/ 485 h 512"/>
              <a:gd name="T82" fmla="*/ 421 w 512"/>
              <a:gd name="T83" fmla="*/ 512 h 512"/>
              <a:gd name="T84" fmla="*/ 448 w 512"/>
              <a:gd name="T85" fmla="*/ 485 h 512"/>
              <a:gd name="T86" fmla="*/ 448 w 512"/>
              <a:gd name="T87" fmla="*/ 459 h 512"/>
              <a:gd name="T88" fmla="*/ 459 w 512"/>
              <a:gd name="T89" fmla="*/ 459 h 512"/>
              <a:gd name="T90" fmla="*/ 501 w 512"/>
              <a:gd name="T91" fmla="*/ 416 h 512"/>
              <a:gd name="T92" fmla="*/ 501 w 512"/>
              <a:gd name="T93" fmla="*/ 373 h 512"/>
              <a:gd name="T94" fmla="*/ 485 w 512"/>
              <a:gd name="T95" fmla="*/ 335 h 512"/>
              <a:gd name="T96" fmla="*/ 341 w 512"/>
              <a:gd name="T97" fmla="*/ 181 h 512"/>
              <a:gd name="T98" fmla="*/ 341 w 512"/>
              <a:gd name="T99" fmla="*/ 155 h 512"/>
              <a:gd name="T100" fmla="*/ 315 w 512"/>
              <a:gd name="T101" fmla="*/ 128 h 512"/>
              <a:gd name="T102" fmla="*/ 288 w 512"/>
              <a:gd name="T103" fmla="*/ 155 h 512"/>
              <a:gd name="T104" fmla="*/ 288 w 512"/>
              <a:gd name="T105" fmla="*/ 181 h 512"/>
              <a:gd name="T106" fmla="*/ 224 w 512"/>
              <a:gd name="T107" fmla="*/ 181 h 512"/>
              <a:gd name="T108" fmla="*/ 256 w 512"/>
              <a:gd name="T109" fmla="*/ 235 h 512"/>
              <a:gd name="T110" fmla="*/ 341 w 512"/>
              <a:gd name="T111" fmla="*/ 320 h 512"/>
              <a:gd name="T112" fmla="*/ 256 w 512"/>
              <a:gd name="T113" fmla="*/ 405 h 512"/>
              <a:gd name="T114" fmla="*/ 171 w 512"/>
              <a:gd name="T115" fmla="*/ 320 h 512"/>
              <a:gd name="T116" fmla="*/ 256 w 512"/>
              <a:gd name="T117" fmla="*/ 23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65" y="0"/>
                  <a:pt x="73" y="16"/>
                  <a:pt x="40" y="49"/>
                </a:cubicBezTo>
                <a:cubicBezTo>
                  <a:pt x="13" y="76"/>
                  <a:pt x="4" y="124"/>
                  <a:pt x="0" y="154"/>
                </a:cubicBezTo>
                <a:cubicBezTo>
                  <a:pt x="0" y="154"/>
                  <a:pt x="0" y="157"/>
                  <a:pt x="0" y="158"/>
                </a:cubicBezTo>
                <a:cubicBezTo>
                  <a:pt x="0" y="170"/>
                  <a:pt x="10" y="179"/>
                  <a:pt x="21" y="179"/>
                </a:cubicBezTo>
                <a:cubicBezTo>
                  <a:pt x="23" y="179"/>
                  <a:pt x="74" y="175"/>
                  <a:pt x="105" y="173"/>
                </a:cubicBezTo>
                <a:cubicBezTo>
                  <a:pt x="106" y="172"/>
                  <a:pt x="106" y="172"/>
                  <a:pt x="107" y="172"/>
                </a:cubicBezTo>
                <a:cubicBezTo>
                  <a:pt x="119" y="172"/>
                  <a:pt x="128" y="162"/>
                  <a:pt x="128" y="151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28" y="96"/>
                  <a:pt x="139" y="85"/>
                  <a:pt x="152" y="85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73" y="85"/>
                  <a:pt x="384" y="96"/>
                  <a:pt x="384" y="109"/>
                </a:cubicBezTo>
                <a:cubicBezTo>
                  <a:pt x="384" y="151"/>
                  <a:pt x="384" y="151"/>
                  <a:pt x="384" y="151"/>
                </a:cubicBezTo>
                <a:cubicBezTo>
                  <a:pt x="384" y="162"/>
                  <a:pt x="393" y="172"/>
                  <a:pt x="405" y="172"/>
                </a:cubicBezTo>
                <a:cubicBezTo>
                  <a:pt x="406" y="172"/>
                  <a:pt x="406" y="172"/>
                  <a:pt x="407" y="173"/>
                </a:cubicBezTo>
                <a:cubicBezTo>
                  <a:pt x="438" y="175"/>
                  <a:pt x="489" y="179"/>
                  <a:pt x="491" y="179"/>
                </a:cubicBezTo>
                <a:cubicBezTo>
                  <a:pt x="502" y="179"/>
                  <a:pt x="512" y="170"/>
                  <a:pt x="512" y="158"/>
                </a:cubicBezTo>
                <a:cubicBezTo>
                  <a:pt x="512" y="157"/>
                  <a:pt x="512" y="154"/>
                  <a:pt x="512" y="154"/>
                </a:cubicBezTo>
                <a:cubicBezTo>
                  <a:pt x="508" y="124"/>
                  <a:pt x="499" y="76"/>
                  <a:pt x="472" y="49"/>
                </a:cubicBezTo>
                <a:cubicBezTo>
                  <a:pt x="439" y="16"/>
                  <a:pt x="347" y="0"/>
                  <a:pt x="256" y="0"/>
                </a:cubicBezTo>
                <a:close/>
                <a:moveTo>
                  <a:pt x="256" y="277"/>
                </a:moveTo>
                <a:cubicBezTo>
                  <a:pt x="232" y="277"/>
                  <a:pt x="213" y="296"/>
                  <a:pt x="213" y="320"/>
                </a:cubicBezTo>
                <a:cubicBezTo>
                  <a:pt x="213" y="344"/>
                  <a:pt x="232" y="363"/>
                  <a:pt x="256" y="363"/>
                </a:cubicBezTo>
                <a:cubicBezTo>
                  <a:pt x="280" y="363"/>
                  <a:pt x="299" y="344"/>
                  <a:pt x="299" y="320"/>
                </a:cubicBezTo>
                <a:cubicBezTo>
                  <a:pt x="299" y="296"/>
                  <a:pt x="280" y="277"/>
                  <a:pt x="256" y="277"/>
                </a:cubicBezTo>
                <a:close/>
                <a:moveTo>
                  <a:pt x="224" y="181"/>
                </a:moveTo>
                <a:cubicBezTo>
                  <a:pt x="224" y="155"/>
                  <a:pt x="224" y="155"/>
                  <a:pt x="224" y="155"/>
                </a:cubicBezTo>
                <a:cubicBezTo>
                  <a:pt x="224" y="140"/>
                  <a:pt x="212" y="128"/>
                  <a:pt x="197" y="128"/>
                </a:cubicBezTo>
                <a:cubicBezTo>
                  <a:pt x="183" y="128"/>
                  <a:pt x="171" y="140"/>
                  <a:pt x="171" y="155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27" y="335"/>
                  <a:pt x="27" y="335"/>
                  <a:pt x="27" y="335"/>
                </a:cubicBezTo>
                <a:cubicBezTo>
                  <a:pt x="17" y="345"/>
                  <a:pt x="11" y="358"/>
                  <a:pt x="11" y="373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11" y="440"/>
                  <a:pt x="30" y="459"/>
                  <a:pt x="53" y="459"/>
                </a:cubicBezTo>
                <a:cubicBezTo>
                  <a:pt x="64" y="459"/>
                  <a:pt x="64" y="459"/>
                  <a:pt x="64" y="459"/>
                </a:cubicBezTo>
                <a:cubicBezTo>
                  <a:pt x="64" y="485"/>
                  <a:pt x="64" y="485"/>
                  <a:pt x="64" y="485"/>
                </a:cubicBezTo>
                <a:cubicBezTo>
                  <a:pt x="64" y="500"/>
                  <a:pt x="76" y="512"/>
                  <a:pt x="91" y="512"/>
                </a:cubicBezTo>
                <a:cubicBezTo>
                  <a:pt x="105" y="512"/>
                  <a:pt x="117" y="500"/>
                  <a:pt x="117" y="485"/>
                </a:cubicBezTo>
                <a:cubicBezTo>
                  <a:pt x="117" y="459"/>
                  <a:pt x="117" y="459"/>
                  <a:pt x="117" y="459"/>
                </a:cubicBezTo>
                <a:cubicBezTo>
                  <a:pt x="395" y="459"/>
                  <a:pt x="395" y="459"/>
                  <a:pt x="395" y="459"/>
                </a:cubicBezTo>
                <a:cubicBezTo>
                  <a:pt x="395" y="485"/>
                  <a:pt x="395" y="485"/>
                  <a:pt x="395" y="485"/>
                </a:cubicBezTo>
                <a:cubicBezTo>
                  <a:pt x="395" y="500"/>
                  <a:pt x="407" y="512"/>
                  <a:pt x="421" y="512"/>
                </a:cubicBezTo>
                <a:cubicBezTo>
                  <a:pt x="436" y="512"/>
                  <a:pt x="448" y="500"/>
                  <a:pt x="448" y="485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59" y="459"/>
                  <a:pt x="459" y="459"/>
                  <a:pt x="459" y="459"/>
                </a:cubicBezTo>
                <a:cubicBezTo>
                  <a:pt x="482" y="459"/>
                  <a:pt x="501" y="440"/>
                  <a:pt x="501" y="416"/>
                </a:cubicBezTo>
                <a:cubicBezTo>
                  <a:pt x="501" y="373"/>
                  <a:pt x="501" y="373"/>
                  <a:pt x="501" y="373"/>
                </a:cubicBezTo>
                <a:cubicBezTo>
                  <a:pt x="501" y="358"/>
                  <a:pt x="495" y="345"/>
                  <a:pt x="485" y="335"/>
                </a:cubicBezTo>
                <a:cubicBezTo>
                  <a:pt x="341" y="181"/>
                  <a:pt x="341" y="181"/>
                  <a:pt x="341" y="181"/>
                </a:cubicBezTo>
                <a:cubicBezTo>
                  <a:pt x="341" y="155"/>
                  <a:pt x="341" y="155"/>
                  <a:pt x="341" y="155"/>
                </a:cubicBezTo>
                <a:cubicBezTo>
                  <a:pt x="341" y="140"/>
                  <a:pt x="329" y="128"/>
                  <a:pt x="315" y="128"/>
                </a:cubicBezTo>
                <a:cubicBezTo>
                  <a:pt x="300" y="128"/>
                  <a:pt x="288" y="140"/>
                  <a:pt x="288" y="155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24" y="181"/>
                  <a:pt x="224" y="181"/>
                  <a:pt x="224" y="181"/>
                </a:cubicBezTo>
                <a:close/>
                <a:moveTo>
                  <a:pt x="256" y="235"/>
                </a:moveTo>
                <a:cubicBezTo>
                  <a:pt x="303" y="235"/>
                  <a:pt x="341" y="273"/>
                  <a:pt x="341" y="320"/>
                </a:cubicBezTo>
                <a:cubicBezTo>
                  <a:pt x="341" y="367"/>
                  <a:pt x="303" y="405"/>
                  <a:pt x="256" y="405"/>
                </a:cubicBezTo>
                <a:cubicBezTo>
                  <a:pt x="209" y="405"/>
                  <a:pt x="171" y="367"/>
                  <a:pt x="171" y="320"/>
                </a:cubicBezTo>
                <a:cubicBezTo>
                  <a:pt x="171" y="273"/>
                  <a:pt x="209" y="235"/>
                  <a:pt x="256" y="2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228011" y="265788"/>
            <a:ext cx="656636" cy="703295"/>
          </a:xfrm>
          <a:custGeom>
            <a:avLst/>
            <a:gdLst>
              <a:gd name="T0" fmla="*/ 254 w 488"/>
              <a:gd name="T1" fmla="*/ 479 h 523"/>
              <a:gd name="T2" fmla="*/ 412 w 488"/>
              <a:gd name="T3" fmla="*/ 479 h 523"/>
              <a:gd name="T4" fmla="*/ 443 w 488"/>
              <a:gd name="T5" fmla="*/ 379 h 523"/>
              <a:gd name="T6" fmla="*/ 473 w 488"/>
              <a:gd name="T7" fmla="*/ 360 h 523"/>
              <a:gd name="T8" fmla="*/ 480 w 488"/>
              <a:gd name="T9" fmla="*/ 355 h 523"/>
              <a:gd name="T10" fmla="*/ 488 w 488"/>
              <a:gd name="T11" fmla="*/ 339 h 523"/>
              <a:gd name="T12" fmla="*/ 480 w 488"/>
              <a:gd name="T13" fmla="*/ 323 h 523"/>
              <a:gd name="T14" fmla="*/ 392 w 488"/>
              <a:gd name="T15" fmla="*/ 250 h 523"/>
              <a:gd name="T16" fmla="*/ 379 w 488"/>
              <a:gd name="T17" fmla="*/ 245 h 523"/>
              <a:gd name="T18" fmla="*/ 364 w 488"/>
              <a:gd name="T19" fmla="*/ 251 h 523"/>
              <a:gd name="T20" fmla="*/ 349 w 488"/>
              <a:gd name="T21" fmla="*/ 266 h 523"/>
              <a:gd name="T22" fmla="*/ 316 w 488"/>
              <a:gd name="T23" fmla="*/ 266 h 523"/>
              <a:gd name="T24" fmla="*/ 226 w 488"/>
              <a:gd name="T25" fmla="*/ 176 h 523"/>
              <a:gd name="T26" fmla="*/ 226 w 488"/>
              <a:gd name="T27" fmla="*/ 143 h 523"/>
              <a:gd name="T28" fmla="*/ 241 w 488"/>
              <a:gd name="T29" fmla="*/ 129 h 523"/>
              <a:gd name="T30" fmla="*/ 247 w 488"/>
              <a:gd name="T31" fmla="*/ 114 h 523"/>
              <a:gd name="T32" fmla="*/ 241 w 488"/>
              <a:gd name="T33" fmla="*/ 99 h 523"/>
              <a:gd name="T34" fmla="*/ 166 w 488"/>
              <a:gd name="T35" fmla="*/ 8 h 523"/>
              <a:gd name="T36" fmla="*/ 149 w 488"/>
              <a:gd name="T37" fmla="*/ 0 h 523"/>
              <a:gd name="T38" fmla="*/ 132 w 488"/>
              <a:gd name="T39" fmla="*/ 9 h 523"/>
              <a:gd name="T40" fmla="*/ 131 w 488"/>
              <a:gd name="T41" fmla="*/ 10 h 523"/>
              <a:gd name="T42" fmla="*/ 93 w 488"/>
              <a:gd name="T43" fmla="*/ 101 h 523"/>
              <a:gd name="T44" fmla="*/ 386 w 488"/>
              <a:gd name="T45" fmla="*/ 395 h 523"/>
              <a:gd name="T46" fmla="*/ 391 w 488"/>
              <a:gd name="T47" fmla="*/ 395 h 523"/>
              <a:gd name="T48" fmla="*/ 374 w 488"/>
              <a:gd name="T49" fmla="*/ 441 h 523"/>
              <a:gd name="T50" fmla="*/ 291 w 488"/>
              <a:gd name="T51" fmla="*/ 441 h 523"/>
              <a:gd name="T52" fmla="*/ 144 w 488"/>
              <a:gd name="T53" fmla="*/ 290 h 523"/>
              <a:gd name="T54" fmla="*/ 31 w 488"/>
              <a:gd name="T55" fmla="*/ 290 h 523"/>
              <a:gd name="T56" fmla="*/ 31 w 488"/>
              <a:gd name="T57" fmla="*/ 403 h 523"/>
              <a:gd name="T58" fmla="*/ 79 w 488"/>
              <a:gd name="T59" fmla="*/ 451 h 523"/>
              <a:gd name="T60" fmla="*/ 117 w 488"/>
              <a:gd name="T61" fmla="*/ 451 h 523"/>
              <a:gd name="T62" fmla="*/ 117 w 488"/>
              <a:gd name="T63" fmla="*/ 413 h 523"/>
              <a:gd name="T64" fmla="*/ 69 w 488"/>
              <a:gd name="T65" fmla="*/ 366 h 523"/>
              <a:gd name="T66" fmla="*/ 69 w 488"/>
              <a:gd name="T67" fmla="*/ 328 h 523"/>
              <a:gd name="T68" fmla="*/ 107 w 488"/>
              <a:gd name="T69" fmla="*/ 328 h 523"/>
              <a:gd name="T70" fmla="*/ 254 w 488"/>
              <a:gd name="T71" fmla="*/ 47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8" h="523">
                <a:moveTo>
                  <a:pt x="254" y="479"/>
                </a:moveTo>
                <a:cubicBezTo>
                  <a:pt x="298" y="523"/>
                  <a:pt x="368" y="523"/>
                  <a:pt x="412" y="479"/>
                </a:cubicBezTo>
                <a:cubicBezTo>
                  <a:pt x="439" y="452"/>
                  <a:pt x="450" y="414"/>
                  <a:pt x="443" y="379"/>
                </a:cubicBezTo>
                <a:cubicBezTo>
                  <a:pt x="454" y="373"/>
                  <a:pt x="465" y="366"/>
                  <a:pt x="473" y="360"/>
                </a:cubicBezTo>
                <a:cubicBezTo>
                  <a:pt x="474" y="359"/>
                  <a:pt x="479" y="356"/>
                  <a:pt x="480" y="355"/>
                </a:cubicBezTo>
                <a:cubicBezTo>
                  <a:pt x="485" y="351"/>
                  <a:pt x="488" y="345"/>
                  <a:pt x="488" y="339"/>
                </a:cubicBezTo>
                <a:cubicBezTo>
                  <a:pt x="488" y="332"/>
                  <a:pt x="485" y="327"/>
                  <a:pt x="480" y="323"/>
                </a:cubicBezTo>
                <a:cubicBezTo>
                  <a:pt x="392" y="250"/>
                  <a:pt x="392" y="250"/>
                  <a:pt x="392" y="250"/>
                </a:cubicBezTo>
                <a:cubicBezTo>
                  <a:pt x="389" y="247"/>
                  <a:pt x="384" y="245"/>
                  <a:pt x="379" y="245"/>
                </a:cubicBezTo>
                <a:cubicBezTo>
                  <a:pt x="373" y="245"/>
                  <a:pt x="368" y="248"/>
                  <a:pt x="364" y="251"/>
                </a:cubicBezTo>
                <a:cubicBezTo>
                  <a:pt x="363" y="253"/>
                  <a:pt x="349" y="266"/>
                  <a:pt x="349" y="266"/>
                </a:cubicBezTo>
                <a:cubicBezTo>
                  <a:pt x="340" y="275"/>
                  <a:pt x="325" y="275"/>
                  <a:pt x="316" y="266"/>
                </a:cubicBezTo>
                <a:cubicBezTo>
                  <a:pt x="226" y="176"/>
                  <a:pt x="226" y="176"/>
                  <a:pt x="226" y="176"/>
                </a:cubicBezTo>
                <a:cubicBezTo>
                  <a:pt x="217" y="167"/>
                  <a:pt x="217" y="152"/>
                  <a:pt x="226" y="143"/>
                </a:cubicBezTo>
                <a:cubicBezTo>
                  <a:pt x="241" y="129"/>
                  <a:pt x="241" y="129"/>
                  <a:pt x="241" y="129"/>
                </a:cubicBezTo>
                <a:cubicBezTo>
                  <a:pt x="245" y="125"/>
                  <a:pt x="247" y="119"/>
                  <a:pt x="247" y="114"/>
                </a:cubicBezTo>
                <a:cubicBezTo>
                  <a:pt x="247" y="108"/>
                  <a:pt x="245" y="103"/>
                  <a:pt x="241" y="99"/>
                </a:cubicBezTo>
                <a:cubicBezTo>
                  <a:pt x="166" y="8"/>
                  <a:pt x="166" y="8"/>
                  <a:pt x="166" y="8"/>
                </a:cubicBezTo>
                <a:cubicBezTo>
                  <a:pt x="162" y="3"/>
                  <a:pt x="156" y="0"/>
                  <a:pt x="149" y="0"/>
                </a:cubicBezTo>
                <a:cubicBezTo>
                  <a:pt x="142" y="0"/>
                  <a:pt x="136" y="3"/>
                  <a:pt x="132" y="9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14" y="33"/>
                  <a:pt x="93" y="68"/>
                  <a:pt x="93" y="101"/>
                </a:cubicBezTo>
                <a:cubicBezTo>
                  <a:pt x="93" y="192"/>
                  <a:pt x="296" y="395"/>
                  <a:pt x="386" y="395"/>
                </a:cubicBezTo>
                <a:cubicBezTo>
                  <a:pt x="388" y="395"/>
                  <a:pt x="390" y="395"/>
                  <a:pt x="391" y="395"/>
                </a:cubicBezTo>
                <a:cubicBezTo>
                  <a:pt x="393" y="411"/>
                  <a:pt x="387" y="429"/>
                  <a:pt x="374" y="441"/>
                </a:cubicBezTo>
                <a:cubicBezTo>
                  <a:pt x="352" y="464"/>
                  <a:pt x="314" y="464"/>
                  <a:pt x="291" y="441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13" y="259"/>
                  <a:pt x="62" y="259"/>
                  <a:pt x="31" y="290"/>
                </a:cubicBezTo>
                <a:cubicBezTo>
                  <a:pt x="0" y="321"/>
                  <a:pt x="0" y="372"/>
                  <a:pt x="31" y="403"/>
                </a:cubicBezTo>
                <a:cubicBezTo>
                  <a:pt x="79" y="451"/>
                  <a:pt x="79" y="451"/>
                  <a:pt x="79" y="451"/>
                </a:cubicBezTo>
                <a:cubicBezTo>
                  <a:pt x="90" y="461"/>
                  <a:pt x="107" y="461"/>
                  <a:pt x="117" y="451"/>
                </a:cubicBezTo>
                <a:cubicBezTo>
                  <a:pt x="128" y="440"/>
                  <a:pt x="128" y="424"/>
                  <a:pt x="117" y="413"/>
                </a:cubicBezTo>
                <a:cubicBezTo>
                  <a:pt x="69" y="366"/>
                  <a:pt x="69" y="366"/>
                  <a:pt x="69" y="366"/>
                </a:cubicBezTo>
                <a:cubicBezTo>
                  <a:pt x="58" y="355"/>
                  <a:pt x="58" y="338"/>
                  <a:pt x="69" y="328"/>
                </a:cubicBezTo>
                <a:cubicBezTo>
                  <a:pt x="79" y="317"/>
                  <a:pt x="96" y="317"/>
                  <a:pt x="107" y="328"/>
                </a:cubicBezTo>
                <a:cubicBezTo>
                  <a:pt x="254" y="479"/>
                  <a:pt x="254" y="479"/>
                  <a:pt x="254" y="4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8185652" y="265788"/>
            <a:ext cx="473415" cy="688501"/>
          </a:xfrm>
          <a:custGeom>
            <a:avLst/>
            <a:gdLst>
              <a:gd name="T0" fmla="*/ 0 w 352"/>
              <a:gd name="T1" fmla="*/ 469 h 512"/>
              <a:gd name="T2" fmla="*/ 42 w 352"/>
              <a:gd name="T3" fmla="*/ 512 h 512"/>
              <a:gd name="T4" fmla="*/ 309 w 352"/>
              <a:gd name="T5" fmla="*/ 512 h 512"/>
              <a:gd name="T6" fmla="*/ 352 w 352"/>
              <a:gd name="T7" fmla="*/ 469 h 512"/>
              <a:gd name="T8" fmla="*/ 352 w 352"/>
              <a:gd name="T9" fmla="*/ 27 h 512"/>
              <a:gd name="T10" fmla="*/ 325 w 352"/>
              <a:gd name="T11" fmla="*/ 0 h 512"/>
              <a:gd name="T12" fmla="*/ 298 w 352"/>
              <a:gd name="T13" fmla="*/ 27 h 512"/>
              <a:gd name="T14" fmla="*/ 298 w 352"/>
              <a:gd name="T15" fmla="*/ 53 h 512"/>
              <a:gd name="T16" fmla="*/ 42 w 352"/>
              <a:gd name="T17" fmla="*/ 53 h 512"/>
              <a:gd name="T18" fmla="*/ 0 w 352"/>
              <a:gd name="T19" fmla="*/ 96 h 512"/>
              <a:gd name="T20" fmla="*/ 0 w 352"/>
              <a:gd name="T21" fmla="*/ 469 h 512"/>
              <a:gd name="T22" fmla="*/ 76 w 352"/>
              <a:gd name="T23" fmla="*/ 107 h 512"/>
              <a:gd name="T24" fmla="*/ 275 w 352"/>
              <a:gd name="T25" fmla="*/ 107 h 512"/>
              <a:gd name="T26" fmla="*/ 298 w 352"/>
              <a:gd name="T27" fmla="*/ 130 h 512"/>
              <a:gd name="T28" fmla="*/ 298 w 352"/>
              <a:gd name="T29" fmla="*/ 243 h 512"/>
              <a:gd name="T30" fmla="*/ 275 w 352"/>
              <a:gd name="T31" fmla="*/ 267 h 512"/>
              <a:gd name="T32" fmla="*/ 76 w 352"/>
              <a:gd name="T33" fmla="*/ 267 h 512"/>
              <a:gd name="T34" fmla="*/ 53 w 352"/>
              <a:gd name="T35" fmla="*/ 243 h 512"/>
              <a:gd name="T36" fmla="*/ 53 w 352"/>
              <a:gd name="T37" fmla="*/ 130 h 512"/>
              <a:gd name="T38" fmla="*/ 76 w 352"/>
              <a:gd name="T39" fmla="*/ 107 h 512"/>
              <a:gd name="T40" fmla="*/ 53 w 352"/>
              <a:gd name="T41" fmla="*/ 336 h 512"/>
              <a:gd name="T42" fmla="*/ 80 w 352"/>
              <a:gd name="T43" fmla="*/ 309 h 512"/>
              <a:gd name="T44" fmla="*/ 106 w 352"/>
              <a:gd name="T45" fmla="*/ 336 h 512"/>
              <a:gd name="T46" fmla="*/ 80 w 352"/>
              <a:gd name="T47" fmla="*/ 363 h 512"/>
              <a:gd name="T48" fmla="*/ 53 w 352"/>
              <a:gd name="T49" fmla="*/ 336 h 512"/>
              <a:gd name="T50" fmla="*/ 149 w 352"/>
              <a:gd name="T51" fmla="*/ 336 h 512"/>
              <a:gd name="T52" fmla="*/ 176 w 352"/>
              <a:gd name="T53" fmla="*/ 309 h 512"/>
              <a:gd name="T54" fmla="*/ 202 w 352"/>
              <a:gd name="T55" fmla="*/ 336 h 512"/>
              <a:gd name="T56" fmla="*/ 176 w 352"/>
              <a:gd name="T57" fmla="*/ 363 h 512"/>
              <a:gd name="T58" fmla="*/ 149 w 352"/>
              <a:gd name="T59" fmla="*/ 336 h 512"/>
              <a:gd name="T60" fmla="*/ 245 w 352"/>
              <a:gd name="T61" fmla="*/ 336 h 512"/>
              <a:gd name="T62" fmla="*/ 272 w 352"/>
              <a:gd name="T63" fmla="*/ 309 h 512"/>
              <a:gd name="T64" fmla="*/ 298 w 352"/>
              <a:gd name="T65" fmla="*/ 336 h 512"/>
              <a:gd name="T66" fmla="*/ 272 w 352"/>
              <a:gd name="T67" fmla="*/ 363 h 512"/>
              <a:gd name="T68" fmla="*/ 245 w 352"/>
              <a:gd name="T69" fmla="*/ 336 h 512"/>
              <a:gd name="T70" fmla="*/ 53 w 352"/>
              <a:gd name="T71" fmla="*/ 432 h 512"/>
              <a:gd name="T72" fmla="*/ 80 w 352"/>
              <a:gd name="T73" fmla="*/ 405 h 512"/>
              <a:gd name="T74" fmla="*/ 106 w 352"/>
              <a:gd name="T75" fmla="*/ 432 h 512"/>
              <a:gd name="T76" fmla="*/ 80 w 352"/>
              <a:gd name="T77" fmla="*/ 459 h 512"/>
              <a:gd name="T78" fmla="*/ 53 w 352"/>
              <a:gd name="T79" fmla="*/ 432 h 512"/>
              <a:gd name="T80" fmla="*/ 149 w 352"/>
              <a:gd name="T81" fmla="*/ 432 h 512"/>
              <a:gd name="T82" fmla="*/ 176 w 352"/>
              <a:gd name="T83" fmla="*/ 405 h 512"/>
              <a:gd name="T84" fmla="*/ 202 w 352"/>
              <a:gd name="T85" fmla="*/ 432 h 512"/>
              <a:gd name="T86" fmla="*/ 176 w 352"/>
              <a:gd name="T87" fmla="*/ 459 h 512"/>
              <a:gd name="T88" fmla="*/ 149 w 352"/>
              <a:gd name="T89" fmla="*/ 432 h 512"/>
              <a:gd name="T90" fmla="*/ 245 w 352"/>
              <a:gd name="T91" fmla="*/ 432 h 512"/>
              <a:gd name="T92" fmla="*/ 272 w 352"/>
              <a:gd name="T93" fmla="*/ 405 h 512"/>
              <a:gd name="T94" fmla="*/ 298 w 352"/>
              <a:gd name="T95" fmla="*/ 432 h 512"/>
              <a:gd name="T96" fmla="*/ 272 w 352"/>
              <a:gd name="T97" fmla="*/ 459 h 512"/>
              <a:gd name="T98" fmla="*/ 245 w 352"/>
              <a:gd name="T99" fmla="*/ 43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2" h="512">
                <a:moveTo>
                  <a:pt x="0" y="469"/>
                </a:moveTo>
                <a:cubicBezTo>
                  <a:pt x="0" y="493"/>
                  <a:pt x="19" y="512"/>
                  <a:pt x="42" y="512"/>
                </a:cubicBezTo>
                <a:cubicBezTo>
                  <a:pt x="309" y="512"/>
                  <a:pt x="309" y="512"/>
                  <a:pt x="309" y="512"/>
                </a:cubicBezTo>
                <a:cubicBezTo>
                  <a:pt x="333" y="512"/>
                  <a:pt x="352" y="493"/>
                  <a:pt x="352" y="469"/>
                </a:cubicBezTo>
                <a:cubicBezTo>
                  <a:pt x="352" y="27"/>
                  <a:pt x="352" y="27"/>
                  <a:pt x="352" y="27"/>
                </a:cubicBezTo>
                <a:cubicBezTo>
                  <a:pt x="352" y="12"/>
                  <a:pt x="340" y="0"/>
                  <a:pt x="325" y="0"/>
                </a:cubicBezTo>
                <a:cubicBezTo>
                  <a:pt x="310" y="0"/>
                  <a:pt x="298" y="12"/>
                  <a:pt x="298" y="27"/>
                </a:cubicBezTo>
                <a:cubicBezTo>
                  <a:pt x="298" y="53"/>
                  <a:pt x="298" y="53"/>
                  <a:pt x="298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19" y="53"/>
                  <a:pt x="0" y="72"/>
                  <a:pt x="0" y="96"/>
                </a:cubicBezTo>
                <a:cubicBezTo>
                  <a:pt x="0" y="469"/>
                  <a:pt x="0" y="469"/>
                  <a:pt x="0" y="469"/>
                </a:cubicBezTo>
                <a:close/>
                <a:moveTo>
                  <a:pt x="76" y="107"/>
                </a:moveTo>
                <a:cubicBezTo>
                  <a:pt x="275" y="107"/>
                  <a:pt x="275" y="107"/>
                  <a:pt x="275" y="107"/>
                </a:cubicBezTo>
                <a:cubicBezTo>
                  <a:pt x="288" y="107"/>
                  <a:pt x="298" y="117"/>
                  <a:pt x="298" y="130"/>
                </a:cubicBezTo>
                <a:cubicBezTo>
                  <a:pt x="298" y="243"/>
                  <a:pt x="298" y="243"/>
                  <a:pt x="298" y="243"/>
                </a:cubicBezTo>
                <a:cubicBezTo>
                  <a:pt x="298" y="256"/>
                  <a:pt x="288" y="267"/>
                  <a:pt x="275" y="267"/>
                </a:cubicBezTo>
                <a:cubicBezTo>
                  <a:pt x="76" y="267"/>
                  <a:pt x="76" y="267"/>
                  <a:pt x="76" y="267"/>
                </a:cubicBezTo>
                <a:cubicBezTo>
                  <a:pt x="63" y="267"/>
                  <a:pt x="53" y="256"/>
                  <a:pt x="53" y="243"/>
                </a:cubicBezTo>
                <a:cubicBezTo>
                  <a:pt x="53" y="130"/>
                  <a:pt x="53" y="130"/>
                  <a:pt x="53" y="130"/>
                </a:cubicBezTo>
                <a:cubicBezTo>
                  <a:pt x="53" y="117"/>
                  <a:pt x="63" y="107"/>
                  <a:pt x="76" y="107"/>
                </a:cubicBezTo>
                <a:close/>
                <a:moveTo>
                  <a:pt x="53" y="336"/>
                </a:moveTo>
                <a:cubicBezTo>
                  <a:pt x="53" y="321"/>
                  <a:pt x="65" y="309"/>
                  <a:pt x="80" y="309"/>
                </a:cubicBezTo>
                <a:cubicBezTo>
                  <a:pt x="94" y="309"/>
                  <a:pt x="106" y="321"/>
                  <a:pt x="106" y="336"/>
                </a:cubicBezTo>
                <a:cubicBezTo>
                  <a:pt x="106" y="351"/>
                  <a:pt x="94" y="363"/>
                  <a:pt x="80" y="363"/>
                </a:cubicBezTo>
                <a:cubicBezTo>
                  <a:pt x="65" y="363"/>
                  <a:pt x="53" y="351"/>
                  <a:pt x="53" y="336"/>
                </a:cubicBezTo>
                <a:close/>
                <a:moveTo>
                  <a:pt x="149" y="336"/>
                </a:moveTo>
                <a:cubicBezTo>
                  <a:pt x="149" y="321"/>
                  <a:pt x="161" y="309"/>
                  <a:pt x="176" y="309"/>
                </a:cubicBezTo>
                <a:cubicBezTo>
                  <a:pt x="190" y="309"/>
                  <a:pt x="202" y="321"/>
                  <a:pt x="202" y="336"/>
                </a:cubicBezTo>
                <a:cubicBezTo>
                  <a:pt x="202" y="351"/>
                  <a:pt x="190" y="363"/>
                  <a:pt x="176" y="363"/>
                </a:cubicBezTo>
                <a:cubicBezTo>
                  <a:pt x="161" y="363"/>
                  <a:pt x="149" y="351"/>
                  <a:pt x="149" y="336"/>
                </a:cubicBezTo>
                <a:close/>
                <a:moveTo>
                  <a:pt x="245" y="336"/>
                </a:moveTo>
                <a:cubicBezTo>
                  <a:pt x="245" y="321"/>
                  <a:pt x="257" y="309"/>
                  <a:pt x="272" y="309"/>
                </a:cubicBezTo>
                <a:cubicBezTo>
                  <a:pt x="286" y="309"/>
                  <a:pt x="298" y="321"/>
                  <a:pt x="298" y="336"/>
                </a:cubicBezTo>
                <a:cubicBezTo>
                  <a:pt x="298" y="351"/>
                  <a:pt x="286" y="363"/>
                  <a:pt x="272" y="363"/>
                </a:cubicBezTo>
                <a:cubicBezTo>
                  <a:pt x="257" y="363"/>
                  <a:pt x="245" y="351"/>
                  <a:pt x="245" y="336"/>
                </a:cubicBezTo>
                <a:close/>
                <a:moveTo>
                  <a:pt x="53" y="432"/>
                </a:moveTo>
                <a:cubicBezTo>
                  <a:pt x="53" y="417"/>
                  <a:pt x="65" y="405"/>
                  <a:pt x="80" y="405"/>
                </a:cubicBezTo>
                <a:cubicBezTo>
                  <a:pt x="94" y="405"/>
                  <a:pt x="106" y="417"/>
                  <a:pt x="106" y="432"/>
                </a:cubicBezTo>
                <a:cubicBezTo>
                  <a:pt x="106" y="447"/>
                  <a:pt x="94" y="459"/>
                  <a:pt x="80" y="459"/>
                </a:cubicBezTo>
                <a:cubicBezTo>
                  <a:pt x="65" y="459"/>
                  <a:pt x="53" y="447"/>
                  <a:pt x="53" y="432"/>
                </a:cubicBezTo>
                <a:close/>
                <a:moveTo>
                  <a:pt x="149" y="432"/>
                </a:moveTo>
                <a:cubicBezTo>
                  <a:pt x="149" y="417"/>
                  <a:pt x="161" y="405"/>
                  <a:pt x="176" y="405"/>
                </a:cubicBezTo>
                <a:cubicBezTo>
                  <a:pt x="190" y="405"/>
                  <a:pt x="202" y="417"/>
                  <a:pt x="202" y="432"/>
                </a:cubicBezTo>
                <a:cubicBezTo>
                  <a:pt x="202" y="447"/>
                  <a:pt x="190" y="459"/>
                  <a:pt x="176" y="459"/>
                </a:cubicBezTo>
                <a:cubicBezTo>
                  <a:pt x="161" y="459"/>
                  <a:pt x="149" y="447"/>
                  <a:pt x="149" y="432"/>
                </a:cubicBezTo>
                <a:close/>
                <a:moveTo>
                  <a:pt x="245" y="432"/>
                </a:moveTo>
                <a:cubicBezTo>
                  <a:pt x="245" y="417"/>
                  <a:pt x="257" y="405"/>
                  <a:pt x="272" y="405"/>
                </a:cubicBezTo>
                <a:cubicBezTo>
                  <a:pt x="286" y="405"/>
                  <a:pt x="298" y="417"/>
                  <a:pt x="298" y="432"/>
                </a:cubicBezTo>
                <a:cubicBezTo>
                  <a:pt x="298" y="447"/>
                  <a:pt x="286" y="459"/>
                  <a:pt x="272" y="459"/>
                </a:cubicBezTo>
                <a:cubicBezTo>
                  <a:pt x="257" y="459"/>
                  <a:pt x="245" y="447"/>
                  <a:pt x="245" y="4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424942" y="1126698"/>
            <a:ext cx="501866" cy="689069"/>
          </a:xfrm>
          <a:custGeom>
            <a:avLst/>
            <a:gdLst>
              <a:gd name="T0" fmla="*/ 0 w 373"/>
              <a:gd name="T1" fmla="*/ 469 h 512"/>
              <a:gd name="T2" fmla="*/ 43 w 373"/>
              <a:gd name="T3" fmla="*/ 512 h 512"/>
              <a:gd name="T4" fmla="*/ 331 w 373"/>
              <a:gd name="T5" fmla="*/ 512 h 512"/>
              <a:gd name="T6" fmla="*/ 373 w 373"/>
              <a:gd name="T7" fmla="*/ 469 h 512"/>
              <a:gd name="T8" fmla="*/ 373 w 373"/>
              <a:gd name="T9" fmla="*/ 43 h 512"/>
              <a:gd name="T10" fmla="*/ 331 w 373"/>
              <a:gd name="T11" fmla="*/ 0 h 512"/>
              <a:gd name="T12" fmla="*/ 43 w 373"/>
              <a:gd name="T13" fmla="*/ 0 h 512"/>
              <a:gd name="T14" fmla="*/ 0 w 373"/>
              <a:gd name="T15" fmla="*/ 43 h 512"/>
              <a:gd name="T16" fmla="*/ 0 w 373"/>
              <a:gd name="T17" fmla="*/ 469 h 512"/>
              <a:gd name="T18" fmla="*/ 77 w 373"/>
              <a:gd name="T19" fmla="*/ 53 h 512"/>
              <a:gd name="T20" fmla="*/ 297 w 373"/>
              <a:gd name="T21" fmla="*/ 53 h 512"/>
              <a:gd name="T22" fmla="*/ 320 w 373"/>
              <a:gd name="T23" fmla="*/ 77 h 512"/>
              <a:gd name="T24" fmla="*/ 320 w 373"/>
              <a:gd name="T25" fmla="*/ 339 h 512"/>
              <a:gd name="T26" fmla="*/ 297 w 373"/>
              <a:gd name="T27" fmla="*/ 363 h 512"/>
              <a:gd name="T28" fmla="*/ 77 w 373"/>
              <a:gd name="T29" fmla="*/ 363 h 512"/>
              <a:gd name="T30" fmla="*/ 53 w 373"/>
              <a:gd name="T31" fmla="*/ 339 h 512"/>
              <a:gd name="T32" fmla="*/ 53 w 373"/>
              <a:gd name="T33" fmla="*/ 77 h 512"/>
              <a:gd name="T34" fmla="*/ 77 w 373"/>
              <a:gd name="T35" fmla="*/ 53 h 512"/>
              <a:gd name="T36" fmla="*/ 160 w 373"/>
              <a:gd name="T37" fmla="*/ 432 h 512"/>
              <a:gd name="T38" fmla="*/ 187 w 373"/>
              <a:gd name="T39" fmla="*/ 405 h 512"/>
              <a:gd name="T40" fmla="*/ 213 w 373"/>
              <a:gd name="T41" fmla="*/ 432 h 512"/>
              <a:gd name="T42" fmla="*/ 187 w 373"/>
              <a:gd name="T43" fmla="*/ 459 h 512"/>
              <a:gd name="T44" fmla="*/ 160 w 373"/>
              <a:gd name="T45" fmla="*/ 43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3" h="512">
                <a:moveTo>
                  <a:pt x="0" y="469"/>
                </a:moveTo>
                <a:cubicBezTo>
                  <a:pt x="0" y="493"/>
                  <a:pt x="19" y="512"/>
                  <a:pt x="43" y="512"/>
                </a:cubicBezTo>
                <a:cubicBezTo>
                  <a:pt x="331" y="512"/>
                  <a:pt x="331" y="512"/>
                  <a:pt x="331" y="512"/>
                </a:cubicBezTo>
                <a:cubicBezTo>
                  <a:pt x="354" y="512"/>
                  <a:pt x="373" y="493"/>
                  <a:pt x="373" y="469"/>
                </a:cubicBezTo>
                <a:cubicBezTo>
                  <a:pt x="373" y="43"/>
                  <a:pt x="373" y="43"/>
                  <a:pt x="373" y="43"/>
                </a:cubicBezTo>
                <a:cubicBezTo>
                  <a:pt x="373" y="19"/>
                  <a:pt x="354" y="0"/>
                  <a:pt x="33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lnTo>
                  <a:pt x="0" y="469"/>
                </a:lnTo>
                <a:close/>
                <a:moveTo>
                  <a:pt x="77" y="53"/>
                </a:moveTo>
                <a:cubicBezTo>
                  <a:pt x="297" y="53"/>
                  <a:pt x="297" y="53"/>
                  <a:pt x="297" y="53"/>
                </a:cubicBezTo>
                <a:cubicBezTo>
                  <a:pt x="310" y="53"/>
                  <a:pt x="320" y="64"/>
                  <a:pt x="320" y="77"/>
                </a:cubicBezTo>
                <a:cubicBezTo>
                  <a:pt x="320" y="339"/>
                  <a:pt x="320" y="339"/>
                  <a:pt x="320" y="339"/>
                </a:cubicBezTo>
                <a:cubicBezTo>
                  <a:pt x="320" y="352"/>
                  <a:pt x="310" y="363"/>
                  <a:pt x="297" y="363"/>
                </a:cubicBezTo>
                <a:cubicBezTo>
                  <a:pt x="77" y="363"/>
                  <a:pt x="77" y="363"/>
                  <a:pt x="77" y="363"/>
                </a:cubicBezTo>
                <a:cubicBezTo>
                  <a:pt x="64" y="363"/>
                  <a:pt x="53" y="352"/>
                  <a:pt x="53" y="339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64"/>
                  <a:pt x="64" y="53"/>
                  <a:pt x="77" y="53"/>
                </a:cubicBezTo>
                <a:close/>
                <a:moveTo>
                  <a:pt x="160" y="432"/>
                </a:moveTo>
                <a:cubicBezTo>
                  <a:pt x="160" y="417"/>
                  <a:pt x="172" y="405"/>
                  <a:pt x="187" y="405"/>
                </a:cubicBezTo>
                <a:cubicBezTo>
                  <a:pt x="201" y="405"/>
                  <a:pt x="213" y="417"/>
                  <a:pt x="213" y="432"/>
                </a:cubicBezTo>
                <a:cubicBezTo>
                  <a:pt x="213" y="447"/>
                  <a:pt x="201" y="459"/>
                  <a:pt x="187" y="459"/>
                </a:cubicBezTo>
                <a:cubicBezTo>
                  <a:pt x="172" y="459"/>
                  <a:pt x="160" y="447"/>
                  <a:pt x="160" y="4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1285853" y="1126698"/>
            <a:ext cx="501297" cy="689069"/>
          </a:xfrm>
          <a:custGeom>
            <a:avLst/>
            <a:gdLst>
              <a:gd name="T0" fmla="*/ 160 w 373"/>
              <a:gd name="T1" fmla="*/ 389 h 512"/>
              <a:gd name="T2" fmla="*/ 187 w 373"/>
              <a:gd name="T3" fmla="*/ 416 h 512"/>
              <a:gd name="T4" fmla="*/ 213 w 373"/>
              <a:gd name="T5" fmla="*/ 389 h 512"/>
              <a:gd name="T6" fmla="*/ 187 w 373"/>
              <a:gd name="T7" fmla="*/ 363 h 512"/>
              <a:gd name="T8" fmla="*/ 160 w 373"/>
              <a:gd name="T9" fmla="*/ 389 h 512"/>
              <a:gd name="T10" fmla="*/ 0 w 373"/>
              <a:gd name="T11" fmla="*/ 469 h 512"/>
              <a:gd name="T12" fmla="*/ 43 w 373"/>
              <a:gd name="T13" fmla="*/ 512 h 512"/>
              <a:gd name="T14" fmla="*/ 331 w 373"/>
              <a:gd name="T15" fmla="*/ 512 h 512"/>
              <a:gd name="T16" fmla="*/ 373 w 373"/>
              <a:gd name="T17" fmla="*/ 469 h 512"/>
              <a:gd name="T18" fmla="*/ 373 w 373"/>
              <a:gd name="T19" fmla="*/ 43 h 512"/>
              <a:gd name="T20" fmla="*/ 331 w 373"/>
              <a:gd name="T21" fmla="*/ 0 h 512"/>
              <a:gd name="T22" fmla="*/ 43 w 373"/>
              <a:gd name="T23" fmla="*/ 0 h 512"/>
              <a:gd name="T24" fmla="*/ 0 w 373"/>
              <a:gd name="T25" fmla="*/ 43 h 512"/>
              <a:gd name="T26" fmla="*/ 0 w 373"/>
              <a:gd name="T27" fmla="*/ 469 h 512"/>
              <a:gd name="T28" fmla="*/ 77 w 373"/>
              <a:gd name="T29" fmla="*/ 53 h 512"/>
              <a:gd name="T30" fmla="*/ 297 w 373"/>
              <a:gd name="T31" fmla="*/ 53 h 512"/>
              <a:gd name="T32" fmla="*/ 320 w 373"/>
              <a:gd name="T33" fmla="*/ 77 h 512"/>
              <a:gd name="T34" fmla="*/ 320 w 373"/>
              <a:gd name="T35" fmla="*/ 254 h 512"/>
              <a:gd name="T36" fmla="*/ 297 w 373"/>
              <a:gd name="T37" fmla="*/ 277 h 512"/>
              <a:gd name="T38" fmla="*/ 77 w 373"/>
              <a:gd name="T39" fmla="*/ 277 h 512"/>
              <a:gd name="T40" fmla="*/ 53 w 373"/>
              <a:gd name="T41" fmla="*/ 254 h 512"/>
              <a:gd name="T42" fmla="*/ 53 w 373"/>
              <a:gd name="T43" fmla="*/ 77 h 512"/>
              <a:gd name="T44" fmla="*/ 77 w 373"/>
              <a:gd name="T45" fmla="*/ 53 h 512"/>
              <a:gd name="T46" fmla="*/ 117 w 373"/>
              <a:gd name="T47" fmla="*/ 389 h 512"/>
              <a:gd name="T48" fmla="*/ 187 w 373"/>
              <a:gd name="T49" fmla="*/ 320 h 512"/>
              <a:gd name="T50" fmla="*/ 256 w 373"/>
              <a:gd name="T51" fmla="*/ 389 h 512"/>
              <a:gd name="T52" fmla="*/ 187 w 373"/>
              <a:gd name="T53" fmla="*/ 459 h 512"/>
              <a:gd name="T54" fmla="*/ 117 w 373"/>
              <a:gd name="T55" fmla="*/ 38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3" h="512">
                <a:moveTo>
                  <a:pt x="160" y="389"/>
                </a:moveTo>
                <a:cubicBezTo>
                  <a:pt x="160" y="404"/>
                  <a:pt x="172" y="416"/>
                  <a:pt x="187" y="416"/>
                </a:cubicBezTo>
                <a:cubicBezTo>
                  <a:pt x="201" y="416"/>
                  <a:pt x="213" y="404"/>
                  <a:pt x="213" y="389"/>
                </a:cubicBezTo>
                <a:cubicBezTo>
                  <a:pt x="213" y="375"/>
                  <a:pt x="201" y="363"/>
                  <a:pt x="187" y="363"/>
                </a:cubicBezTo>
                <a:cubicBezTo>
                  <a:pt x="172" y="363"/>
                  <a:pt x="160" y="375"/>
                  <a:pt x="160" y="389"/>
                </a:cubicBezTo>
                <a:close/>
                <a:moveTo>
                  <a:pt x="0" y="469"/>
                </a:moveTo>
                <a:cubicBezTo>
                  <a:pt x="0" y="493"/>
                  <a:pt x="19" y="512"/>
                  <a:pt x="43" y="512"/>
                </a:cubicBezTo>
                <a:cubicBezTo>
                  <a:pt x="331" y="512"/>
                  <a:pt x="331" y="512"/>
                  <a:pt x="331" y="512"/>
                </a:cubicBezTo>
                <a:cubicBezTo>
                  <a:pt x="354" y="512"/>
                  <a:pt x="373" y="493"/>
                  <a:pt x="373" y="469"/>
                </a:cubicBezTo>
                <a:cubicBezTo>
                  <a:pt x="373" y="43"/>
                  <a:pt x="373" y="43"/>
                  <a:pt x="373" y="43"/>
                </a:cubicBezTo>
                <a:cubicBezTo>
                  <a:pt x="373" y="19"/>
                  <a:pt x="354" y="0"/>
                  <a:pt x="33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lnTo>
                  <a:pt x="0" y="469"/>
                </a:lnTo>
                <a:close/>
                <a:moveTo>
                  <a:pt x="77" y="53"/>
                </a:moveTo>
                <a:cubicBezTo>
                  <a:pt x="297" y="53"/>
                  <a:pt x="297" y="53"/>
                  <a:pt x="297" y="53"/>
                </a:cubicBezTo>
                <a:cubicBezTo>
                  <a:pt x="310" y="53"/>
                  <a:pt x="320" y="64"/>
                  <a:pt x="320" y="77"/>
                </a:cubicBezTo>
                <a:cubicBezTo>
                  <a:pt x="320" y="254"/>
                  <a:pt x="320" y="254"/>
                  <a:pt x="320" y="254"/>
                </a:cubicBezTo>
                <a:cubicBezTo>
                  <a:pt x="320" y="267"/>
                  <a:pt x="310" y="277"/>
                  <a:pt x="297" y="277"/>
                </a:cubicBezTo>
                <a:cubicBezTo>
                  <a:pt x="77" y="277"/>
                  <a:pt x="77" y="277"/>
                  <a:pt x="77" y="277"/>
                </a:cubicBezTo>
                <a:cubicBezTo>
                  <a:pt x="64" y="277"/>
                  <a:pt x="53" y="267"/>
                  <a:pt x="53" y="254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64"/>
                  <a:pt x="64" y="53"/>
                  <a:pt x="77" y="53"/>
                </a:cubicBezTo>
                <a:close/>
                <a:moveTo>
                  <a:pt x="117" y="389"/>
                </a:moveTo>
                <a:cubicBezTo>
                  <a:pt x="117" y="351"/>
                  <a:pt x="148" y="320"/>
                  <a:pt x="187" y="320"/>
                </a:cubicBezTo>
                <a:cubicBezTo>
                  <a:pt x="225" y="320"/>
                  <a:pt x="256" y="351"/>
                  <a:pt x="256" y="389"/>
                </a:cubicBezTo>
                <a:cubicBezTo>
                  <a:pt x="256" y="428"/>
                  <a:pt x="225" y="459"/>
                  <a:pt x="187" y="459"/>
                </a:cubicBezTo>
                <a:cubicBezTo>
                  <a:pt x="148" y="459"/>
                  <a:pt x="117" y="428"/>
                  <a:pt x="117" y="3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2060274" y="1126698"/>
            <a:ext cx="673706" cy="689069"/>
          </a:xfrm>
          <a:custGeom>
            <a:avLst/>
            <a:gdLst>
              <a:gd name="T0" fmla="*/ 181 w 501"/>
              <a:gd name="T1" fmla="*/ 416 h 512"/>
              <a:gd name="T2" fmla="*/ 203 w 501"/>
              <a:gd name="T3" fmla="*/ 437 h 512"/>
              <a:gd name="T4" fmla="*/ 181 w 501"/>
              <a:gd name="T5" fmla="*/ 459 h 512"/>
              <a:gd name="T6" fmla="*/ 101 w 501"/>
              <a:gd name="T7" fmla="*/ 459 h 512"/>
              <a:gd name="T8" fmla="*/ 75 w 501"/>
              <a:gd name="T9" fmla="*/ 485 h 512"/>
              <a:gd name="T10" fmla="*/ 101 w 501"/>
              <a:gd name="T11" fmla="*/ 512 h 512"/>
              <a:gd name="T12" fmla="*/ 400 w 501"/>
              <a:gd name="T13" fmla="*/ 512 h 512"/>
              <a:gd name="T14" fmla="*/ 427 w 501"/>
              <a:gd name="T15" fmla="*/ 485 h 512"/>
              <a:gd name="T16" fmla="*/ 400 w 501"/>
              <a:gd name="T17" fmla="*/ 459 h 512"/>
              <a:gd name="T18" fmla="*/ 320 w 501"/>
              <a:gd name="T19" fmla="*/ 459 h 512"/>
              <a:gd name="T20" fmla="*/ 299 w 501"/>
              <a:gd name="T21" fmla="*/ 437 h 512"/>
              <a:gd name="T22" fmla="*/ 320 w 501"/>
              <a:gd name="T23" fmla="*/ 416 h 512"/>
              <a:gd name="T24" fmla="*/ 459 w 501"/>
              <a:gd name="T25" fmla="*/ 416 h 512"/>
              <a:gd name="T26" fmla="*/ 501 w 501"/>
              <a:gd name="T27" fmla="*/ 373 h 512"/>
              <a:gd name="T28" fmla="*/ 501 w 501"/>
              <a:gd name="T29" fmla="*/ 43 h 512"/>
              <a:gd name="T30" fmla="*/ 459 w 501"/>
              <a:gd name="T31" fmla="*/ 0 h 512"/>
              <a:gd name="T32" fmla="*/ 43 w 501"/>
              <a:gd name="T33" fmla="*/ 0 h 512"/>
              <a:gd name="T34" fmla="*/ 0 w 501"/>
              <a:gd name="T35" fmla="*/ 43 h 512"/>
              <a:gd name="T36" fmla="*/ 0 w 501"/>
              <a:gd name="T37" fmla="*/ 373 h 512"/>
              <a:gd name="T38" fmla="*/ 43 w 501"/>
              <a:gd name="T39" fmla="*/ 416 h 512"/>
              <a:gd name="T40" fmla="*/ 181 w 501"/>
              <a:gd name="T41" fmla="*/ 416 h 512"/>
              <a:gd name="T42" fmla="*/ 224 w 501"/>
              <a:gd name="T43" fmla="*/ 336 h 512"/>
              <a:gd name="T44" fmla="*/ 251 w 501"/>
              <a:gd name="T45" fmla="*/ 309 h 512"/>
              <a:gd name="T46" fmla="*/ 277 w 501"/>
              <a:gd name="T47" fmla="*/ 336 h 512"/>
              <a:gd name="T48" fmla="*/ 251 w 501"/>
              <a:gd name="T49" fmla="*/ 363 h 512"/>
              <a:gd name="T50" fmla="*/ 224 w 501"/>
              <a:gd name="T51" fmla="*/ 336 h 512"/>
              <a:gd name="T52" fmla="*/ 77 w 501"/>
              <a:gd name="T53" fmla="*/ 53 h 512"/>
              <a:gd name="T54" fmla="*/ 425 w 501"/>
              <a:gd name="T55" fmla="*/ 53 h 512"/>
              <a:gd name="T56" fmla="*/ 448 w 501"/>
              <a:gd name="T57" fmla="*/ 77 h 512"/>
              <a:gd name="T58" fmla="*/ 448 w 501"/>
              <a:gd name="T59" fmla="*/ 243 h 512"/>
              <a:gd name="T60" fmla="*/ 425 w 501"/>
              <a:gd name="T61" fmla="*/ 267 h 512"/>
              <a:gd name="T62" fmla="*/ 77 w 501"/>
              <a:gd name="T63" fmla="*/ 267 h 512"/>
              <a:gd name="T64" fmla="*/ 53 w 501"/>
              <a:gd name="T65" fmla="*/ 243 h 512"/>
              <a:gd name="T66" fmla="*/ 53 w 501"/>
              <a:gd name="T67" fmla="*/ 77 h 512"/>
              <a:gd name="T68" fmla="*/ 77 w 501"/>
              <a:gd name="T69" fmla="*/ 5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1" h="512">
                <a:moveTo>
                  <a:pt x="181" y="416"/>
                </a:moveTo>
                <a:cubicBezTo>
                  <a:pt x="193" y="416"/>
                  <a:pt x="203" y="426"/>
                  <a:pt x="203" y="437"/>
                </a:cubicBezTo>
                <a:cubicBezTo>
                  <a:pt x="203" y="449"/>
                  <a:pt x="193" y="459"/>
                  <a:pt x="181" y="459"/>
                </a:cubicBezTo>
                <a:cubicBezTo>
                  <a:pt x="101" y="459"/>
                  <a:pt x="101" y="459"/>
                  <a:pt x="101" y="459"/>
                </a:cubicBezTo>
                <a:cubicBezTo>
                  <a:pt x="87" y="459"/>
                  <a:pt x="75" y="471"/>
                  <a:pt x="75" y="485"/>
                </a:cubicBezTo>
                <a:cubicBezTo>
                  <a:pt x="75" y="500"/>
                  <a:pt x="87" y="512"/>
                  <a:pt x="101" y="512"/>
                </a:cubicBezTo>
                <a:cubicBezTo>
                  <a:pt x="400" y="512"/>
                  <a:pt x="400" y="512"/>
                  <a:pt x="400" y="512"/>
                </a:cubicBezTo>
                <a:cubicBezTo>
                  <a:pt x="415" y="512"/>
                  <a:pt x="427" y="500"/>
                  <a:pt x="427" y="485"/>
                </a:cubicBezTo>
                <a:cubicBezTo>
                  <a:pt x="427" y="471"/>
                  <a:pt x="415" y="459"/>
                  <a:pt x="400" y="459"/>
                </a:cubicBezTo>
                <a:cubicBezTo>
                  <a:pt x="320" y="459"/>
                  <a:pt x="320" y="459"/>
                  <a:pt x="320" y="459"/>
                </a:cubicBezTo>
                <a:cubicBezTo>
                  <a:pt x="308" y="459"/>
                  <a:pt x="299" y="449"/>
                  <a:pt x="299" y="437"/>
                </a:cubicBezTo>
                <a:cubicBezTo>
                  <a:pt x="299" y="426"/>
                  <a:pt x="308" y="416"/>
                  <a:pt x="320" y="416"/>
                </a:cubicBezTo>
                <a:cubicBezTo>
                  <a:pt x="459" y="416"/>
                  <a:pt x="459" y="416"/>
                  <a:pt x="459" y="416"/>
                </a:cubicBezTo>
                <a:cubicBezTo>
                  <a:pt x="482" y="416"/>
                  <a:pt x="501" y="397"/>
                  <a:pt x="501" y="373"/>
                </a:cubicBezTo>
                <a:cubicBezTo>
                  <a:pt x="501" y="43"/>
                  <a:pt x="501" y="43"/>
                  <a:pt x="501" y="43"/>
                </a:cubicBezTo>
                <a:cubicBezTo>
                  <a:pt x="501" y="19"/>
                  <a:pt x="482" y="0"/>
                  <a:pt x="45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73"/>
                  <a:pt x="0" y="373"/>
                  <a:pt x="0" y="373"/>
                </a:cubicBezTo>
                <a:cubicBezTo>
                  <a:pt x="0" y="397"/>
                  <a:pt x="19" y="416"/>
                  <a:pt x="43" y="416"/>
                </a:cubicBezTo>
                <a:lnTo>
                  <a:pt x="181" y="416"/>
                </a:lnTo>
                <a:close/>
                <a:moveTo>
                  <a:pt x="224" y="336"/>
                </a:moveTo>
                <a:cubicBezTo>
                  <a:pt x="224" y="321"/>
                  <a:pt x="236" y="309"/>
                  <a:pt x="251" y="309"/>
                </a:cubicBezTo>
                <a:cubicBezTo>
                  <a:pt x="265" y="309"/>
                  <a:pt x="277" y="321"/>
                  <a:pt x="277" y="336"/>
                </a:cubicBezTo>
                <a:cubicBezTo>
                  <a:pt x="277" y="351"/>
                  <a:pt x="265" y="363"/>
                  <a:pt x="251" y="363"/>
                </a:cubicBezTo>
                <a:cubicBezTo>
                  <a:pt x="236" y="363"/>
                  <a:pt x="224" y="351"/>
                  <a:pt x="224" y="336"/>
                </a:cubicBezTo>
                <a:close/>
                <a:moveTo>
                  <a:pt x="77" y="53"/>
                </a:moveTo>
                <a:cubicBezTo>
                  <a:pt x="425" y="53"/>
                  <a:pt x="425" y="53"/>
                  <a:pt x="425" y="53"/>
                </a:cubicBezTo>
                <a:cubicBezTo>
                  <a:pt x="438" y="53"/>
                  <a:pt x="448" y="64"/>
                  <a:pt x="448" y="77"/>
                </a:cubicBezTo>
                <a:cubicBezTo>
                  <a:pt x="448" y="243"/>
                  <a:pt x="448" y="243"/>
                  <a:pt x="448" y="243"/>
                </a:cubicBezTo>
                <a:cubicBezTo>
                  <a:pt x="448" y="256"/>
                  <a:pt x="438" y="267"/>
                  <a:pt x="425" y="267"/>
                </a:cubicBezTo>
                <a:cubicBezTo>
                  <a:pt x="77" y="267"/>
                  <a:pt x="77" y="267"/>
                  <a:pt x="77" y="267"/>
                </a:cubicBezTo>
                <a:cubicBezTo>
                  <a:pt x="64" y="267"/>
                  <a:pt x="53" y="256"/>
                  <a:pt x="53" y="243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64"/>
                  <a:pt x="64" y="53"/>
                  <a:pt x="77" y="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2921184" y="1155148"/>
            <a:ext cx="688501" cy="632169"/>
          </a:xfrm>
          <a:custGeom>
            <a:avLst/>
            <a:gdLst>
              <a:gd name="T0" fmla="*/ 459 w 512"/>
              <a:gd name="T1" fmla="*/ 299 h 470"/>
              <a:gd name="T2" fmla="*/ 459 w 512"/>
              <a:gd name="T3" fmla="*/ 43 h 470"/>
              <a:gd name="T4" fmla="*/ 416 w 512"/>
              <a:gd name="T5" fmla="*/ 0 h 470"/>
              <a:gd name="T6" fmla="*/ 96 w 512"/>
              <a:gd name="T7" fmla="*/ 0 h 470"/>
              <a:gd name="T8" fmla="*/ 53 w 512"/>
              <a:gd name="T9" fmla="*/ 43 h 470"/>
              <a:gd name="T10" fmla="*/ 53 w 512"/>
              <a:gd name="T11" fmla="*/ 299 h 470"/>
              <a:gd name="T12" fmla="*/ 0 w 512"/>
              <a:gd name="T13" fmla="*/ 406 h 470"/>
              <a:gd name="T14" fmla="*/ 0 w 512"/>
              <a:gd name="T15" fmla="*/ 427 h 470"/>
              <a:gd name="T16" fmla="*/ 43 w 512"/>
              <a:gd name="T17" fmla="*/ 470 h 470"/>
              <a:gd name="T18" fmla="*/ 469 w 512"/>
              <a:gd name="T19" fmla="*/ 470 h 470"/>
              <a:gd name="T20" fmla="*/ 512 w 512"/>
              <a:gd name="T21" fmla="*/ 427 h 470"/>
              <a:gd name="T22" fmla="*/ 512 w 512"/>
              <a:gd name="T23" fmla="*/ 406 h 470"/>
              <a:gd name="T24" fmla="*/ 459 w 512"/>
              <a:gd name="T25" fmla="*/ 299 h 470"/>
              <a:gd name="T26" fmla="*/ 130 w 512"/>
              <a:gd name="T27" fmla="*/ 54 h 470"/>
              <a:gd name="T28" fmla="*/ 382 w 512"/>
              <a:gd name="T29" fmla="*/ 54 h 470"/>
              <a:gd name="T30" fmla="*/ 405 w 512"/>
              <a:gd name="T31" fmla="*/ 77 h 470"/>
              <a:gd name="T32" fmla="*/ 405 w 512"/>
              <a:gd name="T33" fmla="*/ 244 h 470"/>
              <a:gd name="T34" fmla="*/ 382 w 512"/>
              <a:gd name="T35" fmla="*/ 267 h 470"/>
              <a:gd name="T36" fmla="*/ 130 w 512"/>
              <a:gd name="T37" fmla="*/ 267 h 470"/>
              <a:gd name="T38" fmla="*/ 107 w 512"/>
              <a:gd name="T39" fmla="*/ 244 h 470"/>
              <a:gd name="T40" fmla="*/ 107 w 512"/>
              <a:gd name="T41" fmla="*/ 77 h 470"/>
              <a:gd name="T42" fmla="*/ 130 w 512"/>
              <a:gd name="T43" fmla="*/ 54 h 470"/>
              <a:gd name="T44" fmla="*/ 192 w 512"/>
              <a:gd name="T45" fmla="*/ 363 h 470"/>
              <a:gd name="T46" fmla="*/ 320 w 512"/>
              <a:gd name="T47" fmla="*/ 363 h 470"/>
              <a:gd name="T48" fmla="*/ 331 w 512"/>
              <a:gd name="T49" fmla="*/ 406 h 470"/>
              <a:gd name="T50" fmla="*/ 181 w 512"/>
              <a:gd name="T51" fmla="*/ 406 h 470"/>
              <a:gd name="T52" fmla="*/ 192 w 512"/>
              <a:gd name="T53" fmla="*/ 36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470">
                <a:moveTo>
                  <a:pt x="459" y="299"/>
                </a:moveTo>
                <a:cubicBezTo>
                  <a:pt x="459" y="43"/>
                  <a:pt x="459" y="43"/>
                  <a:pt x="459" y="43"/>
                </a:cubicBezTo>
                <a:cubicBezTo>
                  <a:pt x="459" y="19"/>
                  <a:pt x="440" y="0"/>
                  <a:pt x="41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0"/>
                  <a:pt x="53" y="19"/>
                  <a:pt x="53" y="43"/>
                </a:cubicBezTo>
                <a:cubicBezTo>
                  <a:pt x="53" y="299"/>
                  <a:pt x="53" y="299"/>
                  <a:pt x="53" y="299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51"/>
                  <a:pt x="19" y="470"/>
                  <a:pt x="43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93" y="470"/>
                  <a:pt x="512" y="451"/>
                  <a:pt x="512" y="427"/>
                </a:cubicBezTo>
                <a:cubicBezTo>
                  <a:pt x="512" y="406"/>
                  <a:pt x="512" y="406"/>
                  <a:pt x="512" y="406"/>
                </a:cubicBezTo>
                <a:lnTo>
                  <a:pt x="459" y="299"/>
                </a:lnTo>
                <a:close/>
                <a:moveTo>
                  <a:pt x="130" y="54"/>
                </a:moveTo>
                <a:cubicBezTo>
                  <a:pt x="382" y="54"/>
                  <a:pt x="382" y="54"/>
                  <a:pt x="382" y="54"/>
                </a:cubicBezTo>
                <a:cubicBezTo>
                  <a:pt x="395" y="54"/>
                  <a:pt x="405" y="64"/>
                  <a:pt x="405" y="77"/>
                </a:cubicBezTo>
                <a:cubicBezTo>
                  <a:pt x="405" y="244"/>
                  <a:pt x="405" y="244"/>
                  <a:pt x="405" y="244"/>
                </a:cubicBezTo>
                <a:cubicBezTo>
                  <a:pt x="405" y="257"/>
                  <a:pt x="395" y="267"/>
                  <a:pt x="382" y="267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17" y="267"/>
                  <a:pt x="107" y="257"/>
                  <a:pt x="107" y="244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7" y="64"/>
                  <a:pt x="117" y="54"/>
                  <a:pt x="130" y="54"/>
                </a:cubicBezTo>
                <a:close/>
                <a:moveTo>
                  <a:pt x="192" y="363"/>
                </a:moveTo>
                <a:cubicBezTo>
                  <a:pt x="320" y="363"/>
                  <a:pt x="320" y="363"/>
                  <a:pt x="320" y="363"/>
                </a:cubicBezTo>
                <a:cubicBezTo>
                  <a:pt x="331" y="406"/>
                  <a:pt x="331" y="406"/>
                  <a:pt x="331" y="406"/>
                </a:cubicBezTo>
                <a:cubicBezTo>
                  <a:pt x="181" y="406"/>
                  <a:pt x="181" y="406"/>
                  <a:pt x="181" y="406"/>
                </a:cubicBezTo>
                <a:lnTo>
                  <a:pt x="192" y="3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3781525" y="1155149"/>
            <a:ext cx="688501" cy="645825"/>
          </a:xfrm>
          <a:custGeom>
            <a:avLst/>
            <a:gdLst>
              <a:gd name="T0" fmla="*/ 287 w 512"/>
              <a:gd name="T1" fmla="*/ 335 h 480"/>
              <a:gd name="T2" fmla="*/ 318 w 512"/>
              <a:gd name="T3" fmla="*/ 366 h 480"/>
              <a:gd name="T4" fmla="*/ 355 w 512"/>
              <a:gd name="T5" fmla="*/ 366 h 480"/>
              <a:gd name="T6" fmla="*/ 355 w 512"/>
              <a:gd name="T7" fmla="*/ 329 h 480"/>
              <a:gd name="T8" fmla="*/ 324 w 512"/>
              <a:gd name="T9" fmla="*/ 298 h 480"/>
              <a:gd name="T10" fmla="*/ 355 w 512"/>
              <a:gd name="T11" fmla="*/ 267 h 480"/>
              <a:gd name="T12" fmla="*/ 233 w 512"/>
              <a:gd name="T13" fmla="*/ 215 h 480"/>
              <a:gd name="T14" fmla="*/ 225 w 512"/>
              <a:gd name="T15" fmla="*/ 214 h 480"/>
              <a:gd name="T16" fmla="*/ 203 w 512"/>
              <a:gd name="T17" fmla="*/ 236 h 480"/>
              <a:gd name="T18" fmla="*/ 204 w 512"/>
              <a:gd name="T19" fmla="*/ 244 h 480"/>
              <a:gd name="T20" fmla="*/ 256 w 512"/>
              <a:gd name="T21" fmla="*/ 366 h 480"/>
              <a:gd name="T22" fmla="*/ 287 w 512"/>
              <a:gd name="T23" fmla="*/ 335 h 480"/>
              <a:gd name="T24" fmla="*/ 0 w 512"/>
              <a:gd name="T25" fmla="*/ 438 h 480"/>
              <a:gd name="T26" fmla="*/ 43 w 512"/>
              <a:gd name="T27" fmla="*/ 480 h 480"/>
              <a:gd name="T28" fmla="*/ 469 w 512"/>
              <a:gd name="T29" fmla="*/ 480 h 480"/>
              <a:gd name="T30" fmla="*/ 512 w 512"/>
              <a:gd name="T31" fmla="*/ 438 h 480"/>
              <a:gd name="T32" fmla="*/ 512 w 512"/>
              <a:gd name="T33" fmla="*/ 43 h 480"/>
              <a:gd name="T34" fmla="*/ 469 w 512"/>
              <a:gd name="T35" fmla="*/ 0 h 480"/>
              <a:gd name="T36" fmla="*/ 43 w 512"/>
              <a:gd name="T37" fmla="*/ 0 h 480"/>
              <a:gd name="T38" fmla="*/ 0 w 512"/>
              <a:gd name="T39" fmla="*/ 43 h 480"/>
              <a:gd name="T40" fmla="*/ 0 w 512"/>
              <a:gd name="T41" fmla="*/ 438 h 480"/>
              <a:gd name="T42" fmla="*/ 77 w 512"/>
              <a:gd name="T43" fmla="*/ 150 h 480"/>
              <a:gd name="T44" fmla="*/ 435 w 512"/>
              <a:gd name="T45" fmla="*/ 150 h 480"/>
              <a:gd name="T46" fmla="*/ 459 w 512"/>
              <a:gd name="T47" fmla="*/ 173 h 480"/>
              <a:gd name="T48" fmla="*/ 459 w 512"/>
              <a:gd name="T49" fmla="*/ 404 h 480"/>
              <a:gd name="T50" fmla="*/ 435 w 512"/>
              <a:gd name="T51" fmla="*/ 427 h 480"/>
              <a:gd name="T52" fmla="*/ 77 w 512"/>
              <a:gd name="T53" fmla="*/ 427 h 480"/>
              <a:gd name="T54" fmla="*/ 53 w 512"/>
              <a:gd name="T55" fmla="*/ 404 h 480"/>
              <a:gd name="T56" fmla="*/ 53 w 512"/>
              <a:gd name="T57" fmla="*/ 173 h 480"/>
              <a:gd name="T58" fmla="*/ 77 w 512"/>
              <a:gd name="T59" fmla="*/ 150 h 480"/>
              <a:gd name="T60" fmla="*/ 53 w 512"/>
              <a:gd name="T61" fmla="*/ 80 h 480"/>
              <a:gd name="T62" fmla="*/ 80 w 512"/>
              <a:gd name="T63" fmla="*/ 54 h 480"/>
              <a:gd name="T64" fmla="*/ 107 w 512"/>
              <a:gd name="T65" fmla="*/ 80 h 480"/>
              <a:gd name="T66" fmla="*/ 80 w 512"/>
              <a:gd name="T67" fmla="*/ 107 h 480"/>
              <a:gd name="T68" fmla="*/ 53 w 512"/>
              <a:gd name="T69" fmla="*/ 80 h 480"/>
              <a:gd name="T70" fmla="*/ 149 w 512"/>
              <a:gd name="T71" fmla="*/ 80 h 480"/>
              <a:gd name="T72" fmla="*/ 176 w 512"/>
              <a:gd name="T73" fmla="*/ 54 h 480"/>
              <a:gd name="T74" fmla="*/ 203 w 512"/>
              <a:gd name="T75" fmla="*/ 80 h 480"/>
              <a:gd name="T76" fmla="*/ 176 w 512"/>
              <a:gd name="T77" fmla="*/ 107 h 480"/>
              <a:gd name="T78" fmla="*/ 149 w 512"/>
              <a:gd name="T79" fmla="*/ 80 h 480"/>
              <a:gd name="T80" fmla="*/ 245 w 512"/>
              <a:gd name="T81" fmla="*/ 80 h 480"/>
              <a:gd name="T82" fmla="*/ 272 w 512"/>
              <a:gd name="T83" fmla="*/ 54 h 480"/>
              <a:gd name="T84" fmla="*/ 299 w 512"/>
              <a:gd name="T85" fmla="*/ 80 h 480"/>
              <a:gd name="T86" fmla="*/ 272 w 512"/>
              <a:gd name="T87" fmla="*/ 107 h 480"/>
              <a:gd name="T88" fmla="*/ 245 w 512"/>
              <a:gd name="T89" fmla="*/ 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" h="480">
                <a:moveTo>
                  <a:pt x="287" y="335"/>
                </a:moveTo>
                <a:cubicBezTo>
                  <a:pt x="318" y="366"/>
                  <a:pt x="318" y="366"/>
                  <a:pt x="318" y="366"/>
                </a:cubicBezTo>
                <a:cubicBezTo>
                  <a:pt x="328" y="376"/>
                  <a:pt x="345" y="376"/>
                  <a:pt x="355" y="366"/>
                </a:cubicBezTo>
                <a:cubicBezTo>
                  <a:pt x="365" y="356"/>
                  <a:pt x="365" y="339"/>
                  <a:pt x="355" y="329"/>
                </a:cubicBezTo>
                <a:cubicBezTo>
                  <a:pt x="324" y="298"/>
                  <a:pt x="324" y="298"/>
                  <a:pt x="324" y="298"/>
                </a:cubicBezTo>
                <a:cubicBezTo>
                  <a:pt x="355" y="267"/>
                  <a:pt x="355" y="267"/>
                  <a:pt x="355" y="267"/>
                </a:cubicBezTo>
                <a:cubicBezTo>
                  <a:pt x="355" y="267"/>
                  <a:pt x="238" y="217"/>
                  <a:pt x="233" y="215"/>
                </a:cubicBezTo>
                <a:cubicBezTo>
                  <a:pt x="231" y="214"/>
                  <a:pt x="228" y="214"/>
                  <a:pt x="225" y="214"/>
                </a:cubicBezTo>
                <a:cubicBezTo>
                  <a:pt x="213" y="214"/>
                  <a:pt x="203" y="224"/>
                  <a:pt x="203" y="236"/>
                </a:cubicBezTo>
                <a:cubicBezTo>
                  <a:pt x="203" y="239"/>
                  <a:pt x="203" y="241"/>
                  <a:pt x="204" y="244"/>
                </a:cubicBezTo>
                <a:cubicBezTo>
                  <a:pt x="206" y="248"/>
                  <a:pt x="256" y="366"/>
                  <a:pt x="256" y="366"/>
                </a:cubicBezTo>
                <a:cubicBezTo>
                  <a:pt x="287" y="335"/>
                  <a:pt x="287" y="335"/>
                  <a:pt x="287" y="335"/>
                </a:cubicBezTo>
                <a:close/>
                <a:moveTo>
                  <a:pt x="0" y="438"/>
                </a:moveTo>
                <a:cubicBezTo>
                  <a:pt x="0" y="461"/>
                  <a:pt x="19" y="480"/>
                  <a:pt x="43" y="480"/>
                </a:cubicBezTo>
                <a:cubicBezTo>
                  <a:pt x="469" y="480"/>
                  <a:pt x="469" y="480"/>
                  <a:pt x="469" y="480"/>
                </a:cubicBezTo>
                <a:cubicBezTo>
                  <a:pt x="493" y="480"/>
                  <a:pt x="512" y="461"/>
                  <a:pt x="512" y="438"/>
                </a:cubicBezTo>
                <a:cubicBezTo>
                  <a:pt x="512" y="43"/>
                  <a:pt x="512" y="43"/>
                  <a:pt x="512" y="43"/>
                </a:cubicBezTo>
                <a:cubicBezTo>
                  <a:pt x="512" y="19"/>
                  <a:pt x="493" y="0"/>
                  <a:pt x="46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438"/>
                  <a:pt x="0" y="438"/>
                  <a:pt x="0" y="438"/>
                </a:cubicBezTo>
                <a:close/>
                <a:moveTo>
                  <a:pt x="77" y="150"/>
                </a:moveTo>
                <a:cubicBezTo>
                  <a:pt x="435" y="150"/>
                  <a:pt x="435" y="150"/>
                  <a:pt x="435" y="150"/>
                </a:cubicBezTo>
                <a:cubicBezTo>
                  <a:pt x="448" y="150"/>
                  <a:pt x="459" y="160"/>
                  <a:pt x="459" y="173"/>
                </a:cubicBezTo>
                <a:cubicBezTo>
                  <a:pt x="459" y="404"/>
                  <a:pt x="459" y="404"/>
                  <a:pt x="459" y="404"/>
                </a:cubicBezTo>
                <a:cubicBezTo>
                  <a:pt x="459" y="417"/>
                  <a:pt x="448" y="427"/>
                  <a:pt x="435" y="427"/>
                </a:cubicBezTo>
                <a:cubicBezTo>
                  <a:pt x="77" y="427"/>
                  <a:pt x="77" y="427"/>
                  <a:pt x="77" y="427"/>
                </a:cubicBezTo>
                <a:cubicBezTo>
                  <a:pt x="64" y="427"/>
                  <a:pt x="53" y="417"/>
                  <a:pt x="53" y="404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53" y="160"/>
                  <a:pt x="64" y="150"/>
                  <a:pt x="77" y="150"/>
                </a:cubicBezTo>
                <a:close/>
                <a:moveTo>
                  <a:pt x="53" y="80"/>
                </a:moveTo>
                <a:cubicBezTo>
                  <a:pt x="53" y="66"/>
                  <a:pt x="65" y="54"/>
                  <a:pt x="80" y="54"/>
                </a:cubicBezTo>
                <a:cubicBezTo>
                  <a:pt x="95" y="54"/>
                  <a:pt x="107" y="66"/>
                  <a:pt x="107" y="80"/>
                </a:cubicBezTo>
                <a:cubicBezTo>
                  <a:pt x="107" y="95"/>
                  <a:pt x="95" y="107"/>
                  <a:pt x="80" y="107"/>
                </a:cubicBezTo>
                <a:cubicBezTo>
                  <a:pt x="65" y="107"/>
                  <a:pt x="53" y="95"/>
                  <a:pt x="53" y="80"/>
                </a:cubicBezTo>
                <a:close/>
                <a:moveTo>
                  <a:pt x="149" y="80"/>
                </a:moveTo>
                <a:cubicBezTo>
                  <a:pt x="149" y="66"/>
                  <a:pt x="161" y="54"/>
                  <a:pt x="176" y="54"/>
                </a:cubicBezTo>
                <a:cubicBezTo>
                  <a:pt x="191" y="54"/>
                  <a:pt x="203" y="66"/>
                  <a:pt x="203" y="80"/>
                </a:cubicBezTo>
                <a:cubicBezTo>
                  <a:pt x="203" y="95"/>
                  <a:pt x="191" y="107"/>
                  <a:pt x="176" y="107"/>
                </a:cubicBezTo>
                <a:cubicBezTo>
                  <a:pt x="161" y="107"/>
                  <a:pt x="149" y="95"/>
                  <a:pt x="149" y="80"/>
                </a:cubicBezTo>
                <a:close/>
                <a:moveTo>
                  <a:pt x="245" y="80"/>
                </a:moveTo>
                <a:cubicBezTo>
                  <a:pt x="245" y="66"/>
                  <a:pt x="257" y="54"/>
                  <a:pt x="272" y="54"/>
                </a:cubicBezTo>
                <a:cubicBezTo>
                  <a:pt x="287" y="54"/>
                  <a:pt x="299" y="66"/>
                  <a:pt x="299" y="80"/>
                </a:cubicBezTo>
                <a:cubicBezTo>
                  <a:pt x="299" y="95"/>
                  <a:pt x="287" y="107"/>
                  <a:pt x="272" y="107"/>
                </a:cubicBezTo>
                <a:cubicBezTo>
                  <a:pt x="257" y="107"/>
                  <a:pt x="245" y="95"/>
                  <a:pt x="245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642435" y="1141492"/>
            <a:ext cx="688501" cy="659481"/>
          </a:xfrm>
          <a:custGeom>
            <a:avLst/>
            <a:gdLst>
              <a:gd name="T0" fmla="*/ 363 w 512"/>
              <a:gd name="T1" fmla="*/ 122 h 490"/>
              <a:gd name="T2" fmla="*/ 389 w 512"/>
              <a:gd name="T3" fmla="*/ 149 h 490"/>
              <a:gd name="T4" fmla="*/ 416 w 512"/>
              <a:gd name="T5" fmla="*/ 122 h 490"/>
              <a:gd name="T6" fmla="*/ 389 w 512"/>
              <a:gd name="T7" fmla="*/ 96 h 490"/>
              <a:gd name="T8" fmla="*/ 363 w 512"/>
              <a:gd name="T9" fmla="*/ 122 h 490"/>
              <a:gd name="T10" fmla="*/ 96 w 512"/>
              <a:gd name="T11" fmla="*/ 266 h 490"/>
              <a:gd name="T12" fmla="*/ 96 w 512"/>
              <a:gd name="T13" fmla="*/ 296 h 490"/>
              <a:gd name="T14" fmla="*/ 120 w 512"/>
              <a:gd name="T15" fmla="*/ 320 h 490"/>
              <a:gd name="T16" fmla="*/ 416 w 512"/>
              <a:gd name="T17" fmla="*/ 320 h 490"/>
              <a:gd name="T18" fmla="*/ 314 w 512"/>
              <a:gd name="T19" fmla="*/ 219 h 490"/>
              <a:gd name="T20" fmla="*/ 283 w 512"/>
              <a:gd name="T21" fmla="*/ 219 h 490"/>
              <a:gd name="T22" fmla="*/ 262 w 512"/>
              <a:gd name="T23" fmla="*/ 241 h 490"/>
              <a:gd name="T24" fmla="*/ 207 w 512"/>
              <a:gd name="T25" fmla="*/ 187 h 490"/>
              <a:gd name="T26" fmla="*/ 175 w 512"/>
              <a:gd name="T27" fmla="*/ 187 h 490"/>
              <a:gd name="T28" fmla="*/ 96 w 512"/>
              <a:gd name="T29" fmla="*/ 266 h 490"/>
              <a:gd name="T30" fmla="*/ 0 w 512"/>
              <a:gd name="T31" fmla="*/ 448 h 490"/>
              <a:gd name="T32" fmla="*/ 43 w 512"/>
              <a:gd name="T33" fmla="*/ 490 h 490"/>
              <a:gd name="T34" fmla="*/ 469 w 512"/>
              <a:gd name="T35" fmla="*/ 490 h 490"/>
              <a:gd name="T36" fmla="*/ 512 w 512"/>
              <a:gd name="T37" fmla="*/ 448 h 490"/>
              <a:gd name="T38" fmla="*/ 512 w 512"/>
              <a:gd name="T39" fmla="*/ 42 h 490"/>
              <a:gd name="T40" fmla="*/ 469 w 512"/>
              <a:gd name="T41" fmla="*/ 0 h 490"/>
              <a:gd name="T42" fmla="*/ 43 w 512"/>
              <a:gd name="T43" fmla="*/ 0 h 490"/>
              <a:gd name="T44" fmla="*/ 0 w 512"/>
              <a:gd name="T45" fmla="*/ 42 h 490"/>
              <a:gd name="T46" fmla="*/ 0 w 512"/>
              <a:gd name="T47" fmla="*/ 448 h 490"/>
              <a:gd name="T48" fmla="*/ 77 w 512"/>
              <a:gd name="T49" fmla="*/ 53 h 490"/>
              <a:gd name="T50" fmla="*/ 435 w 512"/>
              <a:gd name="T51" fmla="*/ 53 h 490"/>
              <a:gd name="T52" fmla="*/ 459 w 512"/>
              <a:gd name="T53" fmla="*/ 76 h 490"/>
              <a:gd name="T54" fmla="*/ 459 w 512"/>
              <a:gd name="T55" fmla="*/ 339 h 490"/>
              <a:gd name="T56" fmla="*/ 435 w 512"/>
              <a:gd name="T57" fmla="*/ 362 h 490"/>
              <a:gd name="T58" fmla="*/ 77 w 512"/>
              <a:gd name="T59" fmla="*/ 362 h 490"/>
              <a:gd name="T60" fmla="*/ 53 w 512"/>
              <a:gd name="T61" fmla="*/ 339 h 490"/>
              <a:gd name="T62" fmla="*/ 53 w 512"/>
              <a:gd name="T63" fmla="*/ 76 h 490"/>
              <a:gd name="T64" fmla="*/ 77 w 512"/>
              <a:gd name="T65" fmla="*/ 53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2" h="490">
                <a:moveTo>
                  <a:pt x="363" y="122"/>
                </a:moveTo>
                <a:cubicBezTo>
                  <a:pt x="363" y="137"/>
                  <a:pt x="375" y="149"/>
                  <a:pt x="389" y="149"/>
                </a:cubicBezTo>
                <a:cubicBezTo>
                  <a:pt x="404" y="149"/>
                  <a:pt x="416" y="137"/>
                  <a:pt x="416" y="122"/>
                </a:cubicBezTo>
                <a:cubicBezTo>
                  <a:pt x="416" y="108"/>
                  <a:pt x="404" y="96"/>
                  <a:pt x="389" y="96"/>
                </a:cubicBezTo>
                <a:cubicBezTo>
                  <a:pt x="375" y="96"/>
                  <a:pt x="363" y="108"/>
                  <a:pt x="363" y="122"/>
                </a:cubicBezTo>
                <a:close/>
                <a:moveTo>
                  <a:pt x="96" y="266"/>
                </a:moveTo>
                <a:cubicBezTo>
                  <a:pt x="96" y="296"/>
                  <a:pt x="96" y="296"/>
                  <a:pt x="96" y="296"/>
                </a:cubicBezTo>
                <a:cubicBezTo>
                  <a:pt x="96" y="309"/>
                  <a:pt x="107" y="320"/>
                  <a:pt x="120" y="320"/>
                </a:cubicBezTo>
                <a:cubicBezTo>
                  <a:pt x="416" y="320"/>
                  <a:pt x="416" y="320"/>
                  <a:pt x="416" y="320"/>
                </a:cubicBezTo>
                <a:cubicBezTo>
                  <a:pt x="314" y="219"/>
                  <a:pt x="314" y="219"/>
                  <a:pt x="314" y="219"/>
                </a:cubicBezTo>
                <a:cubicBezTo>
                  <a:pt x="305" y="211"/>
                  <a:pt x="292" y="211"/>
                  <a:pt x="283" y="219"/>
                </a:cubicBezTo>
                <a:cubicBezTo>
                  <a:pt x="262" y="241"/>
                  <a:pt x="262" y="241"/>
                  <a:pt x="262" y="241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199" y="179"/>
                  <a:pt x="183" y="179"/>
                  <a:pt x="175" y="187"/>
                </a:cubicBezTo>
                <a:cubicBezTo>
                  <a:pt x="96" y="266"/>
                  <a:pt x="96" y="266"/>
                  <a:pt x="96" y="266"/>
                </a:cubicBezTo>
                <a:close/>
                <a:moveTo>
                  <a:pt x="0" y="448"/>
                </a:moveTo>
                <a:cubicBezTo>
                  <a:pt x="0" y="471"/>
                  <a:pt x="19" y="490"/>
                  <a:pt x="43" y="490"/>
                </a:cubicBezTo>
                <a:cubicBezTo>
                  <a:pt x="469" y="490"/>
                  <a:pt x="469" y="490"/>
                  <a:pt x="469" y="490"/>
                </a:cubicBezTo>
                <a:cubicBezTo>
                  <a:pt x="493" y="490"/>
                  <a:pt x="512" y="471"/>
                  <a:pt x="512" y="448"/>
                </a:cubicBezTo>
                <a:cubicBezTo>
                  <a:pt x="512" y="42"/>
                  <a:pt x="512" y="42"/>
                  <a:pt x="512" y="42"/>
                </a:cubicBezTo>
                <a:cubicBezTo>
                  <a:pt x="512" y="19"/>
                  <a:pt x="493" y="0"/>
                  <a:pt x="46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448"/>
                  <a:pt x="0" y="448"/>
                  <a:pt x="0" y="448"/>
                </a:cubicBezTo>
                <a:close/>
                <a:moveTo>
                  <a:pt x="77" y="53"/>
                </a:moveTo>
                <a:cubicBezTo>
                  <a:pt x="435" y="53"/>
                  <a:pt x="435" y="53"/>
                  <a:pt x="435" y="53"/>
                </a:cubicBezTo>
                <a:cubicBezTo>
                  <a:pt x="448" y="53"/>
                  <a:pt x="459" y="63"/>
                  <a:pt x="459" y="76"/>
                </a:cubicBezTo>
                <a:cubicBezTo>
                  <a:pt x="459" y="339"/>
                  <a:pt x="459" y="339"/>
                  <a:pt x="459" y="339"/>
                </a:cubicBezTo>
                <a:cubicBezTo>
                  <a:pt x="459" y="352"/>
                  <a:pt x="448" y="362"/>
                  <a:pt x="435" y="362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64" y="362"/>
                  <a:pt x="53" y="352"/>
                  <a:pt x="53" y="339"/>
                </a:cubicBezTo>
                <a:cubicBezTo>
                  <a:pt x="53" y="76"/>
                  <a:pt x="53" y="76"/>
                  <a:pt x="53" y="76"/>
                </a:cubicBezTo>
                <a:cubicBezTo>
                  <a:pt x="53" y="63"/>
                  <a:pt x="64" y="53"/>
                  <a:pt x="77" y="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5502777" y="1241070"/>
            <a:ext cx="688501" cy="460328"/>
          </a:xfrm>
          <a:custGeom>
            <a:avLst/>
            <a:gdLst>
              <a:gd name="T0" fmla="*/ 192 w 512"/>
              <a:gd name="T1" fmla="*/ 171 h 342"/>
              <a:gd name="T2" fmla="*/ 256 w 512"/>
              <a:gd name="T3" fmla="*/ 235 h 342"/>
              <a:gd name="T4" fmla="*/ 320 w 512"/>
              <a:gd name="T5" fmla="*/ 171 h 342"/>
              <a:gd name="T6" fmla="*/ 320 w 512"/>
              <a:gd name="T7" fmla="*/ 170 h 342"/>
              <a:gd name="T8" fmla="*/ 293 w 512"/>
              <a:gd name="T9" fmla="*/ 182 h 342"/>
              <a:gd name="T10" fmla="*/ 256 w 512"/>
              <a:gd name="T11" fmla="*/ 144 h 342"/>
              <a:gd name="T12" fmla="*/ 277 w 512"/>
              <a:gd name="T13" fmla="*/ 111 h 342"/>
              <a:gd name="T14" fmla="*/ 256 w 512"/>
              <a:gd name="T15" fmla="*/ 107 h 342"/>
              <a:gd name="T16" fmla="*/ 192 w 512"/>
              <a:gd name="T17" fmla="*/ 171 h 342"/>
              <a:gd name="T18" fmla="*/ 498 w 512"/>
              <a:gd name="T19" fmla="*/ 135 h 342"/>
              <a:gd name="T20" fmla="*/ 256 w 512"/>
              <a:gd name="T21" fmla="*/ 0 h 342"/>
              <a:gd name="T22" fmla="*/ 14 w 512"/>
              <a:gd name="T23" fmla="*/ 135 h 342"/>
              <a:gd name="T24" fmla="*/ 0 w 512"/>
              <a:gd name="T25" fmla="*/ 171 h 342"/>
              <a:gd name="T26" fmla="*/ 14 w 512"/>
              <a:gd name="T27" fmla="*/ 207 h 342"/>
              <a:gd name="T28" fmla="*/ 256 w 512"/>
              <a:gd name="T29" fmla="*/ 342 h 342"/>
              <a:gd name="T30" fmla="*/ 498 w 512"/>
              <a:gd name="T31" fmla="*/ 207 h 342"/>
              <a:gd name="T32" fmla="*/ 512 w 512"/>
              <a:gd name="T33" fmla="*/ 171 h 342"/>
              <a:gd name="T34" fmla="*/ 498 w 512"/>
              <a:gd name="T35" fmla="*/ 135 h 342"/>
              <a:gd name="T36" fmla="*/ 256 w 512"/>
              <a:gd name="T37" fmla="*/ 278 h 342"/>
              <a:gd name="T38" fmla="*/ 149 w 512"/>
              <a:gd name="T39" fmla="*/ 171 h 342"/>
              <a:gd name="T40" fmla="*/ 256 w 512"/>
              <a:gd name="T41" fmla="*/ 64 h 342"/>
              <a:gd name="T42" fmla="*/ 363 w 512"/>
              <a:gd name="T43" fmla="*/ 171 h 342"/>
              <a:gd name="T44" fmla="*/ 256 w 512"/>
              <a:gd name="T45" fmla="*/ 278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2" h="342">
                <a:moveTo>
                  <a:pt x="192" y="171"/>
                </a:moveTo>
                <a:cubicBezTo>
                  <a:pt x="192" y="206"/>
                  <a:pt x="221" y="235"/>
                  <a:pt x="256" y="235"/>
                </a:cubicBezTo>
                <a:cubicBezTo>
                  <a:pt x="291" y="235"/>
                  <a:pt x="320" y="206"/>
                  <a:pt x="320" y="171"/>
                </a:cubicBezTo>
                <a:cubicBezTo>
                  <a:pt x="320" y="170"/>
                  <a:pt x="320" y="170"/>
                  <a:pt x="320" y="170"/>
                </a:cubicBezTo>
                <a:cubicBezTo>
                  <a:pt x="313" y="177"/>
                  <a:pt x="304" y="182"/>
                  <a:pt x="293" y="182"/>
                </a:cubicBezTo>
                <a:cubicBezTo>
                  <a:pt x="273" y="182"/>
                  <a:pt x="256" y="165"/>
                  <a:pt x="256" y="144"/>
                </a:cubicBezTo>
                <a:cubicBezTo>
                  <a:pt x="256" y="130"/>
                  <a:pt x="265" y="117"/>
                  <a:pt x="277" y="111"/>
                </a:cubicBezTo>
                <a:cubicBezTo>
                  <a:pt x="271" y="108"/>
                  <a:pt x="263" y="107"/>
                  <a:pt x="256" y="107"/>
                </a:cubicBezTo>
                <a:cubicBezTo>
                  <a:pt x="221" y="107"/>
                  <a:pt x="192" y="136"/>
                  <a:pt x="192" y="171"/>
                </a:cubicBezTo>
                <a:close/>
                <a:moveTo>
                  <a:pt x="498" y="135"/>
                </a:moveTo>
                <a:cubicBezTo>
                  <a:pt x="458" y="84"/>
                  <a:pt x="361" y="0"/>
                  <a:pt x="256" y="0"/>
                </a:cubicBezTo>
                <a:cubicBezTo>
                  <a:pt x="151" y="0"/>
                  <a:pt x="54" y="84"/>
                  <a:pt x="14" y="135"/>
                </a:cubicBezTo>
                <a:cubicBezTo>
                  <a:pt x="5" y="146"/>
                  <a:pt x="0" y="159"/>
                  <a:pt x="0" y="171"/>
                </a:cubicBezTo>
                <a:cubicBezTo>
                  <a:pt x="0" y="183"/>
                  <a:pt x="5" y="196"/>
                  <a:pt x="14" y="207"/>
                </a:cubicBezTo>
                <a:cubicBezTo>
                  <a:pt x="54" y="258"/>
                  <a:pt x="151" y="342"/>
                  <a:pt x="256" y="342"/>
                </a:cubicBezTo>
                <a:cubicBezTo>
                  <a:pt x="361" y="342"/>
                  <a:pt x="458" y="258"/>
                  <a:pt x="498" y="207"/>
                </a:cubicBezTo>
                <a:cubicBezTo>
                  <a:pt x="507" y="196"/>
                  <a:pt x="512" y="183"/>
                  <a:pt x="512" y="171"/>
                </a:cubicBezTo>
                <a:cubicBezTo>
                  <a:pt x="512" y="159"/>
                  <a:pt x="507" y="146"/>
                  <a:pt x="498" y="135"/>
                </a:cubicBezTo>
                <a:close/>
                <a:moveTo>
                  <a:pt x="256" y="278"/>
                </a:moveTo>
                <a:cubicBezTo>
                  <a:pt x="197" y="278"/>
                  <a:pt x="149" y="230"/>
                  <a:pt x="149" y="171"/>
                </a:cubicBezTo>
                <a:cubicBezTo>
                  <a:pt x="149" y="112"/>
                  <a:pt x="197" y="64"/>
                  <a:pt x="256" y="64"/>
                </a:cubicBezTo>
                <a:cubicBezTo>
                  <a:pt x="315" y="64"/>
                  <a:pt x="363" y="112"/>
                  <a:pt x="363" y="171"/>
                </a:cubicBezTo>
                <a:cubicBezTo>
                  <a:pt x="363" y="230"/>
                  <a:pt x="315" y="278"/>
                  <a:pt x="256" y="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391568" y="1155149"/>
            <a:ext cx="632169" cy="645825"/>
          </a:xfrm>
          <a:custGeom>
            <a:avLst/>
            <a:gdLst>
              <a:gd name="T0" fmla="*/ 139 w 470"/>
              <a:gd name="T1" fmla="*/ 298 h 480"/>
              <a:gd name="T2" fmla="*/ 96 w 470"/>
              <a:gd name="T3" fmla="*/ 288 h 480"/>
              <a:gd name="T4" fmla="*/ 0 w 470"/>
              <a:gd name="T5" fmla="*/ 384 h 480"/>
              <a:gd name="T6" fmla="*/ 96 w 470"/>
              <a:gd name="T7" fmla="*/ 480 h 480"/>
              <a:gd name="T8" fmla="*/ 192 w 470"/>
              <a:gd name="T9" fmla="*/ 384 h 480"/>
              <a:gd name="T10" fmla="*/ 192 w 470"/>
              <a:gd name="T11" fmla="*/ 171 h 480"/>
              <a:gd name="T12" fmla="*/ 214 w 470"/>
              <a:gd name="T13" fmla="*/ 150 h 480"/>
              <a:gd name="T14" fmla="*/ 395 w 470"/>
              <a:gd name="T15" fmla="*/ 150 h 480"/>
              <a:gd name="T16" fmla="*/ 416 w 470"/>
              <a:gd name="T17" fmla="*/ 171 h 480"/>
              <a:gd name="T18" fmla="*/ 416 w 470"/>
              <a:gd name="T19" fmla="*/ 298 h 480"/>
              <a:gd name="T20" fmla="*/ 374 w 470"/>
              <a:gd name="T21" fmla="*/ 288 h 480"/>
              <a:gd name="T22" fmla="*/ 278 w 470"/>
              <a:gd name="T23" fmla="*/ 384 h 480"/>
              <a:gd name="T24" fmla="*/ 374 w 470"/>
              <a:gd name="T25" fmla="*/ 480 h 480"/>
              <a:gd name="T26" fmla="*/ 470 w 470"/>
              <a:gd name="T27" fmla="*/ 384 h 480"/>
              <a:gd name="T28" fmla="*/ 470 w 470"/>
              <a:gd name="T29" fmla="*/ 24 h 480"/>
              <a:gd name="T30" fmla="*/ 446 w 470"/>
              <a:gd name="T31" fmla="*/ 0 h 480"/>
              <a:gd name="T32" fmla="*/ 162 w 470"/>
              <a:gd name="T33" fmla="*/ 0 h 480"/>
              <a:gd name="T34" fmla="*/ 139 w 470"/>
              <a:gd name="T35" fmla="*/ 24 h 480"/>
              <a:gd name="T36" fmla="*/ 139 w 470"/>
              <a:gd name="T37" fmla="*/ 2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70" h="480">
                <a:moveTo>
                  <a:pt x="139" y="298"/>
                </a:moveTo>
                <a:cubicBezTo>
                  <a:pt x="126" y="292"/>
                  <a:pt x="112" y="288"/>
                  <a:pt x="96" y="288"/>
                </a:cubicBezTo>
                <a:cubicBezTo>
                  <a:pt x="43" y="288"/>
                  <a:pt x="0" y="331"/>
                  <a:pt x="0" y="384"/>
                </a:cubicBezTo>
                <a:cubicBezTo>
                  <a:pt x="0" y="437"/>
                  <a:pt x="43" y="480"/>
                  <a:pt x="96" y="480"/>
                </a:cubicBezTo>
                <a:cubicBezTo>
                  <a:pt x="149" y="480"/>
                  <a:pt x="192" y="437"/>
                  <a:pt x="192" y="384"/>
                </a:cubicBezTo>
                <a:cubicBezTo>
                  <a:pt x="192" y="171"/>
                  <a:pt x="192" y="171"/>
                  <a:pt x="192" y="171"/>
                </a:cubicBezTo>
                <a:cubicBezTo>
                  <a:pt x="192" y="159"/>
                  <a:pt x="202" y="150"/>
                  <a:pt x="214" y="150"/>
                </a:cubicBezTo>
                <a:cubicBezTo>
                  <a:pt x="395" y="150"/>
                  <a:pt x="395" y="150"/>
                  <a:pt x="395" y="150"/>
                </a:cubicBezTo>
                <a:cubicBezTo>
                  <a:pt x="407" y="150"/>
                  <a:pt x="416" y="159"/>
                  <a:pt x="416" y="171"/>
                </a:cubicBezTo>
                <a:cubicBezTo>
                  <a:pt x="416" y="298"/>
                  <a:pt x="416" y="298"/>
                  <a:pt x="416" y="298"/>
                </a:cubicBezTo>
                <a:cubicBezTo>
                  <a:pt x="404" y="292"/>
                  <a:pt x="389" y="288"/>
                  <a:pt x="374" y="288"/>
                </a:cubicBezTo>
                <a:cubicBezTo>
                  <a:pt x="321" y="288"/>
                  <a:pt x="278" y="331"/>
                  <a:pt x="278" y="384"/>
                </a:cubicBezTo>
                <a:cubicBezTo>
                  <a:pt x="278" y="437"/>
                  <a:pt x="321" y="480"/>
                  <a:pt x="374" y="480"/>
                </a:cubicBezTo>
                <a:cubicBezTo>
                  <a:pt x="427" y="480"/>
                  <a:pt x="470" y="437"/>
                  <a:pt x="470" y="384"/>
                </a:cubicBezTo>
                <a:cubicBezTo>
                  <a:pt x="470" y="24"/>
                  <a:pt x="470" y="24"/>
                  <a:pt x="470" y="24"/>
                </a:cubicBezTo>
                <a:cubicBezTo>
                  <a:pt x="470" y="11"/>
                  <a:pt x="459" y="0"/>
                  <a:pt x="44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9" y="0"/>
                  <a:pt x="139" y="11"/>
                  <a:pt x="139" y="24"/>
                </a:cubicBezTo>
                <a:cubicBezTo>
                  <a:pt x="139" y="298"/>
                  <a:pt x="139" y="298"/>
                  <a:pt x="139" y="2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7325311" y="1126698"/>
            <a:ext cx="472847" cy="689069"/>
          </a:xfrm>
          <a:custGeom>
            <a:avLst/>
            <a:gdLst>
              <a:gd name="T0" fmla="*/ 0 w 352"/>
              <a:gd name="T1" fmla="*/ 469 h 512"/>
              <a:gd name="T2" fmla="*/ 42 w 352"/>
              <a:gd name="T3" fmla="*/ 512 h 512"/>
              <a:gd name="T4" fmla="*/ 309 w 352"/>
              <a:gd name="T5" fmla="*/ 512 h 512"/>
              <a:gd name="T6" fmla="*/ 352 w 352"/>
              <a:gd name="T7" fmla="*/ 469 h 512"/>
              <a:gd name="T8" fmla="*/ 352 w 352"/>
              <a:gd name="T9" fmla="*/ 43 h 512"/>
              <a:gd name="T10" fmla="*/ 309 w 352"/>
              <a:gd name="T11" fmla="*/ 0 h 512"/>
              <a:gd name="T12" fmla="*/ 42 w 352"/>
              <a:gd name="T13" fmla="*/ 0 h 512"/>
              <a:gd name="T14" fmla="*/ 0 w 352"/>
              <a:gd name="T15" fmla="*/ 43 h 512"/>
              <a:gd name="T16" fmla="*/ 0 w 352"/>
              <a:gd name="T17" fmla="*/ 469 h 512"/>
              <a:gd name="T18" fmla="*/ 76 w 352"/>
              <a:gd name="T19" fmla="*/ 53 h 512"/>
              <a:gd name="T20" fmla="*/ 275 w 352"/>
              <a:gd name="T21" fmla="*/ 53 h 512"/>
              <a:gd name="T22" fmla="*/ 298 w 352"/>
              <a:gd name="T23" fmla="*/ 77 h 512"/>
              <a:gd name="T24" fmla="*/ 298 w 352"/>
              <a:gd name="T25" fmla="*/ 147 h 512"/>
              <a:gd name="T26" fmla="*/ 275 w 352"/>
              <a:gd name="T27" fmla="*/ 171 h 512"/>
              <a:gd name="T28" fmla="*/ 76 w 352"/>
              <a:gd name="T29" fmla="*/ 171 h 512"/>
              <a:gd name="T30" fmla="*/ 53 w 352"/>
              <a:gd name="T31" fmla="*/ 147 h 512"/>
              <a:gd name="T32" fmla="*/ 53 w 352"/>
              <a:gd name="T33" fmla="*/ 77 h 512"/>
              <a:gd name="T34" fmla="*/ 76 w 352"/>
              <a:gd name="T35" fmla="*/ 53 h 512"/>
              <a:gd name="T36" fmla="*/ 53 w 352"/>
              <a:gd name="T37" fmla="*/ 240 h 512"/>
              <a:gd name="T38" fmla="*/ 80 w 352"/>
              <a:gd name="T39" fmla="*/ 213 h 512"/>
              <a:gd name="T40" fmla="*/ 106 w 352"/>
              <a:gd name="T41" fmla="*/ 240 h 512"/>
              <a:gd name="T42" fmla="*/ 80 w 352"/>
              <a:gd name="T43" fmla="*/ 267 h 512"/>
              <a:gd name="T44" fmla="*/ 53 w 352"/>
              <a:gd name="T45" fmla="*/ 240 h 512"/>
              <a:gd name="T46" fmla="*/ 149 w 352"/>
              <a:gd name="T47" fmla="*/ 240 h 512"/>
              <a:gd name="T48" fmla="*/ 176 w 352"/>
              <a:gd name="T49" fmla="*/ 213 h 512"/>
              <a:gd name="T50" fmla="*/ 202 w 352"/>
              <a:gd name="T51" fmla="*/ 240 h 512"/>
              <a:gd name="T52" fmla="*/ 176 w 352"/>
              <a:gd name="T53" fmla="*/ 267 h 512"/>
              <a:gd name="T54" fmla="*/ 149 w 352"/>
              <a:gd name="T55" fmla="*/ 240 h 512"/>
              <a:gd name="T56" fmla="*/ 245 w 352"/>
              <a:gd name="T57" fmla="*/ 240 h 512"/>
              <a:gd name="T58" fmla="*/ 272 w 352"/>
              <a:gd name="T59" fmla="*/ 213 h 512"/>
              <a:gd name="T60" fmla="*/ 298 w 352"/>
              <a:gd name="T61" fmla="*/ 240 h 512"/>
              <a:gd name="T62" fmla="*/ 272 w 352"/>
              <a:gd name="T63" fmla="*/ 267 h 512"/>
              <a:gd name="T64" fmla="*/ 245 w 352"/>
              <a:gd name="T65" fmla="*/ 240 h 512"/>
              <a:gd name="T66" fmla="*/ 53 w 352"/>
              <a:gd name="T67" fmla="*/ 336 h 512"/>
              <a:gd name="T68" fmla="*/ 80 w 352"/>
              <a:gd name="T69" fmla="*/ 309 h 512"/>
              <a:gd name="T70" fmla="*/ 106 w 352"/>
              <a:gd name="T71" fmla="*/ 336 h 512"/>
              <a:gd name="T72" fmla="*/ 80 w 352"/>
              <a:gd name="T73" fmla="*/ 363 h 512"/>
              <a:gd name="T74" fmla="*/ 53 w 352"/>
              <a:gd name="T75" fmla="*/ 336 h 512"/>
              <a:gd name="T76" fmla="*/ 149 w 352"/>
              <a:gd name="T77" fmla="*/ 336 h 512"/>
              <a:gd name="T78" fmla="*/ 176 w 352"/>
              <a:gd name="T79" fmla="*/ 309 h 512"/>
              <a:gd name="T80" fmla="*/ 202 w 352"/>
              <a:gd name="T81" fmla="*/ 336 h 512"/>
              <a:gd name="T82" fmla="*/ 176 w 352"/>
              <a:gd name="T83" fmla="*/ 363 h 512"/>
              <a:gd name="T84" fmla="*/ 149 w 352"/>
              <a:gd name="T85" fmla="*/ 336 h 512"/>
              <a:gd name="T86" fmla="*/ 245 w 352"/>
              <a:gd name="T87" fmla="*/ 336 h 512"/>
              <a:gd name="T88" fmla="*/ 272 w 352"/>
              <a:gd name="T89" fmla="*/ 309 h 512"/>
              <a:gd name="T90" fmla="*/ 298 w 352"/>
              <a:gd name="T91" fmla="*/ 336 h 512"/>
              <a:gd name="T92" fmla="*/ 272 w 352"/>
              <a:gd name="T93" fmla="*/ 363 h 512"/>
              <a:gd name="T94" fmla="*/ 245 w 352"/>
              <a:gd name="T95" fmla="*/ 336 h 512"/>
              <a:gd name="T96" fmla="*/ 53 w 352"/>
              <a:gd name="T97" fmla="*/ 432 h 512"/>
              <a:gd name="T98" fmla="*/ 80 w 352"/>
              <a:gd name="T99" fmla="*/ 405 h 512"/>
              <a:gd name="T100" fmla="*/ 106 w 352"/>
              <a:gd name="T101" fmla="*/ 432 h 512"/>
              <a:gd name="T102" fmla="*/ 80 w 352"/>
              <a:gd name="T103" fmla="*/ 459 h 512"/>
              <a:gd name="T104" fmla="*/ 53 w 352"/>
              <a:gd name="T105" fmla="*/ 432 h 512"/>
              <a:gd name="T106" fmla="*/ 149 w 352"/>
              <a:gd name="T107" fmla="*/ 432 h 512"/>
              <a:gd name="T108" fmla="*/ 176 w 352"/>
              <a:gd name="T109" fmla="*/ 405 h 512"/>
              <a:gd name="T110" fmla="*/ 202 w 352"/>
              <a:gd name="T111" fmla="*/ 432 h 512"/>
              <a:gd name="T112" fmla="*/ 176 w 352"/>
              <a:gd name="T113" fmla="*/ 459 h 512"/>
              <a:gd name="T114" fmla="*/ 149 w 352"/>
              <a:gd name="T115" fmla="*/ 432 h 512"/>
              <a:gd name="T116" fmla="*/ 245 w 352"/>
              <a:gd name="T117" fmla="*/ 432 h 512"/>
              <a:gd name="T118" fmla="*/ 272 w 352"/>
              <a:gd name="T119" fmla="*/ 405 h 512"/>
              <a:gd name="T120" fmla="*/ 298 w 352"/>
              <a:gd name="T121" fmla="*/ 432 h 512"/>
              <a:gd name="T122" fmla="*/ 272 w 352"/>
              <a:gd name="T123" fmla="*/ 459 h 512"/>
              <a:gd name="T124" fmla="*/ 245 w 352"/>
              <a:gd name="T125" fmla="*/ 43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2" h="512">
                <a:moveTo>
                  <a:pt x="0" y="469"/>
                </a:moveTo>
                <a:cubicBezTo>
                  <a:pt x="0" y="493"/>
                  <a:pt x="19" y="512"/>
                  <a:pt x="42" y="512"/>
                </a:cubicBezTo>
                <a:cubicBezTo>
                  <a:pt x="309" y="512"/>
                  <a:pt x="309" y="512"/>
                  <a:pt x="309" y="512"/>
                </a:cubicBezTo>
                <a:cubicBezTo>
                  <a:pt x="333" y="512"/>
                  <a:pt x="352" y="493"/>
                  <a:pt x="352" y="469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52" y="19"/>
                  <a:pt x="333" y="0"/>
                  <a:pt x="30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469"/>
                  <a:pt x="0" y="469"/>
                  <a:pt x="0" y="469"/>
                </a:cubicBezTo>
                <a:close/>
                <a:moveTo>
                  <a:pt x="76" y="53"/>
                </a:moveTo>
                <a:cubicBezTo>
                  <a:pt x="275" y="53"/>
                  <a:pt x="275" y="53"/>
                  <a:pt x="275" y="53"/>
                </a:cubicBezTo>
                <a:cubicBezTo>
                  <a:pt x="288" y="53"/>
                  <a:pt x="298" y="64"/>
                  <a:pt x="298" y="77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298" y="160"/>
                  <a:pt x="288" y="171"/>
                  <a:pt x="275" y="171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63" y="171"/>
                  <a:pt x="53" y="160"/>
                  <a:pt x="53" y="14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64"/>
                  <a:pt x="63" y="53"/>
                  <a:pt x="76" y="53"/>
                </a:cubicBezTo>
                <a:close/>
                <a:moveTo>
                  <a:pt x="53" y="240"/>
                </a:moveTo>
                <a:cubicBezTo>
                  <a:pt x="53" y="225"/>
                  <a:pt x="65" y="213"/>
                  <a:pt x="80" y="213"/>
                </a:cubicBezTo>
                <a:cubicBezTo>
                  <a:pt x="94" y="213"/>
                  <a:pt x="106" y="225"/>
                  <a:pt x="106" y="240"/>
                </a:cubicBezTo>
                <a:cubicBezTo>
                  <a:pt x="106" y="255"/>
                  <a:pt x="94" y="267"/>
                  <a:pt x="80" y="267"/>
                </a:cubicBezTo>
                <a:cubicBezTo>
                  <a:pt x="65" y="267"/>
                  <a:pt x="53" y="255"/>
                  <a:pt x="53" y="240"/>
                </a:cubicBezTo>
                <a:close/>
                <a:moveTo>
                  <a:pt x="149" y="240"/>
                </a:moveTo>
                <a:cubicBezTo>
                  <a:pt x="149" y="225"/>
                  <a:pt x="161" y="213"/>
                  <a:pt x="176" y="213"/>
                </a:cubicBezTo>
                <a:cubicBezTo>
                  <a:pt x="190" y="213"/>
                  <a:pt x="202" y="225"/>
                  <a:pt x="202" y="240"/>
                </a:cubicBezTo>
                <a:cubicBezTo>
                  <a:pt x="202" y="255"/>
                  <a:pt x="190" y="267"/>
                  <a:pt x="176" y="267"/>
                </a:cubicBezTo>
                <a:cubicBezTo>
                  <a:pt x="161" y="267"/>
                  <a:pt x="149" y="255"/>
                  <a:pt x="149" y="240"/>
                </a:cubicBezTo>
                <a:close/>
                <a:moveTo>
                  <a:pt x="245" y="240"/>
                </a:moveTo>
                <a:cubicBezTo>
                  <a:pt x="245" y="225"/>
                  <a:pt x="257" y="213"/>
                  <a:pt x="272" y="213"/>
                </a:cubicBezTo>
                <a:cubicBezTo>
                  <a:pt x="286" y="213"/>
                  <a:pt x="298" y="225"/>
                  <a:pt x="298" y="240"/>
                </a:cubicBezTo>
                <a:cubicBezTo>
                  <a:pt x="298" y="255"/>
                  <a:pt x="286" y="267"/>
                  <a:pt x="272" y="267"/>
                </a:cubicBezTo>
                <a:cubicBezTo>
                  <a:pt x="257" y="267"/>
                  <a:pt x="245" y="255"/>
                  <a:pt x="245" y="240"/>
                </a:cubicBezTo>
                <a:close/>
                <a:moveTo>
                  <a:pt x="53" y="336"/>
                </a:moveTo>
                <a:cubicBezTo>
                  <a:pt x="53" y="321"/>
                  <a:pt x="65" y="309"/>
                  <a:pt x="80" y="309"/>
                </a:cubicBezTo>
                <a:cubicBezTo>
                  <a:pt x="94" y="309"/>
                  <a:pt x="106" y="321"/>
                  <a:pt x="106" y="336"/>
                </a:cubicBezTo>
                <a:cubicBezTo>
                  <a:pt x="106" y="351"/>
                  <a:pt x="94" y="363"/>
                  <a:pt x="80" y="363"/>
                </a:cubicBezTo>
                <a:cubicBezTo>
                  <a:pt x="65" y="363"/>
                  <a:pt x="53" y="351"/>
                  <a:pt x="53" y="336"/>
                </a:cubicBezTo>
                <a:close/>
                <a:moveTo>
                  <a:pt x="149" y="336"/>
                </a:moveTo>
                <a:cubicBezTo>
                  <a:pt x="149" y="321"/>
                  <a:pt x="161" y="309"/>
                  <a:pt x="176" y="309"/>
                </a:cubicBezTo>
                <a:cubicBezTo>
                  <a:pt x="190" y="309"/>
                  <a:pt x="202" y="321"/>
                  <a:pt x="202" y="336"/>
                </a:cubicBezTo>
                <a:cubicBezTo>
                  <a:pt x="202" y="351"/>
                  <a:pt x="190" y="363"/>
                  <a:pt x="176" y="363"/>
                </a:cubicBezTo>
                <a:cubicBezTo>
                  <a:pt x="161" y="363"/>
                  <a:pt x="149" y="351"/>
                  <a:pt x="149" y="336"/>
                </a:cubicBezTo>
                <a:close/>
                <a:moveTo>
                  <a:pt x="245" y="336"/>
                </a:moveTo>
                <a:cubicBezTo>
                  <a:pt x="245" y="321"/>
                  <a:pt x="257" y="309"/>
                  <a:pt x="272" y="309"/>
                </a:cubicBezTo>
                <a:cubicBezTo>
                  <a:pt x="286" y="309"/>
                  <a:pt x="298" y="321"/>
                  <a:pt x="298" y="336"/>
                </a:cubicBezTo>
                <a:cubicBezTo>
                  <a:pt x="298" y="351"/>
                  <a:pt x="286" y="363"/>
                  <a:pt x="272" y="363"/>
                </a:cubicBezTo>
                <a:cubicBezTo>
                  <a:pt x="257" y="363"/>
                  <a:pt x="245" y="351"/>
                  <a:pt x="245" y="336"/>
                </a:cubicBezTo>
                <a:close/>
                <a:moveTo>
                  <a:pt x="53" y="432"/>
                </a:moveTo>
                <a:cubicBezTo>
                  <a:pt x="53" y="417"/>
                  <a:pt x="65" y="405"/>
                  <a:pt x="80" y="405"/>
                </a:cubicBezTo>
                <a:cubicBezTo>
                  <a:pt x="94" y="405"/>
                  <a:pt x="106" y="417"/>
                  <a:pt x="106" y="432"/>
                </a:cubicBezTo>
                <a:cubicBezTo>
                  <a:pt x="106" y="447"/>
                  <a:pt x="94" y="459"/>
                  <a:pt x="80" y="459"/>
                </a:cubicBezTo>
                <a:cubicBezTo>
                  <a:pt x="65" y="459"/>
                  <a:pt x="53" y="447"/>
                  <a:pt x="53" y="432"/>
                </a:cubicBezTo>
                <a:close/>
                <a:moveTo>
                  <a:pt x="149" y="432"/>
                </a:moveTo>
                <a:cubicBezTo>
                  <a:pt x="149" y="417"/>
                  <a:pt x="161" y="405"/>
                  <a:pt x="176" y="405"/>
                </a:cubicBezTo>
                <a:cubicBezTo>
                  <a:pt x="190" y="405"/>
                  <a:pt x="202" y="417"/>
                  <a:pt x="202" y="432"/>
                </a:cubicBezTo>
                <a:cubicBezTo>
                  <a:pt x="202" y="447"/>
                  <a:pt x="190" y="459"/>
                  <a:pt x="176" y="459"/>
                </a:cubicBezTo>
                <a:cubicBezTo>
                  <a:pt x="161" y="459"/>
                  <a:pt x="149" y="447"/>
                  <a:pt x="149" y="432"/>
                </a:cubicBezTo>
                <a:close/>
                <a:moveTo>
                  <a:pt x="245" y="432"/>
                </a:moveTo>
                <a:cubicBezTo>
                  <a:pt x="245" y="417"/>
                  <a:pt x="257" y="405"/>
                  <a:pt x="272" y="405"/>
                </a:cubicBezTo>
                <a:cubicBezTo>
                  <a:pt x="286" y="405"/>
                  <a:pt x="298" y="417"/>
                  <a:pt x="298" y="432"/>
                </a:cubicBezTo>
                <a:cubicBezTo>
                  <a:pt x="298" y="447"/>
                  <a:pt x="286" y="459"/>
                  <a:pt x="272" y="459"/>
                </a:cubicBezTo>
                <a:cubicBezTo>
                  <a:pt x="257" y="459"/>
                  <a:pt x="245" y="447"/>
                  <a:pt x="245" y="4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8084938" y="1126698"/>
            <a:ext cx="688501" cy="689069"/>
          </a:xfrm>
          <a:custGeom>
            <a:avLst/>
            <a:gdLst>
              <a:gd name="T0" fmla="*/ 0 w 512"/>
              <a:gd name="T1" fmla="*/ 256 h 512"/>
              <a:gd name="T2" fmla="*/ 256 w 512"/>
              <a:gd name="T3" fmla="*/ 512 h 512"/>
              <a:gd name="T4" fmla="*/ 512 w 512"/>
              <a:gd name="T5" fmla="*/ 256 h 512"/>
              <a:gd name="T6" fmla="*/ 256 w 512"/>
              <a:gd name="T7" fmla="*/ 0 h 512"/>
              <a:gd name="T8" fmla="*/ 0 w 512"/>
              <a:gd name="T9" fmla="*/ 256 h 512"/>
              <a:gd name="T10" fmla="*/ 53 w 512"/>
              <a:gd name="T11" fmla="*/ 256 h 512"/>
              <a:gd name="T12" fmla="*/ 59 w 512"/>
              <a:gd name="T13" fmla="*/ 208 h 512"/>
              <a:gd name="T14" fmla="*/ 107 w 512"/>
              <a:gd name="T15" fmla="*/ 256 h 512"/>
              <a:gd name="T16" fmla="*/ 96 w 512"/>
              <a:gd name="T17" fmla="*/ 320 h 512"/>
              <a:gd name="T18" fmla="*/ 139 w 512"/>
              <a:gd name="T19" fmla="*/ 363 h 512"/>
              <a:gd name="T20" fmla="*/ 139 w 512"/>
              <a:gd name="T21" fmla="*/ 421 h 512"/>
              <a:gd name="T22" fmla="*/ 53 w 512"/>
              <a:gd name="T23" fmla="*/ 256 h 512"/>
              <a:gd name="T24" fmla="*/ 209 w 512"/>
              <a:gd name="T25" fmla="*/ 59 h 512"/>
              <a:gd name="T26" fmla="*/ 256 w 512"/>
              <a:gd name="T27" fmla="*/ 53 h 512"/>
              <a:gd name="T28" fmla="*/ 308 w 512"/>
              <a:gd name="T29" fmla="*/ 60 h 512"/>
              <a:gd name="T30" fmla="*/ 299 w 512"/>
              <a:gd name="T31" fmla="*/ 75 h 512"/>
              <a:gd name="T32" fmla="*/ 309 w 512"/>
              <a:gd name="T33" fmla="*/ 85 h 512"/>
              <a:gd name="T34" fmla="*/ 341 w 512"/>
              <a:gd name="T35" fmla="*/ 85 h 512"/>
              <a:gd name="T36" fmla="*/ 350 w 512"/>
              <a:gd name="T37" fmla="*/ 76 h 512"/>
              <a:gd name="T38" fmla="*/ 372 w 512"/>
              <a:gd name="T39" fmla="*/ 89 h 512"/>
              <a:gd name="T40" fmla="*/ 352 w 512"/>
              <a:gd name="T41" fmla="*/ 96 h 512"/>
              <a:gd name="T42" fmla="*/ 331 w 512"/>
              <a:gd name="T43" fmla="*/ 117 h 512"/>
              <a:gd name="T44" fmla="*/ 352 w 512"/>
              <a:gd name="T45" fmla="*/ 128 h 512"/>
              <a:gd name="T46" fmla="*/ 352 w 512"/>
              <a:gd name="T47" fmla="*/ 139 h 512"/>
              <a:gd name="T48" fmla="*/ 331 w 512"/>
              <a:gd name="T49" fmla="*/ 139 h 512"/>
              <a:gd name="T50" fmla="*/ 331 w 512"/>
              <a:gd name="T51" fmla="*/ 160 h 512"/>
              <a:gd name="T52" fmla="*/ 363 w 512"/>
              <a:gd name="T53" fmla="*/ 171 h 512"/>
              <a:gd name="T54" fmla="*/ 384 w 512"/>
              <a:gd name="T55" fmla="*/ 139 h 512"/>
              <a:gd name="T56" fmla="*/ 411 w 512"/>
              <a:gd name="T57" fmla="*/ 132 h 512"/>
              <a:gd name="T58" fmla="*/ 418 w 512"/>
              <a:gd name="T59" fmla="*/ 134 h 512"/>
              <a:gd name="T60" fmla="*/ 448 w 512"/>
              <a:gd name="T61" fmla="*/ 191 h 512"/>
              <a:gd name="T62" fmla="*/ 448 w 512"/>
              <a:gd name="T63" fmla="*/ 192 h 512"/>
              <a:gd name="T64" fmla="*/ 405 w 512"/>
              <a:gd name="T65" fmla="*/ 181 h 512"/>
              <a:gd name="T66" fmla="*/ 352 w 512"/>
              <a:gd name="T67" fmla="*/ 192 h 512"/>
              <a:gd name="T68" fmla="*/ 320 w 512"/>
              <a:gd name="T69" fmla="*/ 224 h 512"/>
              <a:gd name="T70" fmla="*/ 331 w 512"/>
              <a:gd name="T71" fmla="*/ 277 h 512"/>
              <a:gd name="T72" fmla="*/ 384 w 512"/>
              <a:gd name="T73" fmla="*/ 309 h 512"/>
              <a:gd name="T74" fmla="*/ 384 w 512"/>
              <a:gd name="T75" fmla="*/ 413 h 512"/>
              <a:gd name="T76" fmla="*/ 256 w 512"/>
              <a:gd name="T77" fmla="*/ 459 h 512"/>
              <a:gd name="T78" fmla="*/ 191 w 512"/>
              <a:gd name="T79" fmla="*/ 448 h 512"/>
              <a:gd name="T80" fmla="*/ 245 w 512"/>
              <a:gd name="T81" fmla="*/ 320 h 512"/>
              <a:gd name="T82" fmla="*/ 235 w 512"/>
              <a:gd name="T83" fmla="*/ 267 h 512"/>
              <a:gd name="T84" fmla="*/ 171 w 512"/>
              <a:gd name="T85" fmla="*/ 213 h 512"/>
              <a:gd name="T86" fmla="*/ 139 w 512"/>
              <a:gd name="T87" fmla="*/ 245 h 512"/>
              <a:gd name="T88" fmla="*/ 117 w 512"/>
              <a:gd name="T89" fmla="*/ 203 h 512"/>
              <a:gd name="T90" fmla="*/ 181 w 512"/>
              <a:gd name="T91" fmla="*/ 160 h 512"/>
              <a:gd name="T92" fmla="*/ 213 w 512"/>
              <a:gd name="T93" fmla="*/ 75 h 512"/>
              <a:gd name="T94" fmla="*/ 209 w 512"/>
              <a:gd name="T95" fmla="*/ 5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2" h="512">
                <a:moveTo>
                  <a:pt x="0" y="256"/>
                </a:move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lose/>
                <a:moveTo>
                  <a:pt x="53" y="256"/>
                </a:moveTo>
                <a:cubicBezTo>
                  <a:pt x="53" y="240"/>
                  <a:pt x="55" y="224"/>
                  <a:pt x="59" y="208"/>
                </a:cubicBezTo>
                <a:cubicBezTo>
                  <a:pt x="107" y="256"/>
                  <a:pt x="107" y="256"/>
                  <a:pt x="107" y="256"/>
                </a:cubicBezTo>
                <a:cubicBezTo>
                  <a:pt x="96" y="320"/>
                  <a:pt x="96" y="320"/>
                  <a:pt x="96" y="320"/>
                </a:cubicBezTo>
                <a:cubicBezTo>
                  <a:pt x="139" y="363"/>
                  <a:pt x="139" y="363"/>
                  <a:pt x="139" y="363"/>
                </a:cubicBezTo>
                <a:cubicBezTo>
                  <a:pt x="139" y="421"/>
                  <a:pt x="139" y="421"/>
                  <a:pt x="139" y="421"/>
                </a:cubicBezTo>
                <a:cubicBezTo>
                  <a:pt x="87" y="385"/>
                  <a:pt x="53" y="324"/>
                  <a:pt x="53" y="256"/>
                </a:cubicBezTo>
                <a:close/>
                <a:moveTo>
                  <a:pt x="209" y="59"/>
                </a:moveTo>
                <a:cubicBezTo>
                  <a:pt x="224" y="55"/>
                  <a:pt x="240" y="53"/>
                  <a:pt x="256" y="53"/>
                </a:cubicBezTo>
                <a:cubicBezTo>
                  <a:pt x="274" y="53"/>
                  <a:pt x="291" y="56"/>
                  <a:pt x="308" y="60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41" y="85"/>
                  <a:pt x="341" y="85"/>
                  <a:pt x="341" y="85"/>
                </a:cubicBezTo>
                <a:cubicBezTo>
                  <a:pt x="350" y="76"/>
                  <a:pt x="350" y="76"/>
                  <a:pt x="350" y="76"/>
                </a:cubicBezTo>
                <a:cubicBezTo>
                  <a:pt x="358" y="80"/>
                  <a:pt x="365" y="85"/>
                  <a:pt x="372" y="89"/>
                </a:cubicBezTo>
                <a:cubicBezTo>
                  <a:pt x="352" y="96"/>
                  <a:pt x="352" y="96"/>
                  <a:pt x="352" y="96"/>
                </a:cubicBezTo>
                <a:cubicBezTo>
                  <a:pt x="331" y="117"/>
                  <a:pt x="331" y="117"/>
                  <a:pt x="331" y="117"/>
                </a:cubicBezTo>
                <a:cubicBezTo>
                  <a:pt x="352" y="128"/>
                  <a:pt x="352" y="128"/>
                  <a:pt x="352" y="128"/>
                </a:cubicBezTo>
                <a:cubicBezTo>
                  <a:pt x="352" y="139"/>
                  <a:pt x="352" y="139"/>
                  <a:pt x="352" y="139"/>
                </a:cubicBezTo>
                <a:cubicBezTo>
                  <a:pt x="331" y="139"/>
                  <a:pt x="331" y="139"/>
                  <a:pt x="331" y="139"/>
                </a:cubicBezTo>
                <a:cubicBezTo>
                  <a:pt x="331" y="160"/>
                  <a:pt x="331" y="160"/>
                  <a:pt x="331" y="160"/>
                </a:cubicBezTo>
                <a:cubicBezTo>
                  <a:pt x="331" y="160"/>
                  <a:pt x="345" y="171"/>
                  <a:pt x="363" y="171"/>
                </a:cubicBezTo>
                <a:cubicBezTo>
                  <a:pt x="380" y="171"/>
                  <a:pt x="372" y="147"/>
                  <a:pt x="384" y="139"/>
                </a:cubicBezTo>
                <a:cubicBezTo>
                  <a:pt x="396" y="130"/>
                  <a:pt x="411" y="132"/>
                  <a:pt x="411" y="132"/>
                </a:cubicBezTo>
                <a:cubicBezTo>
                  <a:pt x="418" y="134"/>
                  <a:pt x="418" y="134"/>
                  <a:pt x="418" y="134"/>
                </a:cubicBezTo>
                <a:cubicBezTo>
                  <a:pt x="431" y="151"/>
                  <a:pt x="441" y="170"/>
                  <a:pt x="448" y="191"/>
                </a:cubicBezTo>
                <a:cubicBezTo>
                  <a:pt x="448" y="192"/>
                  <a:pt x="448" y="192"/>
                  <a:pt x="448" y="192"/>
                </a:cubicBezTo>
                <a:cubicBezTo>
                  <a:pt x="448" y="192"/>
                  <a:pt x="433" y="181"/>
                  <a:pt x="405" y="181"/>
                </a:cubicBezTo>
                <a:cubicBezTo>
                  <a:pt x="378" y="181"/>
                  <a:pt x="352" y="192"/>
                  <a:pt x="352" y="192"/>
                </a:cubicBezTo>
                <a:cubicBezTo>
                  <a:pt x="352" y="192"/>
                  <a:pt x="322" y="201"/>
                  <a:pt x="320" y="224"/>
                </a:cubicBezTo>
                <a:cubicBezTo>
                  <a:pt x="317" y="264"/>
                  <a:pt x="331" y="277"/>
                  <a:pt x="331" y="277"/>
                </a:cubicBezTo>
                <a:cubicBezTo>
                  <a:pt x="384" y="309"/>
                  <a:pt x="384" y="309"/>
                  <a:pt x="384" y="309"/>
                </a:cubicBezTo>
                <a:cubicBezTo>
                  <a:pt x="384" y="413"/>
                  <a:pt x="384" y="413"/>
                  <a:pt x="384" y="413"/>
                </a:cubicBezTo>
                <a:cubicBezTo>
                  <a:pt x="349" y="442"/>
                  <a:pt x="305" y="459"/>
                  <a:pt x="256" y="459"/>
                </a:cubicBezTo>
                <a:cubicBezTo>
                  <a:pt x="233" y="459"/>
                  <a:pt x="211" y="455"/>
                  <a:pt x="191" y="448"/>
                </a:cubicBezTo>
                <a:cubicBezTo>
                  <a:pt x="245" y="320"/>
                  <a:pt x="245" y="320"/>
                  <a:pt x="245" y="320"/>
                </a:cubicBezTo>
                <a:cubicBezTo>
                  <a:pt x="235" y="267"/>
                  <a:pt x="235" y="267"/>
                  <a:pt x="235" y="267"/>
                </a:cubicBezTo>
                <a:cubicBezTo>
                  <a:pt x="235" y="267"/>
                  <a:pt x="192" y="213"/>
                  <a:pt x="171" y="213"/>
                </a:cubicBezTo>
                <a:cubicBezTo>
                  <a:pt x="149" y="213"/>
                  <a:pt x="139" y="245"/>
                  <a:pt x="139" y="245"/>
                </a:cubicBezTo>
                <a:cubicBezTo>
                  <a:pt x="117" y="203"/>
                  <a:pt x="117" y="203"/>
                  <a:pt x="117" y="203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213" y="75"/>
                  <a:pt x="213" y="75"/>
                  <a:pt x="213" y="75"/>
                </a:cubicBezTo>
                <a:cubicBezTo>
                  <a:pt x="209" y="59"/>
                  <a:pt x="209" y="59"/>
                  <a:pt x="209" y="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339022" y="2016059"/>
            <a:ext cx="688501" cy="632169"/>
          </a:xfrm>
          <a:custGeom>
            <a:avLst/>
            <a:gdLst>
              <a:gd name="T0" fmla="*/ 251 w 512"/>
              <a:gd name="T1" fmla="*/ 320 h 470"/>
              <a:gd name="T2" fmla="*/ 202 w 512"/>
              <a:gd name="T3" fmla="*/ 295 h 470"/>
              <a:gd name="T4" fmla="*/ 194 w 512"/>
              <a:gd name="T5" fmla="*/ 285 h 470"/>
              <a:gd name="T6" fmla="*/ 206 w 512"/>
              <a:gd name="T7" fmla="*/ 271 h 470"/>
              <a:gd name="T8" fmla="*/ 224 w 512"/>
              <a:gd name="T9" fmla="*/ 224 h 470"/>
              <a:gd name="T10" fmla="*/ 176 w 512"/>
              <a:gd name="T11" fmla="*/ 182 h 470"/>
              <a:gd name="T12" fmla="*/ 128 w 512"/>
              <a:gd name="T13" fmla="*/ 224 h 470"/>
              <a:gd name="T14" fmla="*/ 146 w 512"/>
              <a:gd name="T15" fmla="*/ 271 h 470"/>
              <a:gd name="T16" fmla="*/ 158 w 512"/>
              <a:gd name="T17" fmla="*/ 285 h 470"/>
              <a:gd name="T18" fmla="*/ 149 w 512"/>
              <a:gd name="T19" fmla="*/ 295 h 470"/>
              <a:gd name="T20" fmla="*/ 101 w 512"/>
              <a:gd name="T21" fmla="*/ 320 h 470"/>
              <a:gd name="T22" fmla="*/ 96 w 512"/>
              <a:gd name="T23" fmla="*/ 338 h 470"/>
              <a:gd name="T24" fmla="*/ 96 w 512"/>
              <a:gd name="T25" fmla="*/ 358 h 470"/>
              <a:gd name="T26" fmla="*/ 112 w 512"/>
              <a:gd name="T27" fmla="*/ 374 h 470"/>
              <a:gd name="T28" fmla="*/ 240 w 512"/>
              <a:gd name="T29" fmla="*/ 374 h 470"/>
              <a:gd name="T30" fmla="*/ 256 w 512"/>
              <a:gd name="T31" fmla="*/ 358 h 470"/>
              <a:gd name="T32" fmla="*/ 256 w 512"/>
              <a:gd name="T33" fmla="*/ 338 h 470"/>
              <a:gd name="T34" fmla="*/ 251 w 512"/>
              <a:gd name="T35" fmla="*/ 320 h 470"/>
              <a:gd name="T36" fmla="*/ 379 w 512"/>
              <a:gd name="T37" fmla="*/ 203 h 470"/>
              <a:gd name="T38" fmla="*/ 325 w 512"/>
              <a:gd name="T39" fmla="*/ 203 h 470"/>
              <a:gd name="T40" fmla="*/ 299 w 512"/>
              <a:gd name="T41" fmla="*/ 230 h 470"/>
              <a:gd name="T42" fmla="*/ 325 w 512"/>
              <a:gd name="T43" fmla="*/ 256 h 470"/>
              <a:gd name="T44" fmla="*/ 379 w 512"/>
              <a:gd name="T45" fmla="*/ 256 h 470"/>
              <a:gd name="T46" fmla="*/ 405 w 512"/>
              <a:gd name="T47" fmla="*/ 230 h 470"/>
              <a:gd name="T48" fmla="*/ 379 w 512"/>
              <a:gd name="T49" fmla="*/ 203 h 470"/>
              <a:gd name="T50" fmla="*/ 379 w 512"/>
              <a:gd name="T51" fmla="*/ 299 h 470"/>
              <a:gd name="T52" fmla="*/ 325 w 512"/>
              <a:gd name="T53" fmla="*/ 299 h 470"/>
              <a:gd name="T54" fmla="*/ 299 w 512"/>
              <a:gd name="T55" fmla="*/ 326 h 470"/>
              <a:gd name="T56" fmla="*/ 325 w 512"/>
              <a:gd name="T57" fmla="*/ 352 h 470"/>
              <a:gd name="T58" fmla="*/ 379 w 512"/>
              <a:gd name="T59" fmla="*/ 352 h 470"/>
              <a:gd name="T60" fmla="*/ 405 w 512"/>
              <a:gd name="T61" fmla="*/ 326 h 470"/>
              <a:gd name="T62" fmla="*/ 379 w 512"/>
              <a:gd name="T63" fmla="*/ 299 h 470"/>
              <a:gd name="T64" fmla="*/ 0 w 512"/>
              <a:gd name="T65" fmla="*/ 427 h 470"/>
              <a:gd name="T66" fmla="*/ 43 w 512"/>
              <a:gd name="T67" fmla="*/ 470 h 470"/>
              <a:gd name="T68" fmla="*/ 469 w 512"/>
              <a:gd name="T69" fmla="*/ 470 h 470"/>
              <a:gd name="T70" fmla="*/ 512 w 512"/>
              <a:gd name="T71" fmla="*/ 427 h 470"/>
              <a:gd name="T72" fmla="*/ 512 w 512"/>
              <a:gd name="T73" fmla="*/ 86 h 470"/>
              <a:gd name="T74" fmla="*/ 469 w 512"/>
              <a:gd name="T75" fmla="*/ 43 h 470"/>
              <a:gd name="T76" fmla="*/ 341 w 512"/>
              <a:gd name="T77" fmla="*/ 43 h 470"/>
              <a:gd name="T78" fmla="*/ 341 w 512"/>
              <a:gd name="T79" fmla="*/ 24 h 470"/>
              <a:gd name="T80" fmla="*/ 318 w 512"/>
              <a:gd name="T81" fmla="*/ 0 h 470"/>
              <a:gd name="T82" fmla="*/ 194 w 512"/>
              <a:gd name="T83" fmla="*/ 0 h 470"/>
              <a:gd name="T84" fmla="*/ 171 w 512"/>
              <a:gd name="T85" fmla="*/ 24 h 470"/>
              <a:gd name="T86" fmla="*/ 171 w 512"/>
              <a:gd name="T87" fmla="*/ 43 h 470"/>
              <a:gd name="T88" fmla="*/ 43 w 512"/>
              <a:gd name="T89" fmla="*/ 43 h 470"/>
              <a:gd name="T90" fmla="*/ 0 w 512"/>
              <a:gd name="T91" fmla="*/ 86 h 470"/>
              <a:gd name="T92" fmla="*/ 0 w 512"/>
              <a:gd name="T93" fmla="*/ 427 h 470"/>
              <a:gd name="T94" fmla="*/ 77 w 512"/>
              <a:gd name="T95" fmla="*/ 96 h 470"/>
              <a:gd name="T96" fmla="*/ 171 w 512"/>
              <a:gd name="T97" fmla="*/ 96 h 470"/>
              <a:gd name="T98" fmla="*/ 171 w 512"/>
              <a:gd name="T99" fmla="*/ 116 h 470"/>
              <a:gd name="T100" fmla="*/ 194 w 512"/>
              <a:gd name="T101" fmla="*/ 139 h 470"/>
              <a:gd name="T102" fmla="*/ 318 w 512"/>
              <a:gd name="T103" fmla="*/ 139 h 470"/>
              <a:gd name="T104" fmla="*/ 341 w 512"/>
              <a:gd name="T105" fmla="*/ 116 h 470"/>
              <a:gd name="T106" fmla="*/ 341 w 512"/>
              <a:gd name="T107" fmla="*/ 96 h 470"/>
              <a:gd name="T108" fmla="*/ 435 w 512"/>
              <a:gd name="T109" fmla="*/ 96 h 470"/>
              <a:gd name="T110" fmla="*/ 459 w 512"/>
              <a:gd name="T111" fmla="*/ 120 h 470"/>
              <a:gd name="T112" fmla="*/ 459 w 512"/>
              <a:gd name="T113" fmla="*/ 393 h 470"/>
              <a:gd name="T114" fmla="*/ 435 w 512"/>
              <a:gd name="T115" fmla="*/ 416 h 470"/>
              <a:gd name="T116" fmla="*/ 77 w 512"/>
              <a:gd name="T117" fmla="*/ 416 h 470"/>
              <a:gd name="T118" fmla="*/ 53 w 512"/>
              <a:gd name="T119" fmla="*/ 393 h 470"/>
              <a:gd name="T120" fmla="*/ 53 w 512"/>
              <a:gd name="T121" fmla="*/ 120 h 470"/>
              <a:gd name="T122" fmla="*/ 77 w 512"/>
              <a:gd name="T123" fmla="*/ 9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470">
                <a:moveTo>
                  <a:pt x="251" y="320"/>
                </a:moveTo>
                <a:cubicBezTo>
                  <a:pt x="239" y="305"/>
                  <a:pt x="228" y="297"/>
                  <a:pt x="202" y="295"/>
                </a:cubicBezTo>
                <a:cubicBezTo>
                  <a:pt x="198" y="294"/>
                  <a:pt x="194" y="290"/>
                  <a:pt x="194" y="285"/>
                </a:cubicBezTo>
                <a:cubicBezTo>
                  <a:pt x="194" y="282"/>
                  <a:pt x="206" y="271"/>
                  <a:pt x="206" y="271"/>
                </a:cubicBezTo>
                <a:cubicBezTo>
                  <a:pt x="218" y="259"/>
                  <a:pt x="224" y="239"/>
                  <a:pt x="224" y="224"/>
                </a:cubicBezTo>
                <a:cubicBezTo>
                  <a:pt x="224" y="201"/>
                  <a:pt x="203" y="182"/>
                  <a:pt x="176" y="182"/>
                </a:cubicBezTo>
                <a:cubicBezTo>
                  <a:pt x="148" y="182"/>
                  <a:pt x="128" y="201"/>
                  <a:pt x="128" y="224"/>
                </a:cubicBezTo>
                <a:cubicBezTo>
                  <a:pt x="128" y="239"/>
                  <a:pt x="134" y="259"/>
                  <a:pt x="146" y="271"/>
                </a:cubicBezTo>
                <a:cubicBezTo>
                  <a:pt x="146" y="271"/>
                  <a:pt x="158" y="282"/>
                  <a:pt x="158" y="285"/>
                </a:cubicBezTo>
                <a:cubicBezTo>
                  <a:pt x="158" y="290"/>
                  <a:pt x="154" y="294"/>
                  <a:pt x="149" y="295"/>
                </a:cubicBezTo>
                <a:cubicBezTo>
                  <a:pt x="123" y="298"/>
                  <a:pt x="113" y="305"/>
                  <a:pt x="101" y="320"/>
                </a:cubicBezTo>
                <a:cubicBezTo>
                  <a:pt x="98" y="324"/>
                  <a:pt x="96" y="333"/>
                  <a:pt x="96" y="338"/>
                </a:cubicBezTo>
                <a:cubicBezTo>
                  <a:pt x="96" y="358"/>
                  <a:pt x="96" y="358"/>
                  <a:pt x="96" y="358"/>
                </a:cubicBezTo>
                <a:cubicBezTo>
                  <a:pt x="96" y="367"/>
                  <a:pt x="103" y="374"/>
                  <a:pt x="112" y="374"/>
                </a:cubicBezTo>
                <a:cubicBezTo>
                  <a:pt x="240" y="374"/>
                  <a:pt x="240" y="374"/>
                  <a:pt x="240" y="374"/>
                </a:cubicBezTo>
                <a:cubicBezTo>
                  <a:pt x="249" y="374"/>
                  <a:pt x="256" y="367"/>
                  <a:pt x="256" y="358"/>
                </a:cubicBezTo>
                <a:cubicBezTo>
                  <a:pt x="256" y="338"/>
                  <a:pt x="256" y="338"/>
                  <a:pt x="256" y="338"/>
                </a:cubicBezTo>
                <a:cubicBezTo>
                  <a:pt x="256" y="333"/>
                  <a:pt x="254" y="324"/>
                  <a:pt x="251" y="320"/>
                </a:cubicBezTo>
                <a:close/>
                <a:moveTo>
                  <a:pt x="379" y="203"/>
                </a:moveTo>
                <a:cubicBezTo>
                  <a:pt x="325" y="203"/>
                  <a:pt x="325" y="203"/>
                  <a:pt x="325" y="203"/>
                </a:cubicBezTo>
                <a:cubicBezTo>
                  <a:pt x="311" y="203"/>
                  <a:pt x="299" y="215"/>
                  <a:pt x="299" y="230"/>
                </a:cubicBezTo>
                <a:cubicBezTo>
                  <a:pt x="299" y="244"/>
                  <a:pt x="311" y="256"/>
                  <a:pt x="325" y="256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93" y="256"/>
                  <a:pt x="405" y="244"/>
                  <a:pt x="405" y="230"/>
                </a:cubicBezTo>
                <a:cubicBezTo>
                  <a:pt x="405" y="215"/>
                  <a:pt x="393" y="203"/>
                  <a:pt x="379" y="203"/>
                </a:cubicBezTo>
                <a:close/>
                <a:moveTo>
                  <a:pt x="379" y="299"/>
                </a:moveTo>
                <a:cubicBezTo>
                  <a:pt x="325" y="299"/>
                  <a:pt x="325" y="299"/>
                  <a:pt x="325" y="299"/>
                </a:cubicBezTo>
                <a:cubicBezTo>
                  <a:pt x="311" y="299"/>
                  <a:pt x="299" y="311"/>
                  <a:pt x="299" y="326"/>
                </a:cubicBezTo>
                <a:cubicBezTo>
                  <a:pt x="299" y="340"/>
                  <a:pt x="311" y="352"/>
                  <a:pt x="325" y="352"/>
                </a:cubicBezTo>
                <a:cubicBezTo>
                  <a:pt x="379" y="352"/>
                  <a:pt x="379" y="352"/>
                  <a:pt x="379" y="352"/>
                </a:cubicBezTo>
                <a:cubicBezTo>
                  <a:pt x="393" y="352"/>
                  <a:pt x="405" y="340"/>
                  <a:pt x="405" y="326"/>
                </a:cubicBezTo>
                <a:cubicBezTo>
                  <a:pt x="405" y="311"/>
                  <a:pt x="393" y="299"/>
                  <a:pt x="379" y="299"/>
                </a:cubicBezTo>
                <a:close/>
                <a:moveTo>
                  <a:pt x="0" y="427"/>
                </a:moveTo>
                <a:cubicBezTo>
                  <a:pt x="0" y="451"/>
                  <a:pt x="19" y="470"/>
                  <a:pt x="43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93" y="470"/>
                  <a:pt x="512" y="451"/>
                  <a:pt x="512" y="427"/>
                </a:cubicBezTo>
                <a:cubicBezTo>
                  <a:pt x="512" y="86"/>
                  <a:pt x="512" y="86"/>
                  <a:pt x="512" y="86"/>
                </a:cubicBezTo>
                <a:cubicBezTo>
                  <a:pt x="512" y="62"/>
                  <a:pt x="493" y="43"/>
                  <a:pt x="469" y="43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41" y="24"/>
                  <a:pt x="341" y="24"/>
                  <a:pt x="341" y="24"/>
                </a:cubicBezTo>
                <a:cubicBezTo>
                  <a:pt x="341" y="11"/>
                  <a:pt x="331" y="0"/>
                  <a:pt x="318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81" y="0"/>
                  <a:pt x="171" y="11"/>
                  <a:pt x="171" y="24"/>
                </a:cubicBezTo>
                <a:cubicBezTo>
                  <a:pt x="171" y="43"/>
                  <a:pt x="171" y="43"/>
                  <a:pt x="171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19" y="43"/>
                  <a:pt x="0" y="62"/>
                  <a:pt x="0" y="86"/>
                </a:cubicBezTo>
                <a:cubicBezTo>
                  <a:pt x="0" y="427"/>
                  <a:pt x="0" y="427"/>
                  <a:pt x="0" y="427"/>
                </a:cubicBezTo>
                <a:close/>
                <a:moveTo>
                  <a:pt x="77" y="96"/>
                </a:moveTo>
                <a:cubicBezTo>
                  <a:pt x="171" y="96"/>
                  <a:pt x="171" y="96"/>
                  <a:pt x="171" y="96"/>
                </a:cubicBezTo>
                <a:cubicBezTo>
                  <a:pt x="171" y="116"/>
                  <a:pt x="171" y="116"/>
                  <a:pt x="171" y="116"/>
                </a:cubicBezTo>
                <a:cubicBezTo>
                  <a:pt x="171" y="129"/>
                  <a:pt x="181" y="139"/>
                  <a:pt x="194" y="139"/>
                </a:cubicBezTo>
                <a:cubicBezTo>
                  <a:pt x="318" y="139"/>
                  <a:pt x="318" y="139"/>
                  <a:pt x="318" y="139"/>
                </a:cubicBezTo>
                <a:cubicBezTo>
                  <a:pt x="331" y="139"/>
                  <a:pt x="341" y="129"/>
                  <a:pt x="341" y="116"/>
                </a:cubicBezTo>
                <a:cubicBezTo>
                  <a:pt x="341" y="96"/>
                  <a:pt x="341" y="96"/>
                  <a:pt x="341" y="9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48" y="96"/>
                  <a:pt x="459" y="107"/>
                  <a:pt x="459" y="120"/>
                </a:cubicBezTo>
                <a:cubicBezTo>
                  <a:pt x="459" y="393"/>
                  <a:pt x="459" y="393"/>
                  <a:pt x="459" y="393"/>
                </a:cubicBezTo>
                <a:cubicBezTo>
                  <a:pt x="459" y="406"/>
                  <a:pt x="448" y="416"/>
                  <a:pt x="435" y="416"/>
                </a:cubicBezTo>
                <a:cubicBezTo>
                  <a:pt x="77" y="416"/>
                  <a:pt x="77" y="416"/>
                  <a:pt x="77" y="416"/>
                </a:cubicBezTo>
                <a:cubicBezTo>
                  <a:pt x="64" y="416"/>
                  <a:pt x="53" y="406"/>
                  <a:pt x="53" y="393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3" y="107"/>
                  <a:pt x="64" y="96"/>
                  <a:pt x="77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1257402" y="1987609"/>
            <a:ext cx="559336" cy="689069"/>
          </a:xfrm>
          <a:custGeom>
            <a:avLst/>
            <a:gdLst>
              <a:gd name="T0" fmla="*/ 402 w 416"/>
              <a:gd name="T1" fmla="*/ 369 h 512"/>
              <a:gd name="T2" fmla="*/ 263 w 416"/>
              <a:gd name="T3" fmla="*/ 301 h 512"/>
              <a:gd name="T4" fmla="*/ 242 w 416"/>
              <a:gd name="T5" fmla="*/ 275 h 512"/>
              <a:gd name="T6" fmla="*/ 272 w 416"/>
              <a:gd name="T7" fmla="*/ 237 h 512"/>
              <a:gd name="T8" fmla="*/ 320 w 416"/>
              <a:gd name="T9" fmla="*/ 113 h 512"/>
              <a:gd name="T10" fmla="*/ 208 w 416"/>
              <a:gd name="T11" fmla="*/ 0 h 512"/>
              <a:gd name="T12" fmla="*/ 96 w 416"/>
              <a:gd name="T13" fmla="*/ 113 h 512"/>
              <a:gd name="T14" fmla="*/ 143 w 416"/>
              <a:gd name="T15" fmla="*/ 238 h 512"/>
              <a:gd name="T16" fmla="*/ 173 w 416"/>
              <a:gd name="T17" fmla="*/ 275 h 512"/>
              <a:gd name="T18" fmla="*/ 150 w 416"/>
              <a:gd name="T19" fmla="*/ 301 h 512"/>
              <a:gd name="T20" fmla="*/ 14 w 416"/>
              <a:gd name="T21" fmla="*/ 369 h 512"/>
              <a:gd name="T22" fmla="*/ 0 w 416"/>
              <a:gd name="T23" fmla="*/ 416 h 512"/>
              <a:gd name="T24" fmla="*/ 0 w 416"/>
              <a:gd name="T25" fmla="*/ 469 h 512"/>
              <a:gd name="T26" fmla="*/ 42 w 416"/>
              <a:gd name="T27" fmla="*/ 512 h 512"/>
              <a:gd name="T28" fmla="*/ 373 w 416"/>
              <a:gd name="T29" fmla="*/ 512 h 512"/>
              <a:gd name="T30" fmla="*/ 416 w 416"/>
              <a:gd name="T31" fmla="*/ 469 h 512"/>
              <a:gd name="T32" fmla="*/ 416 w 416"/>
              <a:gd name="T33" fmla="*/ 416 h 512"/>
              <a:gd name="T34" fmla="*/ 402 w 416"/>
              <a:gd name="T35" fmla="*/ 36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6" h="512">
                <a:moveTo>
                  <a:pt x="402" y="369"/>
                </a:moveTo>
                <a:cubicBezTo>
                  <a:pt x="371" y="329"/>
                  <a:pt x="331" y="308"/>
                  <a:pt x="263" y="301"/>
                </a:cubicBezTo>
                <a:cubicBezTo>
                  <a:pt x="251" y="298"/>
                  <a:pt x="242" y="288"/>
                  <a:pt x="242" y="275"/>
                </a:cubicBezTo>
                <a:cubicBezTo>
                  <a:pt x="242" y="266"/>
                  <a:pt x="272" y="237"/>
                  <a:pt x="272" y="237"/>
                </a:cubicBezTo>
                <a:cubicBezTo>
                  <a:pt x="303" y="205"/>
                  <a:pt x="320" y="153"/>
                  <a:pt x="320" y="113"/>
                </a:cubicBezTo>
                <a:cubicBezTo>
                  <a:pt x="320" y="51"/>
                  <a:pt x="270" y="0"/>
                  <a:pt x="208" y="0"/>
                </a:cubicBezTo>
                <a:cubicBezTo>
                  <a:pt x="146" y="0"/>
                  <a:pt x="96" y="51"/>
                  <a:pt x="96" y="113"/>
                </a:cubicBezTo>
                <a:cubicBezTo>
                  <a:pt x="96" y="153"/>
                  <a:pt x="112" y="206"/>
                  <a:pt x="143" y="238"/>
                </a:cubicBezTo>
                <a:cubicBezTo>
                  <a:pt x="143" y="238"/>
                  <a:pt x="173" y="266"/>
                  <a:pt x="173" y="275"/>
                </a:cubicBezTo>
                <a:cubicBezTo>
                  <a:pt x="173" y="288"/>
                  <a:pt x="163" y="300"/>
                  <a:pt x="150" y="301"/>
                </a:cubicBezTo>
                <a:cubicBezTo>
                  <a:pt x="84" y="308"/>
                  <a:pt x="44" y="329"/>
                  <a:pt x="14" y="369"/>
                </a:cubicBezTo>
                <a:cubicBezTo>
                  <a:pt x="5" y="380"/>
                  <a:pt x="0" y="404"/>
                  <a:pt x="0" y="416"/>
                </a:cubicBezTo>
                <a:cubicBezTo>
                  <a:pt x="0" y="419"/>
                  <a:pt x="0" y="469"/>
                  <a:pt x="0" y="469"/>
                </a:cubicBezTo>
                <a:cubicBezTo>
                  <a:pt x="0" y="493"/>
                  <a:pt x="19" y="512"/>
                  <a:pt x="42" y="512"/>
                </a:cubicBezTo>
                <a:cubicBezTo>
                  <a:pt x="373" y="512"/>
                  <a:pt x="373" y="512"/>
                  <a:pt x="373" y="512"/>
                </a:cubicBezTo>
                <a:cubicBezTo>
                  <a:pt x="397" y="512"/>
                  <a:pt x="416" y="493"/>
                  <a:pt x="416" y="469"/>
                </a:cubicBezTo>
                <a:cubicBezTo>
                  <a:pt x="416" y="469"/>
                  <a:pt x="416" y="419"/>
                  <a:pt x="416" y="416"/>
                </a:cubicBezTo>
                <a:cubicBezTo>
                  <a:pt x="415" y="404"/>
                  <a:pt x="411" y="380"/>
                  <a:pt x="402" y="3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2118312" y="1987609"/>
            <a:ext cx="559336" cy="689069"/>
          </a:xfrm>
          <a:custGeom>
            <a:avLst/>
            <a:gdLst>
              <a:gd name="T0" fmla="*/ 402 w 416"/>
              <a:gd name="T1" fmla="*/ 369 h 512"/>
              <a:gd name="T2" fmla="*/ 313 w 416"/>
              <a:gd name="T3" fmla="*/ 310 h 512"/>
              <a:gd name="T4" fmla="*/ 277 w 416"/>
              <a:gd name="T5" fmla="*/ 437 h 512"/>
              <a:gd name="T6" fmla="*/ 256 w 416"/>
              <a:gd name="T7" fmla="*/ 459 h 512"/>
              <a:gd name="T8" fmla="*/ 234 w 416"/>
              <a:gd name="T9" fmla="*/ 437 h 512"/>
              <a:gd name="T10" fmla="*/ 234 w 416"/>
              <a:gd name="T11" fmla="*/ 336 h 512"/>
              <a:gd name="T12" fmla="*/ 208 w 416"/>
              <a:gd name="T13" fmla="*/ 309 h 512"/>
              <a:gd name="T14" fmla="*/ 181 w 416"/>
              <a:gd name="T15" fmla="*/ 336 h 512"/>
              <a:gd name="T16" fmla="*/ 181 w 416"/>
              <a:gd name="T17" fmla="*/ 437 h 512"/>
              <a:gd name="T18" fmla="*/ 160 w 416"/>
              <a:gd name="T19" fmla="*/ 459 h 512"/>
              <a:gd name="T20" fmla="*/ 138 w 416"/>
              <a:gd name="T21" fmla="*/ 437 h 512"/>
              <a:gd name="T22" fmla="*/ 102 w 416"/>
              <a:gd name="T23" fmla="*/ 310 h 512"/>
              <a:gd name="T24" fmla="*/ 14 w 416"/>
              <a:gd name="T25" fmla="*/ 369 h 512"/>
              <a:gd name="T26" fmla="*/ 0 w 416"/>
              <a:gd name="T27" fmla="*/ 416 h 512"/>
              <a:gd name="T28" fmla="*/ 0 w 416"/>
              <a:gd name="T29" fmla="*/ 469 h 512"/>
              <a:gd name="T30" fmla="*/ 42 w 416"/>
              <a:gd name="T31" fmla="*/ 512 h 512"/>
              <a:gd name="T32" fmla="*/ 373 w 416"/>
              <a:gd name="T33" fmla="*/ 512 h 512"/>
              <a:gd name="T34" fmla="*/ 416 w 416"/>
              <a:gd name="T35" fmla="*/ 469 h 512"/>
              <a:gd name="T36" fmla="*/ 416 w 416"/>
              <a:gd name="T37" fmla="*/ 416 h 512"/>
              <a:gd name="T38" fmla="*/ 402 w 416"/>
              <a:gd name="T39" fmla="*/ 369 h 512"/>
              <a:gd name="T40" fmla="*/ 208 w 416"/>
              <a:gd name="T41" fmla="*/ 267 h 512"/>
              <a:gd name="T42" fmla="*/ 320 w 416"/>
              <a:gd name="T43" fmla="*/ 113 h 512"/>
              <a:gd name="T44" fmla="*/ 208 w 416"/>
              <a:gd name="T45" fmla="*/ 0 h 512"/>
              <a:gd name="T46" fmla="*/ 96 w 416"/>
              <a:gd name="T47" fmla="*/ 113 h 512"/>
              <a:gd name="T48" fmla="*/ 208 w 416"/>
              <a:gd name="T49" fmla="*/ 26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6" h="512">
                <a:moveTo>
                  <a:pt x="402" y="369"/>
                </a:moveTo>
                <a:cubicBezTo>
                  <a:pt x="379" y="340"/>
                  <a:pt x="352" y="321"/>
                  <a:pt x="313" y="310"/>
                </a:cubicBezTo>
                <a:cubicBezTo>
                  <a:pt x="277" y="437"/>
                  <a:pt x="277" y="437"/>
                  <a:pt x="277" y="437"/>
                </a:cubicBezTo>
                <a:cubicBezTo>
                  <a:pt x="277" y="449"/>
                  <a:pt x="267" y="459"/>
                  <a:pt x="256" y="459"/>
                </a:cubicBezTo>
                <a:cubicBezTo>
                  <a:pt x="244" y="459"/>
                  <a:pt x="234" y="449"/>
                  <a:pt x="234" y="437"/>
                </a:cubicBezTo>
                <a:cubicBezTo>
                  <a:pt x="234" y="336"/>
                  <a:pt x="234" y="336"/>
                  <a:pt x="234" y="336"/>
                </a:cubicBezTo>
                <a:cubicBezTo>
                  <a:pt x="234" y="321"/>
                  <a:pt x="222" y="309"/>
                  <a:pt x="208" y="309"/>
                </a:cubicBezTo>
                <a:cubicBezTo>
                  <a:pt x="193" y="309"/>
                  <a:pt x="181" y="321"/>
                  <a:pt x="181" y="336"/>
                </a:cubicBezTo>
                <a:cubicBezTo>
                  <a:pt x="181" y="437"/>
                  <a:pt x="181" y="437"/>
                  <a:pt x="181" y="437"/>
                </a:cubicBezTo>
                <a:cubicBezTo>
                  <a:pt x="181" y="449"/>
                  <a:pt x="171" y="459"/>
                  <a:pt x="160" y="459"/>
                </a:cubicBezTo>
                <a:cubicBezTo>
                  <a:pt x="148" y="459"/>
                  <a:pt x="138" y="449"/>
                  <a:pt x="138" y="437"/>
                </a:cubicBezTo>
                <a:cubicBezTo>
                  <a:pt x="102" y="310"/>
                  <a:pt x="102" y="310"/>
                  <a:pt x="102" y="310"/>
                </a:cubicBezTo>
                <a:cubicBezTo>
                  <a:pt x="63" y="321"/>
                  <a:pt x="36" y="340"/>
                  <a:pt x="14" y="369"/>
                </a:cubicBezTo>
                <a:cubicBezTo>
                  <a:pt x="5" y="380"/>
                  <a:pt x="0" y="404"/>
                  <a:pt x="0" y="416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93"/>
                  <a:pt x="19" y="512"/>
                  <a:pt x="42" y="512"/>
                </a:cubicBezTo>
                <a:cubicBezTo>
                  <a:pt x="373" y="512"/>
                  <a:pt x="373" y="512"/>
                  <a:pt x="373" y="512"/>
                </a:cubicBezTo>
                <a:cubicBezTo>
                  <a:pt x="397" y="512"/>
                  <a:pt x="416" y="493"/>
                  <a:pt x="416" y="469"/>
                </a:cubicBezTo>
                <a:cubicBezTo>
                  <a:pt x="416" y="416"/>
                  <a:pt x="416" y="416"/>
                  <a:pt x="416" y="416"/>
                </a:cubicBezTo>
                <a:cubicBezTo>
                  <a:pt x="415" y="404"/>
                  <a:pt x="411" y="380"/>
                  <a:pt x="402" y="369"/>
                </a:cubicBezTo>
                <a:close/>
                <a:moveTo>
                  <a:pt x="208" y="267"/>
                </a:moveTo>
                <a:cubicBezTo>
                  <a:pt x="280" y="267"/>
                  <a:pt x="320" y="175"/>
                  <a:pt x="320" y="113"/>
                </a:cubicBezTo>
                <a:cubicBezTo>
                  <a:pt x="320" y="51"/>
                  <a:pt x="270" y="0"/>
                  <a:pt x="208" y="0"/>
                </a:cubicBezTo>
                <a:cubicBezTo>
                  <a:pt x="146" y="0"/>
                  <a:pt x="96" y="51"/>
                  <a:pt x="96" y="113"/>
                </a:cubicBezTo>
                <a:cubicBezTo>
                  <a:pt x="96" y="175"/>
                  <a:pt x="134" y="267"/>
                  <a:pt x="208" y="2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2978654" y="1987609"/>
            <a:ext cx="559336" cy="689069"/>
          </a:xfrm>
          <a:custGeom>
            <a:avLst/>
            <a:gdLst>
              <a:gd name="T0" fmla="*/ 402 w 416"/>
              <a:gd name="T1" fmla="*/ 369 h 512"/>
              <a:gd name="T2" fmla="*/ 358 w 416"/>
              <a:gd name="T3" fmla="*/ 329 h 512"/>
              <a:gd name="T4" fmla="*/ 208 w 416"/>
              <a:gd name="T5" fmla="*/ 427 h 512"/>
              <a:gd name="T6" fmla="*/ 57 w 416"/>
              <a:gd name="T7" fmla="*/ 329 h 512"/>
              <a:gd name="T8" fmla="*/ 14 w 416"/>
              <a:gd name="T9" fmla="*/ 369 h 512"/>
              <a:gd name="T10" fmla="*/ 0 w 416"/>
              <a:gd name="T11" fmla="*/ 416 h 512"/>
              <a:gd name="T12" fmla="*/ 0 w 416"/>
              <a:gd name="T13" fmla="*/ 469 h 512"/>
              <a:gd name="T14" fmla="*/ 42 w 416"/>
              <a:gd name="T15" fmla="*/ 512 h 512"/>
              <a:gd name="T16" fmla="*/ 373 w 416"/>
              <a:gd name="T17" fmla="*/ 512 h 512"/>
              <a:gd name="T18" fmla="*/ 416 w 416"/>
              <a:gd name="T19" fmla="*/ 469 h 512"/>
              <a:gd name="T20" fmla="*/ 416 w 416"/>
              <a:gd name="T21" fmla="*/ 416 h 512"/>
              <a:gd name="T22" fmla="*/ 402 w 416"/>
              <a:gd name="T23" fmla="*/ 369 h 512"/>
              <a:gd name="T24" fmla="*/ 150 w 416"/>
              <a:gd name="T25" fmla="*/ 301 h 512"/>
              <a:gd name="T26" fmla="*/ 124 w 416"/>
              <a:gd name="T27" fmla="*/ 305 h 512"/>
              <a:gd name="T28" fmla="*/ 108 w 416"/>
              <a:gd name="T29" fmla="*/ 326 h 512"/>
              <a:gd name="T30" fmla="*/ 111 w 416"/>
              <a:gd name="T31" fmla="*/ 337 h 512"/>
              <a:gd name="T32" fmla="*/ 208 w 416"/>
              <a:gd name="T33" fmla="*/ 384 h 512"/>
              <a:gd name="T34" fmla="*/ 303 w 416"/>
              <a:gd name="T35" fmla="*/ 339 h 512"/>
              <a:gd name="T36" fmla="*/ 307 w 416"/>
              <a:gd name="T37" fmla="*/ 326 h 512"/>
              <a:gd name="T38" fmla="*/ 290 w 416"/>
              <a:gd name="T39" fmla="*/ 305 h 512"/>
              <a:gd name="T40" fmla="*/ 263 w 416"/>
              <a:gd name="T41" fmla="*/ 301 h 512"/>
              <a:gd name="T42" fmla="*/ 242 w 416"/>
              <a:gd name="T43" fmla="*/ 277 h 512"/>
              <a:gd name="T44" fmla="*/ 263 w 416"/>
              <a:gd name="T45" fmla="*/ 255 h 512"/>
              <a:gd name="T46" fmla="*/ 267 w 416"/>
              <a:gd name="T47" fmla="*/ 255 h 512"/>
              <a:gd name="T48" fmla="*/ 389 w 416"/>
              <a:gd name="T49" fmla="*/ 217 h 512"/>
              <a:gd name="T50" fmla="*/ 394 w 416"/>
              <a:gd name="T51" fmla="*/ 203 h 512"/>
              <a:gd name="T52" fmla="*/ 375 w 416"/>
              <a:gd name="T53" fmla="*/ 181 h 512"/>
              <a:gd name="T54" fmla="*/ 320 w 416"/>
              <a:gd name="T55" fmla="*/ 117 h 512"/>
              <a:gd name="T56" fmla="*/ 320 w 416"/>
              <a:gd name="T57" fmla="*/ 113 h 512"/>
              <a:gd name="T58" fmla="*/ 208 w 416"/>
              <a:gd name="T59" fmla="*/ 0 h 512"/>
              <a:gd name="T60" fmla="*/ 96 w 416"/>
              <a:gd name="T61" fmla="*/ 113 h 512"/>
              <a:gd name="T62" fmla="*/ 96 w 416"/>
              <a:gd name="T63" fmla="*/ 117 h 512"/>
              <a:gd name="T64" fmla="*/ 40 w 416"/>
              <a:gd name="T65" fmla="*/ 181 h 512"/>
              <a:gd name="T66" fmla="*/ 21 w 416"/>
              <a:gd name="T67" fmla="*/ 203 h 512"/>
              <a:gd name="T68" fmla="*/ 27 w 416"/>
              <a:gd name="T69" fmla="*/ 217 h 512"/>
              <a:gd name="T70" fmla="*/ 149 w 416"/>
              <a:gd name="T71" fmla="*/ 255 h 512"/>
              <a:gd name="T72" fmla="*/ 154 w 416"/>
              <a:gd name="T73" fmla="*/ 255 h 512"/>
              <a:gd name="T74" fmla="*/ 173 w 416"/>
              <a:gd name="T75" fmla="*/ 277 h 512"/>
              <a:gd name="T76" fmla="*/ 150 w 416"/>
              <a:gd name="T77" fmla="*/ 30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6" h="512">
                <a:moveTo>
                  <a:pt x="402" y="369"/>
                </a:moveTo>
                <a:cubicBezTo>
                  <a:pt x="389" y="353"/>
                  <a:pt x="375" y="340"/>
                  <a:pt x="358" y="329"/>
                </a:cubicBezTo>
                <a:cubicBezTo>
                  <a:pt x="333" y="387"/>
                  <a:pt x="275" y="427"/>
                  <a:pt x="208" y="427"/>
                </a:cubicBezTo>
                <a:cubicBezTo>
                  <a:pt x="141" y="427"/>
                  <a:pt x="83" y="387"/>
                  <a:pt x="57" y="329"/>
                </a:cubicBezTo>
                <a:cubicBezTo>
                  <a:pt x="40" y="340"/>
                  <a:pt x="26" y="353"/>
                  <a:pt x="14" y="369"/>
                </a:cubicBezTo>
                <a:cubicBezTo>
                  <a:pt x="5" y="380"/>
                  <a:pt x="0" y="404"/>
                  <a:pt x="0" y="416"/>
                </a:cubicBezTo>
                <a:cubicBezTo>
                  <a:pt x="0" y="419"/>
                  <a:pt x="0" y="469"/>
                  <a:pt x="0" y="469"/>
                </a:cubicBezTo>
                <a:cubicBezTo>
                  <a:pt x="0" y="493"/>
                  <a:pt x="19" y="512"/>
                  <a:pt x="42" y="512"/>
                </a:cubicBezTo>
                <a:cubicBezTo>
                  <a:pt x="373" y="512"/>
                  <a:pt x="373" y="512"/>
                  <a:pt x="373" y="512"/>
                </a:cubicBezTo>
                <a:cubicBezTo>
                  <a:pt x="397" y="512"/>
                  <a:pt x="416" y="493"/>
                  <a:pt x="416" y="469"/>
                </a:cubicBezTo>
                <a:cubicBezTo>
                  <a:pt x="416" y="469"/>
                  <a:pt x="416" y="419"/>
                  <a:pt x="416" y="416"/>
                </a:cubicBezTo>
                <a:cubicBezTo>
                  <a:pt x="415" y="404"/>
                  <a:pt x="411" y="380"/>
                  <a:pt x="402" y="369"/>
                </a:cubicBezTo>
                <a:close/>
                <a:moveTo>
                  <a:pt x="150" y="301"/>
                </a:moveTo>
                <a:cubicBezTo>
                  <a:pt x="141" y="302"/>
                  <a:pt x="132" y="303"/>
                  <a:pt x="124" y="305"/>
                </a:cubicBezTo>
                <a:cubicBezTo>
                  <a:pt x="115" y="307"/>
                  <a:pt x="108" y="316"/>
                  <a:pt x="108" y="326"/>
                </a:cubicBezTo>
                <a:cubicBezTo>
                  <a:pt x="108" y="330"/>
                  <a:pt x="109" y="334"/>
                  <a:pt x="111" y="337"/>
                </a:cubicBezTo>
                <a:cubicBezTo>
                  <a:pt x="133" y="366"/>
                  <a:pt x="168" y="384"/>
                  <a:pt x="208" y="384"/>
                </a:cubicBezTo>
                <a:cubicBezTo>
                  <a:pt x="246" y="384"/>
                  <a:pt x="280" y="367"/>
                  <a:pt x="303" y="339"/>
                </a:cubicBezTo>
                <a:cubicBezTo>
                  <a:pt x="306" y="335"/>
                  <a:pt x="307" y="331"/>
                  <a:pt x="307" y="326"/>
                </a:cubicBezTo>
                <a:cubicBezTo>
                  <a:pt x="307" y="315"/>
                  <a:pt x="300" y="306"/>
                  <a:pt x="290" y="305"/>
                </a:cubicBezTo>
                <a:cubicBezTo>
                  <a:pt x="281" y="303"/>
                  <a:pt x="273" y="302"/>
                  <a:pt x="263" y="301"/>
                </a:cubicBezTo>
                <a:cubicBezTo>
                  <a:pt x="251" y="299"/>
                  <a:pt x="242" y="290"/>
                  <a:pt x="242" y="277"/>
                </a:cubicBezTo>
                <a:cubicBezTo>
                  <a:pt x="242" y="266"/>
                  <a:pt x="251" y="257"/>
                  <a:pt x="263" y="255"/>
                </a:cubicBezTo>
                <a:cubicBezTo>
                  <a:pt x="264" y="255"/>
                  <a:pt x="267" y="255"/>
                  <a:pt x="267" y="255"/>
                </a:cubicBezTo>
                <a:cubicBezTo>
                  <a:pt x="324" y="251"/>
                  <a:pt x="363" y="239"/>
                  <a:pt x="389" y="217"/>
                </a:cubicBezTo>
                <a:cubicBezTo>
                  <a:pt x="392" y="213"/>
                  <a:pt x="394" y="208"/>
                  <a:pt x="394" y="203"/>
                </a:cubicBezTo>
                <a:cubicBezTo>
                  <a:pt x="394" y="192"/>
                  <a:pt x="386" y="183"/>
                  <a:pt x="375" y="181"/>
                </a:cubicBezTo>
                <a:cubicBezTo>
                  <a:pt x="343" y="175"/>
                  <a:pt x="320" y="149"/>
                  <a:pt x="320" y="117"/>
                </a:cubicBezTo>
                <a:cubicBezTo>
                  <a:pt x="320" y="113"/>
                  <a:pt x="320" y="113"/>
                  <a:pt x="320" y="113"/>
                </a:cubicBezTo>
                <a:cubicBezTo>
                  <a:pt x="320" y="51"/>
                  <a:pt x="270" y="0"/>
                  <a:pt x="208" y="0"/>
                </a:cubicBezTo>
                <a:cubicBezTo>
                  <a:pt x="146" y="0"/>
                  <a:pt x="96" y="51"/>
                  <a:pt x="96" y="113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6" y="149"/>
                  <a:pt x="72" y="175"/>
                  <a:pt x="40" y="181"/>
                </a:cubicBezTo>
                <a:cubicBezTo>
                  <a:pt x="29" y="183"/>
                  <a:pt x="21" y="192"/>
                  <a:pt x="21" y="203"/>
                </a:cubicBezTo>
                <a:cubicBezTo>
                  <a:pt x="21" y="208"/>
                  <a:pt x="23" y="213"/>
                  <a:pt x="27" y="217"/>
                </a:cubicBezTo>
                <a:cubicBezTo>
                  <a:pt x="52" y="239"/>
                  <a:pt x="91" y="251"/>
                  <a:pt x="149" y="255"/>
                </a:cubicBezTo>
                <a:cubicBezTo>
                  <a:pt x="151" y="255"/>
                  <a:pt x="152" y="255"/>
                  <a:pt x="154" y="255"/>
                </a:cubicBezTo>
                <a:cubicBezTo>
                  <a:pt x="166" y="257"/>
                  <a:pt x="173" y="265"/>
                  <a:pt x="173" y="277"/>
                </a:cubicBezTo>
                <a:cubicBezTo>
                  <a:pt x="173" y="291"/>
                  <a:pt x="163" y="300"/>
                  <a:pt x="150" y="3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3781525" y="1987609"/>
            <a:ext cx="688501" cy="695898"/>
          </a:xfrm>
          <a:custGeom>
            <a:avLst/>
            <a:gdLst>
              <a:gd name="T0" fmla="*/ 0 w 512"/>
              <a:gd name="T1" fmla="*/ 437 h 517"/>
              <a:gd name="T2" fmla="*/ 75 w 512"/>
              <a:gd name="T3" fmla="*/ 512 h 517"/>
              <a:gd name="T4" fmla="*/ 128 w 512"/>
              <a:gd name="T5" fmla="*/ 491 h 517"/>
              <a:gd name="T6" fmla="*/ 264 w 512"/>
              <a:gd name="T7" fmla="*/ 354 h 517"/>
              <a:gd name="T8" fmla="*/ 301 w 512"/>
              <a:gd name="T9" fmla="*/ 391 h 517"/>
              <a:gd name="T10" fmla="*/ 315 w 512"/>
              <a:gd name="T11" fmla="*/ 443 h 517"/>
              <a:gd name="T12" fmla="*/ 367 w 512"/>
              <a:gd name="T13" fmla="*/ 496 h 517"/>
              <a:gd name="T14" fmla="*/ 443 w 512"/>
              <a:gd name="T15" fmla="*/ 497 h 517"/>
              <a:gd name="T16" fmla="*/ 443 w 512"/>
              <a:gd name="T17" fmla="*/ 421 h 517"/>
              <a:gd name="T18" fmla="*/ 390 w 512"/>
              <a:gd name="T19" fmla="*/ 368 h 517"/>
              <a:gd name="T20" fmla="*/ 338 w 512"/>
              <a:gd name="T21" fmla="*/ 354 h 517"/>
              <a:gd name="T22" fmla="*/ 301 w 512"/>
              <a:gd name="T23" fmla="*/ 318 h 517"/>
              <a:gd name="T24" fmla="*/ 325 w 512"/>
              <a:gd name="T25" fmla="*/ 294 h 517"/>
              <a:gd name="T26" fmla="*/ 468 w 512"/>
              <a:gd name="T27" fmla="*/ 255 h 517"/>
              <a:gd name="T28" fmla="*/ 512 w 512"/>
              <a:gd name="T29" fmla="*/ 161 h 517"/>
              <a:gd name="T30" fmla="*/ 512 w 512"/>
              <a:gd name="T31" fmla="*/ 160 h 517"/>
              <a:gd name="T32" fmla="*/ 491 w 512"/>
              <a:gd name="T33" fmla="*/ 139 h 517"/>
              <a:gd name="T34" fmla="*/ 475 w 512"/>
              <a:gd name="T35" fmla="*/ 145 h 517"/>
              <a:gd name="T36" fmla="*/ 469 w 512"/>
              <a:gd name="T37" fmla="*/ 151 h 517"/>
              <a:gd name="T38" fmla="*/ 448 w 512"/>
              <a:gd name="T39" fmla="*/ 172 h 517"/>
              <a:gd name="T40" fmla="*/ 394 w 512"/>
              <a:gd name="T41" fmla="*/ 193 h 517"/>
              <a:gd name="T42" fmla="*/ 341 w 512"/>
              <a:gd name="T43" fmla="*/ 171 h 517"/>
              <a:gd name="T44" fmla="*/ 319 w 512"/>
              <a:gd name="T45" fmla="*/ 118 h 517"/>
              <a:gd name="T46" fmla="*/ 340 w 512"/>
              <a:gd name="T47" fmla="*/ 64 h 517"/>
              <a:gd name="T48" fmla="*/ 361 w 512"/>
              <a:gd name="T49" fmla="*/ 43 h 517"/>
              <a:gd name="T50" fmla="*/ 367 w 512"/>
              <a:gd name="T51" fmla="*/ 37 h 517"/>
              <a:gd name="T52" fmla="*/ 373 w 512"/>
              <a:gd name="T53" fmla="*/ 21 h 517"/>
              <a:gd name="T54" fmla="*/ 352 w 512"/>
              <a:gd name="T55" fmla="*/ 0 h 517"/>
              <a:gd name="T56" fmla="*/ 351 w 512"/>
              <a:gd name="T57" fmla="*/ 0 h 517"/>
              <a:gd name="T58" fmla="*/ 257 w 512"/>
              <a:gd name="T59" fmla="*/ 44 h 517"/>
              <a:gd name="T60" fmla="*/ 218 w 512"/>
              <a:gd name="T61" fmla="*/ 187 h 517"/>
              <a:gd name="T62" fmla="*/ 194 w 512"/>
              <a:gd name="T63" fmla="*/ 211 h 517"/>
              <a:gd name="T64" fmla="*/ 96 w 512"/>
              <a:gd name="T65" fmla="*/ 112 h 517"/>
              <a:gd name="T66" fmla="*/ 96 w 512"/>
              <a:gd name="T67" fmla="*/ 85 h 517"/>
              <a:gd name="T68" fmla="*/ 32 w 512"/>
              <a:gd name="T69" fmla="*/ 53 h 517"/>
              <a:gd name="T70" fmla="*/ 0 w 512"/>
              <a:gd name="T71" fmla="*/ 85 h 517"/>
              <a:gd name="T72" fmla="*/ 32 w 512"/>
              <a:gd name="T73" fmla="*/ 149 h 517"/>
              <a:gd name="T74" fmla="*/ 59 w 512"/>
              <a:gd name="T75" fmla="*/ 149 h 517"/>
              <a:gd name="T76" fmla="*/ 157 w 512"/>
              <a:gd name="T77" fmla="*/ 248 h 517"/>
              <a:gd name="T78" fmla="*/ 21 w 512"/>
              <a:gd name="T79" fmla="*/ 384 h 517"/>
              <a:gd name="T80" fmla="*/ 0 w 512"/>
              <a:gd name="T81" fmla="*/ 437 h 517"/>
              <a:gd name="T82" fmla="*/ 53 w 512"/>
              <a:gd name="T83" fmla="*/ 432 h 517"/>
              <a:gd name="T84" fmla="*/ 80 w 512"/>
              <a:gd name="T85" fmla="*/ 405 h 517"/>
              <a:gd name="T86" fmla="*/ 107 w 512"/>
              <a:gd name="T87" fmla="*/ 432 h 517"/>
              <a:gd name="T88" fmla="*/ 80 w 512"/>
              <a:gd name="T89" fmla="*/ 459 h 517"/>
              <a:gd name="T90" fmla="*/ 53 w 512"/>
              <a:gd name="T91" fmla="*/ 432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12" h="517">
                <a:moveTo>
                  <a:pt x="0" y="437"/>
                </a:moveTo>
                <a:cubicBezTo>
                  <a:pt x="0" y="479"/>
                  <a:pt x="33" y="512"/>
                  <a:pt x="75" y="512"/>
                </a:cubicBezTo>
                <a:cubicBezTo>
                  <a:pt x="95" y="512"/>
                  <a:pt x="114" y="504"/>
                  <a:pt x="128" y="491"/>
                </a:cubicBezTo>
                <a:cubicBezTo>
                  <a:pt x="264" y="354"/>
                  <a:pt x="264" y="354"/>
                  <a:pt x="264" y="354"/>
                </a:cubicBezTo>
                <a:cubicBezTo>
                  <a:pt x="301" y="391"/>
                  <a:pt x="301" y="391"/>
                  <a:pt x="301" y="391"/>
                </a:cubicBezTo>
                <a:cubicBezTo>
                  <a:pt x="296" y="409"/>
                  <a:pt x="300" y="429"/>
                  <a:pt x="315" y="443"/>
                </a:cubicBezTo>
                <a:cubicBezTo>
                  <a:pt x="367" y="496"/>
                  <a:pt x="367" y="496"/>
                  <a:pt x="367" y="496"/>
                </a:cubicBezTo>
                <a:cubicBezTo>
                  <a:pt x="389" y="517"/>
                  <a:pt x="422" y="517"/>
                  <a:pt x="443" y="497"/>
                </a:cubicBezTo>
                <a:cubicBezTo>
                  <a:pt x="464" y="476"/>
                  <a:pt x="464" y="442"/>
                  <a:pt x="443" y="421"/>
                </a:cubicBezTo>
                <a:cubicBezTo>
                  <a:pt x="390" y="368"/>
                  <a:pt x="390" y="368"/>
                  <a:pt x="390" y="368"/>
                </a:cubicBezTo>
                <a:cubicBezTo>
                  <a:pt x="376" y="354"/>
                  <a:pt x="356" y="349"/>
                  <a:pt x="338" y="354"/>
                </a:cubicBezTo>
                <a:cubicBezTo>
                  <a:pt x="301" y="318"/>
                  <a:pt x="301" y="318"/>
                  <a:pt x="301" y="318"/>
                </a:cubicBezTo>
                <a:cubicBezTo>
                  <a:pt x="325" y="294"/>
                  <a:pt x="325" y="294"/>
                  <a:pt x="325" y="294"/>
                </a:cubicBezTo>
                <a:cubicBezTo>
                  <a:pt x="375" y="307"/>
                  <a:pt x="430" y="294"/>
                  <a:pt x="468" y="255"/>
                </a:cubicBezTo>
                <a:cubicBezTo>
                  <a:pt x="495" y="229"/>
                  <a:pt x="510" y="196"/>
                  <a:pt x="512" y="161"/>
                </a:cubicBezTo>
                <a:cubicBezTo>
                  <a:pt x="512" y="160"/>
                  <a:pt x="512" y="160"/>
                  <a:pt x="512" y="160"/>
                </a:cubicBezTo>
                <a:cubicBezTo>
                  <a:pt x="512" y="148"/>
                  <a:pt x="502" y="139"/>
                  <a:pt x="491" y="139"/>
                </a:cubicBezTo>
                <a:cubicBezTo>
                  <a:pt x="485" y="139"/>
                  <a:pt x="479" y="141"/>
                  <a:pt x="475" y="145"/>
                </a:cubicBezTo>
                <a:cubicBezTo>
                  <a:pt x="469" y="151"/>
                  <a:pt x="469" y="151"/>
                  <a:pt x="469" y="151"/>
                </a:cubicBezTo>
                <a:cubicBezTo>
                  <a:pt x="448" y="172"/>
                  <a:pt x="448" y="172"/>
                  <a:pt x="448" y="172"/>
                </a:cubicBezTo>
                <a:cubicBezTo>
                  <a:pt x="434" y="185"/>
                  <a:pt x="415" y="193"/>
                  <a:pt x="394" y="193"/>
                </a:cubicBezTo>
                <a:cubicBezTo>
                  <a:pt x="373" y="193"/>
                  <a:pt x="355" y="184"/>
                  <a:pt x="341" y="171"/>
                </a:cubicBezTo>
                <a:cubicBezTo>
                  <a:pt x="328" y="157"/>
                  <a:pt x="319" y="139"/>
                  <a:pt x="319" y="118"/>
                </a:cubicBezTo>
                <a:cubicBezTo>
                  <a:pt x="319" y="97"/>
                  <a:pt x="327" y="78"/>
                  <a:pt x="340" y="64"/>
                </a:cubicBezTo>
                <a:cubicBezTo>
                  <a:pt x="361" y="43"/>
                  <a:pt x="361" y="43"/>
                  <a:pt x="361" y="43"/>
                </a:cubicBezTo>
                <a:cubicBezTo>
                  <a:pt x="367" y="37"/>
                  <a:pt x="367" y="37"/>
                  <a:pt x="367" y="37"/>
                </a:cubicBezTo>
                <a:cubicBezTo>
                  <a:pt x="371" y="33"/>
                  <a:pt x="373" y="27"/>
                  <a:pt x="373" y="21"/>
                </a:cubicBezTo>
                <a:cubicBezTo>
                  <a:pt x="373" y="10"/>
                  <a:pt x="364" y="0"/>
                  <a:pt x="352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16" y="2"/>
                  <a:pt x="283" y="17"/>
                  <a:pt x="257" y="44"/>
                </a:cubicBezTo>
                <a:cubicBezTo>
                  <a:pt x="218" y="82"/>
                  <a:pt x="205" y="138"/>
                  <a:pt x="218" y="187"/>
                </a:cubicBezTo>
                <a:cubicBezTo>
                  <a:pt x="194" y="211"/>
                  <a:pt x="194" y="211"/>
                  <a:pt x="194" y="211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85"/>
                  <a:pt x="96" y="85"/>
                  <a:pt x="96" y="85"/>
                </a:cubicBezTo>
                <a:cubicBezTo>
                  <a:pt x="32" y="53"/>
                  <a:pt x="32" y="53"/>
                  <a:pt x="32" y="53"/>
                </a:cubicBezTo>
                <a:cubicBezTo>
                  <a:pt x="0" y="85"/>
                  <a:pt x="0" y="85"/>
                  <a:pt x="0" y="85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157" y="248"/>
                  <a:pt x="157" y="248"/>
                  <a:pt x="157" y="248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8" y="398"/>
                  <a:pt x="0" y="417"/>
                  <a:pt x="0" y="437"/>
                </a:cubicBezTo>
                <a:close/>
                <a:moveTo>
                  <a:pt x="53" y="432"/>
                </a:moveTo>
                <a:cubicBezTo>
                  <a:pt x="53" y="417"/>
                  <a:pt x="65" y="405"/>
                  <a:pt x="80" y="405"/>
                </a:cubicBezTo>
                <a:cubicBezTo>
                  <a:pt x="95" y="405"/>
                  <a:pt x="107" y="417"/>
                  <a:pt x="107" y="432"/>
                </a:cubicBezTo>
                <a:cubicBezTo>
                  <a:pt x="107" y="447"/>
                  <a:pt x="95" y="459"/>
                  <a:pt x="80" y="459"/>
                </a:cubicBezTo>
                <a:cubicBezTo>
                  <a:pt x="65" y="459"/>
                  <a:pt x="53" y="447"/>
                  <a:pt x="53" y="4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4642435" y="2002402"/>
            <a:ext cx="673706" cy="674276"/>
          </a:xfrm>
          <a:custGeom>
            <a:avLst/>
            <a:gdLst>
              <a:gd name="T0" fmla="*/ 0 w 501"/>
              <a:gd name="T1" fmla="*/ 250 h 501"/>
              <a:gd name="T2" fmla="*/ 251 w 501"/>
              <a:gd name="T3" fmla="*/ 501 h 501"/>
              <a:gd name="T4" fmla="*/ 501 w 501"/>
              <a:gd name="T5" fmla="*/ 250 h 501"/>
              <a:gd name="T6" fmla="*/ 251 w 501"/>
              <a:gd name="T7" fmla="*/ 0 h 501"/>
              <a:gd name="T8" fmla="*/ 0 w 501"/>
              <a:gd name="T9" fmla="*/ 250 h 501"/>
              <a:gd name="T10" fmla="*/ 224 w 501"/>
              <a:gd name="T11" fmla="*/ 80 h 501"/>
              <a:gd name="T12" fmla="*/ 251 w 501"/>
              <a:gd name="T13" fmla="*/ 53 h 501"/>
              <a:gd name="T14" fmla="*/ 277 w 501"/>
              <a:gd name="T15" fmla="*/ 80 h 501"/>
              <a:gd name="T16" fmla="*/ 251 w 501"/>
              <a:gd name="T17" fmla="*/ 106 h 501"/>
              <a:gd name="T18" fmla="*/ 224 w 501"/>
              <a:gd name="T19" fmla="*/ 80 h 501"/>
              <a:gd name="T20" fmla="*/ 53 w 501"/>
              <a:gd name="T21" fmla="*/ 250 h 501"/>
              <a:gd name="T22" fmla="*/ 80 w 501"/>
              <a:gd name="T23" fmla="*/ 224 h 501"/>
              <a:gd name="T24" fmla="*/ 107 w 501"/>
              <a:gd name="T25" fmla="*/ 250 h 501"/>
              <a:gd name="T26" fmla="*/ 80 w 501"/>
              <a:gd name="T27" fmla="*/ 277 h 501"/>
              <a:gd name="T28" fmla="*/ 53 w 501"/>
              <a:gd name="T29" fmla="*/ 250 h 501"/>
              <a:gd name="T30" fmla="*/ 395 w 501"/>
              <a:gd name="T31" fmla="*/ 250 h 501"/>
              <a:gd name="T32" fmla="*/ 421 w 501"/>
              <a:gd name="T33" fmla="*/ 224 h 501"/>
              <a:gd name="T34" fmla="*/ 448 w 501"/>
              <a:gd name="T35" fmla="*/ 250 h 501"/>
              <a:gd name="T36" fmla="*/ 421 w 501"/>
              <a:gd name="T37" fmla="*/ 277 h 501"/>
              <a:gd name="T38" fmla="*/ 395 w 501"/>
              <a:gd name="T39" fmla="*/ 250 h 501"/>
              <a:gd name="T40" fmla="*/ 224 w 501"/>
              <a:gd name="T41" fmla="*/ 421 h 501"/>
              <a:gd name="T42" fmla="*/ 251 w 501"/>
              <a:gd name="T43" fmla="*/ 394 h 501"/>
              <a:gd name="T44" fmla="*/ 277 w 501"/>
              <a:gd name="T45" fmla="*/ 421 h 501"/>
              <a:gd name="T46" fmla="*/ 251 w 501"/>
              <a:gd name="T47" fmla="*/ 448 h 501"/>
              <a:gd name="T48" fmla="*/ 224 w 501"/>
              <a:gd name="T49" fmla="*/ 421 h 501"/>
              <a:gd name="T50" fmla="*/ 212 w 501"/>
              <a:gd name="T51" fmla="*/ 263 h 501"/>
              <a:gd name="T52" fmla="*/ 134 w 501"/>
              <a:gd name="T53" fmla="*/ 184 h 501"/>
              <a:gd name="T54" fmla="*/ 134 w 501"/>
              <a:gd name="T55" fmla="*/ 155 h 501"/>
              <a:gd name="T56" fmla="*/ 163 w 501"/>
              <a:gd name="T57" fmla="*/ 155 h 501"/>
              <a:gd name="T58" fmla="*/ 234 w 501"/>
              <a:gd name="T59" fmla="*/ 226 h 501"/>
              <a:gd name="T60" fmla="*/ 257 w 501"/>
              <a:gd name="T61" fmla="*/ 226 h 501"/>
              <a:gd name="T62" fmla="*/ 359 w 501"/>
              <a:gd name="T63" fmla="*/ 123 h 501"/>
              <a:gd name="T64" fmla="*/ 389 w 501"/>
              <a:gd name="T65" fmla="*/ 123 h 501"/>
              <a:gd name="T66" fmla="*/ 389 w 501"/>
              <a:gd name="T67" fmla="*/ 152 h 501"/>
              <a:gd name="T68" fmla="*/ 279 w 501"/>
              <a:gd name="T69" fmla="*/ 263 h 501"/>
              <a:gd name="T70" fmla="*/ 245 w 501"/>
              <a:gd name="T71" fmla="*/ 277 h 501"/>
              <a:gd name="T72" fmla="*/ 212 w 501"/>
              <a:gd name="T73" fmla="*/ 263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01" h="501">
                <a:moveTo>
                  <a:pt x="0" y="250"/>
                </a:moveTo>
                <a:cubicBezTo>
                  <a:pt x="0" y="389"/>
                  <a:pt x="112" y="501"/>
                  <a:pt x="251" y="501"/>
                </a:cubicBezTo>
                <a:cubicBezTo>
                  <a:pt x="389" y="501"/>
                  <a:pt x="501" y="389"/>
                  <a:pt x="501" y="250"/>
                </a:cubicBezTo>
                <a:cubicBezTo>
                  <a:pt x="501" y="112"/>
                  <a:pt x="389" y="0"/>
                  <a:pt x="251" y="0"/>
                </a:cubicBezTo>
                <a:cubicBezTo>
                  <a:pt x="112" y="0"/>
                  <a:pt x="0" y="112"/>
                  <a:pt x="0" y="250"/>
                </a:cubicBezTo>
                <a:close/>
                <a:moveTo>
                  <a:pt x="224" y="80"/>
                </a:moveTo>
                <a:cubicBezTo>
                  <a:pt x="224" y="65"/>
                  <a:pt x="236" y="53"/>
                  <a:pt x="251" y="53"/>
                </a:cubicBezTo>
                <a:cubicBezTo>
                  <a:pt x="265" y="53"/>
                  <a:pt x="277" y="65"/>
                  <a:pt x="277" y="80"/>
                </a:cubicBezTo>
                <a:cubicBezTo>
                  <a:pt x="277" y="94"/>
                  <a:pt x="265" y="106"/>
                  <a:pt x="251" y="106"/>
                </a:cubicBezTo>
                <a:cubicBezTo>
                  <a:pt x="236" y="106"/>
                  <a:pt x="224" y="94"/>
                  <a:pt x="224" y="80"/>
                </a:cubicBezTo>
                <a:close/>
                <a:moveTo>
                  <a:pt x="53" y="250"/>
                </a:moveTo>
                <a:cubicBezTo>
                  <a:pt x="53" y="236"/>
                  <a:pt x="65" y="224"/>
                  <a:pt x="80" y="224"/>
                </a:cubicBezTo>
                <a:cubicBezTo>
                  <a:pt x="95" y="224"/>
                  <a:pt x="107" y="236"/>
                  <a:pt x="107" y="250"/>
                </a:cubicBezTo>
                <a:cubicBezTo>
                  <a:pt x="107" y="265"/>
                  <a:pt x="95" y="277"/>
                  <a:pt x="80" y="277"/>
                </a:cubicBezTo>
                <a:cubicBezTo>
                  <a:pt x="65" y="277"/>
                  <a:pt x="53" y="265"/>
                  <a:pt x="53" y="250"/>
                </a:cubicBezTo>
                <a:close/>
                <a:moveTo>
                  <a:pt x="395" y="250"/>
                </a:moveTo>
                <a:cubicBezTo>
                  <a:pt x="395" y="236"/>
                  <a:pt x="407" y="224"/>
                  <a:pt x="421" y="224"/>
                </a:cubicBezTo>
                <a:cubicBezTo>
                  <a:pt x="436" y="224"/>
                  <a:pt x="448" y="236"/>
                  <a:pt x="448" y="250"/>
                </a:cubicBezTo>
                <a:cubicBezTo>
                  <a:pt x="448" y="265"/>
                  <a:pt x="436" y="277"/>
                  <a:pt x="421" y="277"/>
                </a:cubicBezTo>
                <a:cubicBezTo>
                  <a:pt x="407" y="277"/>
                  <a:pt x="395" y="265"/>
                  <a:pt x="395" y="250"/>
                </a:cubicBezTo>
                <a:close/>
                <a:moveTo>
                  <a:pt x="224" y="421"/>
                </a:moveTo>
                <a:cubicBezTo>
                  <a:pt x="224" y="406"/>
                  <a:pt x="236" y="394"/>
                  <a:pt x="251" y="394"/>
                </a:cubicBezTo>
                <a:cubicBezTo>
                  <a:pt x="265" y="394"/>
                  <a:pt x="277" y="406"/>
                  <a:pt x="277" y="421"/>
                </a:cubicBezTo>
                <a:cubicBezTo>
                  <a:pt x="277" y="436"/>
                  <a:pt x="265" y="448"/>
                  <a:pt x="251" y="448"/>
                </a:cubicBezTo>
                <a:cubicBezTo>
                  <a:pt x="236" y="448"/>
                  <a:pt x="224" y="436"/>
                  <a:pt x="224" y="421"/>
                </a:cubicBezTo>
                <a:close/>
                <a:moveTo>
                  <a:pt x="212" y="263"/>
                </a:moveTo>
                <a:cubicBezTo>
                  <a:pt x="206" y="257"/>
                  <a:pt x="134" y="184"/>
                  <a:pt x="134" y="184"/>
                </a:cubicBezTo>
                <a:cubicBezTo>
                  <a:pt x="126" y="176"/>
                  <a:pt x="126" y="163"/>
                  <a:pt x="134" y="155"/>
                </a:cubicBezTo>
                <a:cubicBezTo>
                  <a:pt x="142" y="147"/>
                  <a:pt x="155" y="147"/>
                  <a:pt x="163" y="155"/>
                </a:cubicBezTo>
                <a:cubicBezTo>
                  <a:pt x="234" y="226"/>
                  <a:pt x="234" y="226"/>
                  <a:pt x="234" y="226"/>
                </a:cubicBezTo>
                <a:cubicBezTo>
                  <a:pt x="240" y="232"/>
                  <a:pt x="250" y="232"/>
                  <a:pt x="257" y="226"/>
                </a:cubicBezTo>
                <a:cubicBezTo>
                  <a:pt x="359" y="123"/>
                  <a:pt x="359" y="123"/>
                  <a:pt x="359" y="123"/>
                </a:cubicBezTo>
                <a:cubicBezTo>
                  <a:pt x="367" y="115"/>
                  <a:pt x="380" y="115"/>
                  <a:pt x="389" y="123"/>
                </a:cubicBezTo>
                <a:cubicBezTo>
                  <a:pt x="397" y="131"/>
                  <a:pt x="397" y="144"/>
                  <a:pt x="389" y="152"/>
                </a:cubicBezTo>
                <a:cubicBezTo>
                  <a:pt x="389" y="152"/>
                  <a:pt x="284" y="258"/>
                  <a:pt x="279" y="263"/>
                </a:cubicBezTo>
                <a:cubicBezTo>
                  <a:pt x="270" y="272"/>
                  <a:pt x="258" y="277"/>
                  <a:pt x="245" y="277"/>
                </a:cubicBezTo>
                <a:cubicBezTo>
                  <a:pt x="232" y="277"/>
                  <a:pt x="220" y="272"/>
                  <a:pt x="212" y="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5560815" y="2002402"/>
            <a:ext cx="559336" cy="674276"/>
          </a:xfrm>
          <a:custGeom>
            <a:avLst/>
            <a:gdLst>
              <a:gd name="T0" fmla="*/ 0 w 416"/>
              <a:gd name="T1" fmla="*/ 293 h 501"/>
              <a:gd name="T2" fmla="*/ 208 w 416"/>
              <a:gd name="T3" fmla="*/ 501 h 501"/>
              <a:gd name="T4" fmla="*/ 416 w 416"/>
              <a:gd name="T5" fmla="*/ 293 h 501"/>
              <a:gd name="T6" fmla="*/ 270 w 416"/>
              <a:gd name="T7" fmla="*/ 94 h 501"/>
              <a:gd name="T8" fmla="*/ 269 w 416"/>
              <a:gd name="T9" fmla="*/ 94 h 501"/>
              <a:gd name="T10" fmla="*/ 256 w 416"/>
              <a:gd name="T11" fmla="*/ 74 h 501"/>
              <a:gd name="T12" fmla="*/ 277 w 416"/>
              <a:gd name="T13" fmla="*/ 53 h 501"/>
              <a:gd name="T14" fmla="*/ 282 w 416"/>
              <a:gd name="T15" fmla="*/ 53 h 501"/>
              <a:gd name="T16" fmla="*/ 309 w 416"/>
              <a:gd name="T17" fmla="*/ 26 h 501"/>
              <a:gd name="T18" fmla="*/ 282 w 416"/>
              <a:gd name="T19" fmla="*/ 0 h 501"/>
              <a:gd name="T20" fmla="*/ 133 w 416"/>
              <a:gd name="T21" fmla="*/ 0 h 501"/>
              <a:gd name="T22" fmla="*/ 106 w 416"/>
              <a:gd name="T23" fmla="*/ 26 h 501"/>
              <a:gd name="T24" fmla="*/ 133 w 416"/>
              <a:gd name="T25" fmla="*/ 53 h 501"/>
              <a:gd name="T26" fmla="*/ 138 w 416"/>
              <a:gd name="T27" fmla="*/ 53 h 501"/>
              <a:gd name="T28" fmla="*/ 160 w 416"/>
              <a:gd name="T29" fmla="*/ 74 h 501"/>
              <a:gd name="T30" fmla="*/ 145 w 416"/>
              <a:gd name="T31" fmla="*/ 95 h 501"/>
              <a:gd name="T32" fmla="*/ 91 w 416"/>
              <a:gd name="T33" fmla="*/ 121 h 501"/>
              <a:gd name="T34" fmla="*/ 71 w 416"/>
              <a:gd name="T35" fmla="*/ 101 h 501"/>
              <a:gd name="T36" fmla="*/ 44 w 416"/>
              <a:gd name="T37" fmla="*/ 101 h 501"/>
              <a:gd name="T38" fmla="*/ 16 w 416"/>
              <a:gd name="T39" fmla="*/ 130 h 501"/>
              <a:gd name="T40" fmla="*/ 16 w 416"/>
              <a:gd name="T41" fmla="*/ 156 h 501"/>
              <a:gd name="T42" fmla="*/ 35 w 416"/>
              <a:gd name="T43" fmla="*/ 176 h 501"/>
              <a:gd name="T44" fmla="*/ 0 w 416"/>
              <a:gd name="T45" fmla="*/ 293 h 501"/>
              <a:gd name="T46" fmla="*/ 181 w 416"/>
              <a:gd name="T47" fmla="*/ 165 h 501"/>
              <a:gd name="T48" fmla="*/ 208 w 416"/>
              <a:gd name="T49" fmla="*/ 138 h 501"/>
              <a:gd name="T50" fmla="*/ 234 w 416"/>
              <a:gd name="T51" fmla="*/ 165 h 501"/>
              <a:gd name="T52" fmla="*/ 208 w 416"/>
              <a:gd name="T53" fmla="*/ 192 h 501"/>
              <a:gd name="T54" fmla="*/ 181 w 416"/>
              <a:gd name="T55" fmla="*/ 165 h 501"/>
              <a:gd name="T56" fmla="*/ 53 w 416"/>
              <a:gd name="T57" fmla="*/ 293 h 501"/>
              <a:gd name="T58" fmla="*/ 80 w 416"/>
              <a:gd name="T59" fmla="*/ 266 h 501"/>
              <a:gd name="T60" fmla="*/ 106 w 416"/>
              <a:gd name="T61" fmla="*/ 293 h 501"/>
              <a:gd name="T62" fmla="*/ 80 w 416"/>
              <a:gd name="T63" fmla="*/ 320 h 501"/>
              <a:gd name="T64" fmla="*/ 53 w 416"/>
              <a:gd name="T65" fmla="*/ 293 h 501"/>
              <a:gd name="T66" fmla="*/ 309 w 416"/>
              <a:gd name="T67" fmla="*/ 293 h 501"/>
              <a:gd name="T68" fmla="*/ 336 w 416"/>
              <a:gd name="T69" fmla="*/ 266 h 501"/>
              <a:gd name="T70" fmla="*/ 362 w 416"/>
              <a:gd name="T71" fmla="*/ 293 h 501"/>
              <a:gd name="T72" fmla="*/ 336 w 416"/>
              <a:gd name="T73" fmla="*/ 320 h 501"/>
              <a:gd name="T74" fmla="*/ 309 w 416"/>
              <a:gd name="T75" fmla="*/ 293 h 501"/>
              <a:gd name="T76" fmla="*/ 181 w 416"/>
              <a:gd name="T77" fmla="*/ 421 h 501"/>
              <a:gd name="T78" fmla="*/ 208 w 416"/>
              <a:gd name="T79" fmla="*/ 394 h 501"/>
              <a:gd name="T80" fmla="*/ 234 w 416"/>
              <a:gd name="T81" fmla="*/ 421 h 501"/>
              <a:gd name="T82" fmla="*/ 208 w 416"/>
              <a:gd name="T83" fmla="*/ 448 h 501"/>
              <a:gd name="T84" fmla="*/ 181 w 416"/>
              <a:gd name="T85" fmla="*/ 421 h 501"/>
              <a:gd name="T86" fmla="*/ 314 w 416"/>
              <a:gd name="T87" fmla="*/ 216 h 501"/>
              <a:gd name="T88" fmla="*/ 227 w 416"/>
              <a:gd name="T89" fmla="*/ 303 h 501"/>
              <a:gd name="T90" fmla="*/ 198 w 416"/>
              <a:gd name="T91" fmla="*/ 303 h 501"/>
              <a:gd name="T92" fmla="*/ 198 w 416"/>
              <a:gd name="T93" fmla="*/ 274 h 501"/>
              <a:gd name="T94" fmla="*/ 284 w 416"/>
              <a:gd name="T95" fmla="*/ 187 h 501"/>
              <a:gd name="T96" fmla="*/ 314 w 416"/>
              <a:gd name="T97" fmla="*/ 187 h 501"/>
              <a:gd name="T98" fmla="*/ 314 w 416"/>
              <a:gd name="T99" fmla="*/ 216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6" h="501">
                <a:moveTo>
                  <a:pt x="0" y="293"/>
                </a:moveTo>
                <a:cubicBezTo>
                  <a:pt x="0" y="408"/>
                  <a:pt x="93" y="501"/>
                  <a:pt x="208" y="501"/>
                </a:cubicBezTo>
                <a:cubicBezTo>
                  <a:pt x="323" y="501"/>
                  <a:pt x="416" y="408"/>
                  <a:pt x="416" y="293"/>
                </a:cubicBezTo>
                <a:cubicBezTo>
                  <a:pt x="416" y="200"/>
                  <a:pt x="354" y="121"/>
                  <a:pt x="270" y="94"/>
                </a:cubicBezTo>
                <a:cubicBezTo>
                  <a:pt x="269" y="94"/>
                  <a:pt x="269" y="94"/>
                  <a:pt x="269" y="94"/>
                </a:cubicBezTo>
                <a:cubicBezTo>
                  <a:pt x="261" y="91"/>
                  <a:pt x="256" y="83"/>
                  <a:pt x="256" y="74"/>
                </a:cubicBezTo>
                <a:cubicBezTo>
                  <a:pt x="256" y="63"/>
                  <a:pt x="265" y="53"/>
                  <a:pt x="277" y="53"/>
                </a:cubicBezTo>
                <a:cubicBezTo>
                  <a:pt x="282" y="53"/>
                  <a:pt x="282" y="53"/>
                  <a:pt x="282" y="53"/>
                </a:cubicBezTo>
                <a:cubicBezTo>
                  <a:pt x="297" y="53"/>
                  <a:pt x="309" y="41"/>
                  <a:pt x="309" y="26"/>
                </a:cubicBezTo>
                <a:cubicBezTo>
                  <a:pt x="309" y="12"/>
                  <a:pt x="297" y="0"/>
                  <a:pt x="28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8" y="0"/>
                  <a:pt x="106" y="12"/>
                  <a:pt x="106" y="26"/>
                </a:cubicBezTo>
                <a:cubicBezTo>
                  <a:pt x="106" y="41"/>
                  <a:pt x="118" y="53"/>
                  <a:pt x="133" y="53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50" y="53"/>
                  <a:pt x="160" y="63"/>
                  <a:pt x="160" y="74"/>
                </a:cubicBezTo>
                <a:cubicBezTo>
                  <a:pt x="160" y="84"/>
                  <a:pt x="154" y="92"/>
                  <a:pt x="145" y="95"/>
                </a:cubicBezTo>
                <a:cubicBezTo>
                  <a:pt x="126" y="101"/>
                  <a:pt x="108" y="110"/>
                  <a:pt x="91" y="12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64" y="94"/>
                  <a:pt x="52" y="94"/>
                  <a:pt x="44" y="101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9" y="137"/>
                  <a:pt x="9" y="149"/>
                  <a:pt x="16" y="15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13" y="209"/>
                  <a:pt x="0" y="250"/>
                  <a:pt x="0" y="293"/>
                </a:cubicBezTo>
                <a:close/>
                <a:moveTo>
                  <a:pt x="181" y="165"/>
                </a:moveTo>
                <a:cubicBezTo>
                  <a:pt x="181" y="150"/>
                  <a:pt x="193" y="138"/>
                  <a:pt x="208" y="138"/>
                </a:cubicBezTo>
                <a:cubicBezTo>
                  <a:pt x="222" y="138"/>
                  <a:pt x="234" y="150"/>
                  <a:pt x="234" y="165"/>
                </a:cubicBezTo>
                <a:cubicBezTo>
                  <a:pt x="234" y="180"/>
                  <a:pt x="222" y="192"/>
                  <a:pt x="208" y="192"/>
                </a:cubicBezTo>
                <a:cubicBezTo>
                  <a:pt x="193" y="192"/>
                  <a:pt x="181" y="180"/>
                  <a:pt x="181" y="165"/>
                </a:cubicBezTo>
                <a:close/>
                <a:moveTo>
                  <a:pt x="53" y="293"/>
                </a:moveTo>
                <a:cubicBezTo>
                  <a:pt x="53" y="278"/>
                  <a:pt x="65" y="266"/>
                  <a:pt x="80" y="266"/>
                </a:cubicBezTo>
                <a:cubicBezTo>
                  <a:pt x="94" y="266"/>
                  <a:pt x="106" y="278"/>
                  <a:pt x="106" y="293"/>
                </a:cubicBezTo>
                <a:cubicBezTo>
                  <a:pt x="106" y="308"/>
                  <a:pt x="94" y="320"/>
                  <a:pt x="80" y="320"/>
                </a:cubicBezTo>
                <a:cubicBezTo>
                  <a:pt x="65" y="320"/>
                  <a:pt x="53" y="308"/>
                  <a:pt x="53" y="293"/>
                </a:cubicBezTo>
                <a:close/>
                <a:moveTo>
                  <a:pt x="309" y="293"/>
                </a:moveTo>
                <a:cubicBezTo>
                  <a:pt x="309" y="278"/>
                  <a:pt x="321" y="266"/>
                  <a:pt x="336" y="266"/>
                </a:cubicBezTo>
                <a:cubicBezTo>
                  <a:pt x="350" y="266"/>
                  <a:pt x="362" y="278"/>
                  <a:pt x="362" y="293"/>
                </a:cubicBezTo>
                <a:cubicBezTo>
                  <a:pt x="362" y="308"/>
                  <a:pt x="350" y="320"/>
                  <a:pt x="336" y="320"/>
                </a:cubicBezTo>
                <a:cubicBezTo>
                  <a:pt x="321" y="320"/>
                  <a:pt x="309" y="308"/>
                  <a:pt x="309" y="293"/>
                </a:cubicBezTo>
                <a:close/>
                <a:moveTo>
                  <a:pt x="181" y="421"/>
                </a:moveTo>
                <a:cubicBezTo>
                  <a:pt x="181" y="406"/>
                  <a:pt x="193" y="394"/>
                  <a:pt x="208" y="394"/>
                </a:cubicBezTo>
                <a:cubicBezTo>
                  <a:pt x="222" y="394"/>
                  <a:pt x="234" y="406"/>
                  <a:pt x="234" y="421"/>
                </a:cubicBezTo>
                <a:cubicBezTo>
                  <a:pt x="234" y="436"/>
                  <a:pt x="222" y="448"/>
                  <a:pt x="208" y="448"/>
                </a:cubicBezTo>
                <a:cubicBezTo>
                  <a:pt x="193" y="448"/>
                  <a:pt x="181" y="436"/>
                  <a:pt x="181" y="421"/>
                </a:cubicBezTo>
                <a:close/>
                <a:moveTo>
                  <a:pt x="314" y="216"/>
                </a:moveTo>
                <a:cubicBezTo>
                  <a:pt x="227" y="303"/>
                  <a:pt x="227" y="303"/>
                  <a:pt x="227" y="303"/>
                </a:cubicBezTo>
                <a:cubicBezTo>
                  <a:pt x="219" y="311"/>
                  <a:pt x="206" y="311"/>
                  <a:pt x="198" y="303"/>
                </a:cubicBezTo>
                <a:cubicBezTo>
                  <a:pt x="190" y="295"/>
                  <a:pt x="190" y="282"/>
                  <a:pt x="198" y="274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292" y="179"/>
                  <a:pt x="305" y="179"/>
                  <a:pt x="314" y="187"/>
                </a:cubicBezTo>
                <a:cubicBezTo>
                  <a:pt x="322" y="195"/>
                  <a:pt x="322" y="208"/>
                  <a:pt x="314" y="2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6363687" y="1987609"/>
            <a:ext cx="688501" cy="689069"/>
          </a:xfrm>
          <a:custGeom>
            <a:avLst/>
            <a:gdLst>
              <a:gd name="T0" fmla="*/ 395 w 512"/>
              <a:gd name="T1" fmla="*/ 388 h 512"/>
              <a:gd name="T2" fmla="*/ 427 w 512"/>
              <a:gd name="T3" fmla="*/ 395 h 512"/>
              <a:gd name="T4" fmla="*/ 512 w 512"/>
              <a:gd name="T5" fmla="*/ 309 h 512"/>
              <a:gd name="T6" fmla="*/ 512 w 512"/>
              <a:gd name="T7" fmla="*/ 149 h 512"/>
              <a:gd name="T8" fmla="*/ 427 w 512"/>
              <a:gd name="T9" fmla="*/ 64 h 512"/>
              <a:gd name="T10" fmla="*/ 395 w 512"/>
              <a:gd name="T11" fmla="*/ 70 h 512"/>
              <a:gd name="T12" fmla="*/ 395 w 512"/>
              <a:gd name="T13" fmla="*/ 43 h 512"/>
              <a:gd name="T14" fmla="*/ 352 w 512"/>
              <a:gd name="T15" fmla="*/ 0 h 512"/>
              <a:gd name="T16" fmla="*/ 43 w 512"/>
              <a:gd name="T17" fmla="*/ 0 h 512"/>
              <a:gd name="T18" fmla="*/ 0 w 512"/>
              <a:gd name="T19" fmla="*/ 43 h 512"/>
              <a:gd name="T20" fmla="*/ 0 w 512"/>
              <a:gd name="T21" fmla="*/ 404 h 512"/>
              <a:gd name="T22" fmla="*/ 108 w 512"/>
              <a:gd name="T23" fmla="*/ 512 h 512"/>
              <a:gd name="T24" fmla="*/ 286 w 512"/>
              <a:gd name="T25" fmla="*/ 512 h 512"/>
              <a:gd name="T26" fmla="*/ 395 w 512"/>
              <a:gd name="T27" fmla="*/ 404 h 512"/>
              <a:gd name="T28" fmla="*/ 395 w 512"/>
              <a:gd name="T29" fmla="*/ 388 h 512"/>
              <a:gd name="T30" fmla="*/ 96 w 512"/>
              <a:gd name="T31" fmla="*/ 75 h 512"/>
              <a:gd name="T32" fmla="*/ 96 w 512"/>
              <a:gd name="T33" fmla="*/ 384 h 512"/>
              <a:gd name="T34" fmla="*/ 75 w 512"/>
              <a:gd name="T35" fmla="*/ 405 h 512"/>
              <a:gd name="T36" fmla="*/ 53 w 512"/>
              <a:gd name="T37" fmla="*/ 384 h 512"/>
              <a:gd name="T38" fmla="*/ 53 w 512"/>
              <a:gd name="T39" fmla="*/ 75 h 512"/>
              <a:gd name="T40" fmla="*/ 75 w 512"/>
              <a:gd name="T41" fmla="*/ 53 h 512"/>
              <a:gd name="T42" fmla="*/ 96 w 512"/>
              <a:gd name="T43" fmla="*/ 75 h 512"/>
              <a:gd name="T44" fmla="*/ 459 w 512"/>
              <a:gd name="T45" fmla="*/ 309 h 512"/>
              <a:gd name="T46" fmla="*/ 427 w 512"/>
              <a:gd name="T47" fmla="*/ 341 h 512"/>
              <a:gd name="T48" fmla="*/ 395 w 512"/>
              <a:gd name="T49" fmla="*/ 309 h 512"/>
              <a:gd name="T50" fmla="*/ 395 w 512"/>
              <a:gd name="T51" fmla="*/ 149 h 512"/>
              <a:gd name="T52" fmla="*/ 427 w 512"/>
              <a:gd name="T53" fmla="*/ 117 h 512"/>
              <a:gd name="T54" fmla="*/ 459 w 512"/>
              <a:gd name="T55" fmla="*/ 149 h 512"/>
              <a:gd name="T56" fmla="*/ 459 w 512"/>
              <a:gd name="T57" fmla="*/ 3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12" h="512">
                <a:moveTo>
                  <a:pt x="395" y="388"/>
                </a:moveTo>
                <a:cubicBezTo>
                  <a:pt x="405" y="392"/>
                  <a:pt x="415" y="395"/>
                  <a:pt x="427" y="395"/>
                </a:cubicBezTo>
                <a:cubicBezTo>
                  <a:pt x="474" y="395"/>
                  <a:pt x="512" y="356"/>
                  <a:pt x="512" y="309"/>
                </a:cubicBezTo>
                <a:cubicBezTo>
                  <a:pt x="512" y="149"/>
                  <a:pt x="512" y="149"/>
                  <a:pt x="512" y="149"/>
                </a:cubicBezTo>
                <a:cubicBezTo>
                  <a:pt x="512" y="102"/>
                  <a:pt x="474" y="64"/>
                  <a:pt x="427" y="64"/>
                </a:cubicBezTo>
                <a:cubicBezTo>
                  <a:pt x="415" y="64"/>
                  <a:pt x="405" y="66"/>
                  <a:pt x="395" y="70"/>
                </a:cubicBezTo>
                <a:cubicBezTo>
                  <a:pt x="395" y="43"/>
                  <a:pt x="395" y="43"/>
                  <a:pt x="395" y="43"/>
                </a:cubicBezTo>
                <a:cubicBezTo>
                  <a:pt x="395" y="19"/>
                  <a:pt x="376" y="0"/>
                  <a:pt x="35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404"/>
                  <a:pt x="0" y="404"/>
                  <a:pt x="0" y="404"/>
                </a:cubicBezTo>
                <a:cubicBezTo>
                  <a:pt x="0" y="464"/>
                  <a:pt x="48" y="512"/>
                  <a:pt x="108" y="512"/>
                </a:cubicBezTo>
                <a:cubicBezTo>
                  <a:pt x="286" y="512"/>
                  <a:pt x="286" y="512"/>
                  <a:pt x="286" y="512"/>
                </a:cubicBezTo>
                <a:cubicBezTo>
                  <a:pt x="346" y="512"/>
                  <a:pt x="395" y="464"/>
                  <a:pt x="395" y="404"/>
                </a:cubicBezTo>
                <a:cubicBezTo>
                  <a:pt x="395" y="388"/>
                  <a:pt x="395" y="388"/>
                  <a:pt x="395" y="388"/>
                </a:cubicBezTo>
                <a:close/>
                <a:moveTo>
                  <a:pt x="96" y="75"/>
                </a:moveTo>
                <a:cubicBezTo>
                  <a:pt x="96" y="384"/>
                  <a:pt x="96" y="384"/>
                  <a:pt x="96" y="384"/>
                </a:cubicBezTo>
                <a:cubicBezTo>
                  <a:pt x="96" y="396"/>
                  <a:pt x="86" y="405"/>
                  <a:pt x="75" y="405"/>
                </a:cubicBezTo>
                <a:cubicBezTo>
                  <a:pt x="63" y="405"/>
                  <a:pt x="53" y="396"/>
                  <a:pt x="53" y="384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63"/>
                  <a:pt x="63" y="53"/>
                  <a:pt x="75" y="53"/>
                </a:cubicBezTo>
                <a:cubicBezTo>
                  <a:pt x="86" y="53"/>
                  <a:pt x="96" y="63"/>
                  <a:pt x="96" y="75"/>
                </a:cubicBezTo>
                <a:close/>
                <a:moveTo>
                  <a:pt x="459" y="309"/>
                </a:moveTo>
                <a:cubicBezTo>
                  <a:pt x="459" y="327"/>
                  <a:pt x="444" y="341"/>
                  <a:pt x="427" y="341"/>
                </a:cubicBezTo>
                <a:cubicBezTo>
                  <a:pt x="409" y="341"/>
                  <a:pt x="395" y="327"/>
                  <a:pt x="395" y="309"/>
                </a:cubicBezTo>
                <a:cubicBezTo>
                  <a:pt x="395" y="149"/>
                  <a:pt x="395" y="149"/>
                  <a:pt x="395" y="149"/>
                </a:cubicBezTo>
                <a:cubicBezTo>
                  <a:pt x="395" y="132"/>
                  <a:pt x="409" y="117"/>
                  <a:pt x="427" y="117"/>
                </a:cubicBezTo>
                <a:cubicBezTo>
                  <a:pt x="444" y="117"/>
                  <a:pt x="459" y="132"/>
                  <a:pt x="459" y="149"/>
                </a:cubicBezTo>
                <a:lnTo>
                  <a:pt x="459" y="3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7238822" y="1987609"/>
            <a:ext cx="645825" cy="689069"/>
          </a:xfrm>
          <a:custGeom>
            <a:avLst/>
            <a:gdLst>
              <a:gd name="T0" fmla="*/ 53 w 480"/>
              <a:gd name="T1" fmla="*/ 370 h 512"/>
              <a:gd name="T2" fmla="*/ 149 w 480"/>
              <a:gd name="T3" fmla="*/ 341 h 512"/>
              <a:gd name="T4" fmla="*/ 349 w 480"/>
              <a:gd name="T5" fmla="*/ 395 h 512"/>
              <a:gd name="T6" fmla="*/ 467 w 480"/>
              <a:gd name="T7" fmla="*/ 349 h 512"/>
              <a:gd name="T8" fmla="*/ 480 w 480"/>
              <a:gd name="T9" fmla="*/ 318 h 512"/>
              <a:gd name="T10" fmla="*/ 480 w 480"/>
              <a:gd name="T11" fmla="*/ 58 h 512"/>
              <a:gd name="T12" fmla="*/ 458 w 480"/>
              <a:gd name="T13" fmla="*/ 34 h 512"/>
              <a:gd name="T14" fmla="*/ 435 w 480"/>
              <a:gd name="T15" fmla="*/ 46 h 512"/>
              <a:gd name="T16" fmla="*/ 336 w 480"/>
              <a:gd name="T17" fmla="*/ 75 h 512"/>
              <a:gd name="T18" fmla="*/ 157 w 480"/>
              <a:gd name="T19" fmla="*/ 21 h 512"/>
              <a:gd name="T20" fmla="*/ 53 w 480"/>
              <a:gd name="T21" fmla="*/ 45 h 512"/>
              <a:gd name="T22" fmla="*/ 53 w 480"/>
              <a:gd name="T23" fmla="*/ 27 h 512"/>
              <a:gd name="T24" fmla="*/ 26 w 480"/>
              <a:gd name="T25" fmla="*/ 0 h 512"/>
              <a:gd name="T26" fmla="*/ 0 w 480"/>
              <a:gd name="T27" fmla="*/ 27 h 512"/>
              <a:gd name="T28" fmla="*/ 0 w 480"/>
              <a:gd name="T29" fmla="*/ 485 h 512"/>
              <a:gd name="T30" fmla="*/ 26 w 480"/>
              <a:gd name="T31" fmla="*/ 512 h 512"/>
              <a:gd name="T32" fmla="*/ 53 w 480"/>
              <a:gd name="T33" fmla="*/ 485 h 512"/>
              <a:gd name="T34" fmla="*/ 53 w 480"/>
              <a:gd name="T35" fmla="*/ 370 h 512"/>
              <a:gd name="T36" fmla="*/ 96 w 480"/>
              <a:gd name="T37" fmla="*/ 107 h 512"/>
              <a:gd name="T38" fmla="*/ 96 w 480"/>
              <a:gd name="T39" fmla="*/ 277 h 512"/>
              <a:gd name="T40" fmla="*/ 74 w 480"/>
              <a:gd name="T41" fmla="*/ 299 h 512"/>
              <a:gd name="T42" fmla="*/ 53 w 480"/>
              <a:gd name="T43" fmla="*/ 277 h 512"/>
              <a:gd name="T44" fmla="*/ 53 w 480"/>
              <a:gd name="T45" fmla="*/ 107 h 512"/>
              <a:gd name="T46" fmla="*/ 74 w 480"/>
              <a:gd name="T47" fmla="*/ 85 h 512"/>
              <a:gd name="T48" fmla="*/ 96 w 480"/>
              <a:gd name="T49" fmla="*/ 10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0" h="512">
                <a:moveTo>
                  <a:pt x="53" y="370"/>
                </a:moveTo>
                <a:cubicBezTo>
                  <a:pt x="53" y="370"/>
                  <a:pt x="85" y="341"/>
                  <a:pt x="149" y="341"/>
                </a:cubicBezTo>
                <a:cubicBezTo>
                  <a:pt x="224" y="341"/>
                  <a:pt x="284" y="395"/>
                  <a:pt x="349" y="395"/>
                </a:cubicBezTo>
                <a:cubicBezTo>
                  <a:pt x="405" y="395"/>
                  <a:pt x="445" y="371"/>
                  <a:pt x="467" y="349"/>
                </a:cubicBezTo>
                <a:cubicBezTo>
                  <a:pt x="474" y="342"/>
                  <a:pt x="480" y="329"/>
                  <a:pt x="480" y="318"/>
                </a:cubicBezTo>
                <a:cubicBezTo>
                  <a:pt x="480" y="58"/>
                  <a:pt x="480" y="58"/>
                  <a:pt x="480" y="58"/>
                </a:cubicBezTo>
                <a:cubicBezTo>
                  <a:pt x="480" y="45"/>
                  <a:pt x="471" y="34"/>
                  <a:pt x="458" y="34"/>
                </a:cubicBezTo>
                <a:cubicBezTo>
                  <a:pt x="449" y="34"/>
                  <a:pt x="442" y="40"/>
                  <a:pt x="435" y="46"/>
                </a:cubicBezTo>
                <a:cubicBezTo>
                  <a:pt x="426" y="55"/>
                  <a:pt x="400" y="75"/>
                  <a:pt x="336" y="75"/>
                </a:cubicBezTo>
                <a:cubicBezTo>
                  <a:pt x="278" y="75"/>
                  <a:pt x="232" y="21"/>
                  <a:pt x="157" y="21"/>
                </a:cubicBezTo>
                <a:cubicBezTo>
                  <a:pt x="84" y="21"/>
                  <a:pt x="53" y="45"/>
                  <a:pt x="53" y="45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12"/>
                  <a:pt x="41" y="0"/>
                  <a:pt x="26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00"/>
                  <a:pt x="12" y="512"/>
                  <a:pt x="26" y="512"/>
                </a:cubicBezTo>
                <a:cubicBezTo>
                  <a:pt x="41" y="512"/>
                  <a:pt x="53" y="500"/>
                  <a:pt x="53" y="485"/>
                </a:cubicBezTo>
                <a:cubicBezTo>
                  <a:pt x="53" y="370"/>
                  <a:pt x="53" y="370"/>
                  <a:pt x="53" y="370"/>
                </a:cubicBezTo>
                <a:close/>
                <a:moveTo>
                  <a:pt x="96" y="107"/>
                </a:moveTo>
                <a:cubicBezTo>
                  <a:pt x="96" y="277"/>
                  <a:pt x="96" y="277"/>
                  <a:pt x="96" y="277"/>
                </a:cubicBezTo>
                <a:cubicBezTo>
                  <a:pt x="96" y="289"/>
                  <a:pt x="86" y="299"/>
                  <a:pt x="74" y="299"/>
                </a:cubicBezTo>
                <a:cubicBezTo>
                  <a:pt x="63" y="299"/>
                  <a:pt x="53" y="289"/>
                  <a:pt x="53" y="27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95"/>
                  <a:pt x="63" y="85"/>
                  <a:pt x="74" y="85"/>
                </a:cubicBezTo>
                <a:cubicBezTo>
                  <a:pt x="86" y="85"/>
                  <a:pt x="96" y="95"/>
                  <a:pt x="96" y="1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8084938" y="2002403"/>
            <a:ext cx="688501" cy="659481"/>
          </a:xfrm>
          <a:custGeom>
            <a:avLst/>
            <a:gdLst>
              <a:gd name="T0" fmla="*/ 256 w 512"/>
              <a:gd name="T1" fmla="*/ 0 h 490"/>
              <a:gd name="T2" fmla="*/ 236 w 512"/>
              <a:gd name="T3" fmla="*/ 15 h 490"/>
              <a:gd name="T4" fmla="*/ 186 w 512"/>
              <a:gd name="T5" fmla="*/ 170 h 490"/>
              <a:gd name="T6" fmla="*/ 20 w 512"/>
              <a:gd name="T7" fmla="*/ 170 h 490"/>
              <a:gd name="T8" fmla="*/ 0 w 512"/>
              <a:gd name="T9" fmla="*/ 192 h 490"/>
              <a:gd name="T10" fmla="*/ 9 w 512"/>
              <a:gd name="T11" fmla="*/ 209 h 490"/>
              <a:gd name="T12" fmla="*/ 142 w 512"/>
              <a:gd name="T13" fmla="*/ 306 h 490"/>
              <a:gd name="T14" fmla="*/ 91 w 512"/>
              <a:gd name="T15" fmla="*/ 462 h 490"/>
              <a:gd name="T16" fmla="*/ 90 w 512"/>
              <a:gd name="T17" fmla="*/ 470 h 490"/>
              <a:gd name="T18" fmla="*/ 111 w 512"/>
              <a:gd name="T19" fmla="*/ 490 h 490"/>
              <a:gd name="T20" fmla="*/ 123 w 512"/>
              <a:gd name="T21" fmla="*/ 487 h 490"/>
              <a:gd name="T22" fmla="*/ 256 w 512"/>
              <a:gd name="T23" fmla="*/ 390 h 490"/>
              <a:gd name="T24" fmla="*/ 389 w 512"/>
              <a:gd name="T25" fmla="*/ 487 h 490"/>
              <a:gd name="T26" fmla="*/ 401 w 512"/>
              <a:gd name="T27" fmla="*/ 490 h 490"/>
              <a:gd name="T28" fmla="*/ 422 w 512"/>
              <a:gd name="T29" fmla="*/ 470 h 490"/>
              <a:gd name="T30" fmla="*/ 421 w 512"/>
              <a:gd name="T31" fmla="*/ 462 h 490"/>
              <a:gd name="T32" fmla="*/ 370 w 512"/>
              <a:gd name="T33" fmla="*/ 306 h 490"/>
              <a:gd name="T34" fmla="*/ 503 w 512"/>
              <a:gd name="T35" fmla="*/ 209 h 490"/>
              <a:gd name="T36" fmla="*/ 512 w 512"/>
              <a:gd name="T37" fmla="*/ 192 h 490"/>
              <a:gd name="T38" fmla="*/ 492 w 512"/>
              <a:gd name="T39" fmla="*/ 170 h 490"/>
              <a:gd name="T40" fmla="*/ 326 w 512"/>
              <a:gd name="T41" fmla="*/ 170 h 490"/>
              <a:gd name="T42" fmla="*/ 276 w 512"/>
              <a:gd name="T43" fmla="*/ 15 h 490"/>
              <a:gd name="T44" fmla="*/ 256 w 512"/>
              <a:gd name="T45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2" h="490">
                <a:moveTo>
                  <a:pt x="256" y="0"/>
                </a:moveTo>
                <a:cubicBezTo>
                  <a:pt x="246" y="0"/>
                  <a:pt x="239" y="6"/>
                  <a:pt x="236" y="15"/>
                </a:cubicBezTo>
                <a:cubicBezTo>
                  <a:pt x="186" y="170"/>
                  <a:pt x="186" y="170"/>
                  <a:pt x="186" y="170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9" y="170"/>
                  <a:pt x="0" y="180"/>
                  <a:pt x="0" y="192"/>
                </a:cubicBezTo>
                <a:cubicBezTo>
                  <a:pt x="0" y="199"/>
                  <a:pt x="4" y="205"/>
                  <a:pt x="9" y="209"/>
                </a:cubicBezTo>
                <a:cubicBezTo>
                  <a:pt x="12" y="211"/>
                  <a:pt x="142" y="306"/>
                  <a:pt x="142" y="306"/>
                </a:cubicBezTo>
                <a:cubicBezTo>
                  <a:pt x="142" y="306"/>
                  <a:pt x="92" y="460"/>
                  <a:pt x="91" y="462"/>
                </a:cubicBezTo>
                <a:cubicBezTo>
                  <a:pt x="91" y="465"/>
                  <a:pt x="90" y="467"/>
                  <a:pt x="90" y="470"/>
                </a:cubicBezTo>
                <a:cubicBezTo>
                  <a:pt x="90" y="481"/>
                  <a:pt x="99" y="490"/>
                  <a:pt x="111" y="490"/>
                </a:cubicBezTo>
                <a:cubicBezTo>
                  <a:pt x="115" y="490"/>
                  <a:pt x="119" y="489"/>
                  <a:pt x="123" y="487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386" y="484"/>
                  <a:pt x="389" y="487"/>
                </a:cubicBezTo>
                <a:cubicBezTo>
                  <a:pt x="393" y="489"/>
                  <a:pt x="397" y="490"/>
                  <a:pt x="401" y="490"/>
                </a:cubicBezTo>
                <a:cubicBezTo>
                  <a:pt x="413" y="490"/>
                  <a:pt x="422" y="481"/>
                  <a:pt x="422" y="470"/>
                </a:cubicBezTo>
                <a:cubicBezTo>
                  <a:pt x="422" y="467"/>
                  <a:pt x="421" y="465"/>
                  <a:pt x="421" y="462"/>
                </a:cubicBezTo>
                <a:cubicBezTo>
                  <a:pt x="420" y="460"/>
                  <a:pt x="370" y="306"/>
                  <a:pt x="370" y="306"/>
                </a:cubicBezTo>
                <a:cubicBezTo>
                  <a:pt x="370" y="306"/>
                  <a:pt x="500" y="211"/>
                  <a:pt x="503" y="209"/>
                </a:cubicBezTo>
                <a:cubicBezTo>
                  <a:pt x="508" y="205"/>
                  <a:pt x="512" y="199"/>
                  <a:pt x="512" y="192"/>
                </a:cubicBezTo>
                <a:cubicBezTo>
                  <a:pt x="512" y="180"/>
                  <a:pt x="503" y="170"/>
                  <a:pt x="492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73" y="6"/>
                  <a:pt x="265" y="0"/>
                  <a:pt x="2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339022" y="2891764"/>
            <a:ext cx="688501" cy="620219"/>
          </a:xfrm>
          <a:custGeom>
            <a:avLst/>
            <a:gdLst>
              <a:gd name="T0" fmla="*/ 256 w 512"/>
              <a:gd name="T1" fmla="*/ 66 h 461"/>
              <a:gd name="T2" fmla="*/ 149 w 512"/>
              <a:gd name="T3" fmla="*/ 0 h 461"/>
              <a:gd name="T4" fmla="*/ 0 w 512"/>
              <a:gd name="T5" fmla="*/ 149 h 461"/>
              <a:gd name="T6" fmla="*/ 235 w 512"/>
              <a:gd name="T7" fmla="*/ 448 h 461"/>
              <a:gd name="T8" fmla="*/ 237 w 512"/>
              <a:gd name="T9" fmla="*/ 451 h 461"/>
              <a:gd name="T10" fmla="*/ 275 w 512"/>
              <a:gd name="T11" fmla="*/ 451 h 461"/>
              <a:gd name="T12" fmla="*/ 277 w 512"/>
              <a:gd name="T13" fmla="*/ 448 h 461"/>
              <a:gd name="T14" fmla="*/ 512 w 512"/>
              <a:gd name="T15" fmla="*/ 149 h 461"/>
              <a:gd name="T16" fmla="*/ 363 w 512"/>
              <a:gd name="T17" fmla="*/ 0 h 461"/>
              <a:gd name="T18" fmla="*/ 256 w 512"/>
              <a:gd name="T19" fmla="*/ 66 h 461"/>
              <a:gd name="T20" fmla="*/ 370 w 512"/>
              <a:gd name="T21" fmla="*/ 96 h 461"/>
              <a:gd name="T22" fmla="*/ 352 w 512"/>
              <a:gd name="T23" fmla="*/ 75 h 461"/>
              <a:gd name="T24" fmla="*/ 373 w 512"/>
              <a:gd name="T25" fmla="*/ 53 h 461"/>
              <a:gd name="T26" fmla="*/ 428 w 512"/>
              <a:gd name="T27" fmla="*/ 82 h 461"/>
              <a:gd name="T28" fmla="*/ 459 w 512"/>
              <a:gd name="T29" fmla="*/ 139 h 461"/>
              <a:gd name="T30" fmla="*/ 437 w 512"/>
              <a:gd name="T31" fmla="*/ 160 h 461"/>
              <a:gd name="T32" fmla="*/ 416 w 512"/>
              <a:gd name="T33" fmla="*/ 142 h 461"/>
              <a:gd name="T34" fmla="*/ 370 w 512"/>
              <a:gd name="T35" fmla="*/ 96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2" h="461">
                <a:moveTo>
                  <a:pt x="256" y="66"/>
                </a:moveTo>
                <a:cubicBezTo>
                  <a:pt x="245" y="25"/>
                  <a:pt x="191" y="0"/>
                  <a:pt x="149" y="0"/>
                </a:cubicBezTo>
                <a:cubicBezTo>
                  <a:pt x="67" y="0"/>
                  <a:pt x="0" y="64"/>
                  <a:pt x="0" y="149"/>
                </a:cubicBezTo>
                <a:cubicBezTo>
                  <a:pt x="0" y="309"/>
                  <a:pt x="152" y="352"/>
                  <a:pt x="235" y="448"/>
                </a:cubicBezTo>
                <a:cubicBezTo>
                  <a:pt x="235" y="449"/>
                  <a:pt x="236" y="450"/>
                  <a:pt x="237" y="451"/>
                </a:cubicBezTo>
                <a:cubicBezTo>
                  <a:pt x="248" y="461"/>
                  <a:pt x="265" y="461"/>
                  <a:pt x="275" y="451"/>
                </a:cubicBezTo>
                <a:cubicBezTo>
                  <a:pt x="276" y="450"/>
                  <a:pt x="277" y="449"/>
                  <a:pt x="277" y="448"/>
                </a:cubicBezTo>
                <a:cubicBezTo>
                  <a:pt x="360" y="352"/>
                  <a:pt x="512" y="310"/>
                  <a:pt x="512" y="149"/>
                </a:cubicBezTo>
                <a:cubicBezTo>
                  <a:pt x="512" y="64"/>
                  <a:pt x="445" y="0"/>
                  <a:pt x="363" y="0"/>
                </a:cubicBezTo>
                <a:cubicBezTo>
                  <a:pt x="321" y="0"/>
                  <a:pt x="267" y="25"/>
                  <a:pt x="256" y="66"/>
                </a:cubicBezTo>
                <a:close/>
                <a:moveTo>
                  <a:pt x="370" y="96"/>
                </a:moveTo>
                <a:cubicBezTo>
                  <a:pt x="360" y="94"/>
                  <a:pt x="352" y="85"/>
                  <a:pt x="352" y="75"/>
                </a:cubicBezTo>
                <a:cubicBezTo>
                  <a:pt x="352" y="63"/>
                  <a:pt x="362" y="53"/>
                  <a:pt x="373" y="53"/>
                </a:cubicBezTo>
                <a:cubicBezTo>
                  <a:pt x="390" y="53"/>
                  <a:pt x="411" y="65"/>
                  <a:pt x="428" y="82"/>
                </a:cubicBezTo>
                <a:cubicBezTo>
                  <a:pt x="446" y="100"/>
                  <a:pt x="459" y="123"/>
                  <a:pt x="459" y="139"/>
                </a:cubicBezTo>
                <a:cubicBezTo>
                  <a:pt x="459" y="150"/>
                  <a:pt x="449" y="160"/>
                  <a:pt x="437" y="160"/>
                </a:cubicBezTo>
                <a:cubicBezTo>
                  <a:pt x="427" y="160"/>
                  <a:pt x="418" y="152"/>
                  <a:pt x="416" y="142"/>
                </a:cubicBezTo>
                <a:cubicBezTo>
                  <a:pt x="411" y="121"/>
                  <a:pt x="393" y="101"/>
                  <a:pt x="370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1413311" y="2848519"/>
            <a:ext cx="458621" cy="689069"/>
          </a:xfrm>
          <a:custGeom>
            <a:avLst/>
            <a:gdLst>
              <a:gd name="T0" fmla="*/ 42 w 341"/>
              <a:gd name="T1" fmla="*/ 0 h 512"/>
              <a:gd name="T2" fmla="*/ 0 w 341"/>
              <a:gd name="T3" fmla="*/ 43 h 512"/>
              <a:gd name="T4" fmla="*/ 0 w 341"/>
              <a:gd name="T5" fmla="*/ 149 h 512"/>
              <a:gd name="T6" fmla="*/ 16 w 341"/>
              <a:gd name="T7" fmla="*/ 188 h 512"/>
              <a:gd name="T8" fmla="*/ 62 w 341"/>
              <a:gd name="T9" fmla="*/ 234 h 512"/>
              <a:gd name="T10" fmla="*/ 10 w 341"/>
              <a:gd name="T11" fmla="*/ 352 h 512"/>
              <a:gd name="T12" fmla="*/ 170 w 341"/>
              <a:gd name="T13" fmla="*/ 512 h 512"/>
              <a:gd name="T14" fmla="*/ 330 w 341"/>
              <a:gd name="T15" fmla="*/ 352 h 512"/>
              <a:gd name="T16" fmla="*/ 278 w 341"/>
              <a:gd name="T17" fmla="*/ 234 h 512"/>
              <a:gd name="T18" fmla="*/ 325 w 341"/>
              <a:gd name="T19" fmla="*/ 188 h 512"/>
              <a:gd name="T20" fmla="*/ 341 w 341"/>
              <a:gd name="T21" fmla="*/ 149 h 512"/>
              <a:gd name="T22" fmla="*/ 341 w 341"/>
              <a:gd name="T23" fmla="*/ 43 h 512"/>
              <a:gd name="T24" fmla="*/ 298 w 341"/>
              <a:gd name="T25" fmla="*/ 0 h 512"/>
              <a:gd name="T26" fmla="*/ 42 w 341"/>
              <a:gd name="T27" fmla="*/ 0 h 512"/>
              <a:gd name="T28" fmla="*/ 170 w 341"/>
              <a:gd name="T29" fmla="*/ 267 h 512"/>
              <a:gd name="T30" fmla="*/ 178 w 341"/>
              <a:gd name="T31" fmla="*/ 272 h 512"/>
              <a:gd name="T32" fmla="*/ 198 w 341"/>
              <a:gd name="T33" fmla="*/ 320 h 512"/>
              <a:gd name="T34" fmla="*/ 247 w 341"/>
              <a:gd name="T35" fmla="*/ 320 h 512"/>
              <a:gd name="T36" fmla="*/ 256 w 341"/>
              <a:gd name="T37" fmla="*/ 329 h 512"/>
              <a:gd name="T38" fmla="*/ 252 w 341"/>
              <a:gd name="T39" fmla="*/ 336 h 512"/>
              <a:gd name="T40" fmla="*/ 210 w 341"/>
              <a:gd name="T41" fmla="*/ 364 h 512"/>
              <a:gd name="T42" fmla="*/ 224 w 341"/>
              <a:gd name="T43" fmla="*/ 416 h 512"/>
              <a:gd name="T44" fmla="*/ 225 w 341"/>
              <a:gd name="T45" fmla="*/ 419 h 512"/>
              <a:gd name="T46" fmla="*/ 216 w 341"/>
              <a:gd name="T47" fmla="*/ 427 h 512"/>
              <a:gd name="T48" fmla="*/ 211 w 341"/>
              <a:gd name="T49" fmla="*/ 425 h 512"/>
              <a:gd name="T50" fmla="*/ 170 w 341"/>
              <a:gd name="T51" fmla="*/ 393 h 512"/>
              <a:gd name="T52" fmla="*/ 129 w 341"/>
              <a:gd name="T53" fmla="*/ 425 h 512"/>
              <a:gd name="T54" fmla="*/ 124 w 341"/>
              <a:gd name="T55" fmla="*/ 427 h 512"/>
              <a:gd name="T56" fmla="*/ 116 w 341"/>
              <a:gd name="T57" fmla="*/ 419 h 512"/>
              <a:gd name="T58" fmla="*/ 116 w 341"/>
              <a:gd name="T59" fmla="*/ 416 h 512"/>
              <a:gd name="T60" fmla="*/ 130 w 341"/>
              <a:gd name="T61" fmla="*/ 364 h 512"/>
              <a:gd name="T62" fmla="*/ 88 w 341"/>
              <a:gd name="T63" fmla="*/ 336 h 512"/>
              <a:gd name="T64" fmla="*/ 85 w 341"/>
              <a:gd name="T65" fmla="*/ 329 h 512"/>
              <a:gd name="T66" fmla="*/ 93 w 341"/>
              <a:gd name="T67" fmla="*/ 320 h 512"/>
              <a:gd name="T68" fmla="*/ 143 w 341"/>
              <a:gd name="T69" fmla="*/ 320 h 512"/>
              <a:gd name="T70" fmla="*/ 162 w 341"/>
              <a:gd name="T71" fmla="*/ 272 h 512"/>
              <a:gd name="T72" fmla="*/ 170 w 341"/>
              <a:gd name="T73" fmla="*/ 267 h 512"/>
              <a:gd name="T74" fmla="*/ 96 w 341"/>
              <a:gd name="T75" fmla="*/ 75 h 512"/>
              <a:gd name="T76" fmla="*/ 96 w 341"/>
              <a:gd name="T77" fmla="*/ 149 h 512"/>
              <a:gd name="T78" fmla="*/ 74 w 341"/>
              <a:gd name="T79" fmla="*/ 171 h 512"/>
              <a:gd name="T80" fmla="*/ 53 w 341"/>
              <a:gd name="T81" fmla="*/ 149 h 512"/>
              <a:gd name="T82" fmla="*/ 53 w 341"/>
              <a:gd name="T83" fmla="*/ 75 h 512"/>
              <a:gd name="T84" fmla="*/ 74 w 341"/>
              <a:gd name="T85" fmla="*/ 53 h 512"/>
              <a:gd name="T86" fmla="*/ 96 w 341"/>
              <a:gd name="T87" fmla="*/ 75 h 512"/>
              <a:gd name="T88" fmla="*/ 192 w 341"/>
              <a:gd name="T89" fmla="*/ 75 h 512"/>
              <a:gd name="T90" fmla="*/ 192 w 341"/>
              <a:gd name="T91" fmla="*/ 171 h 512"/>
              <a:gd name="T92" fmla="*/ 170 w 341"/>
              <a:gd name="T93" fmla="*/ 192 h 512"/>
              <a:gd name="T94" fmla="*/ 149 w 341"/>
              <a:gd name="T95" fmla="*/ 171 h 512"/>
              <a:gd name="T96" fmla="*/ 149 w 341"/>
              <a:gd name="T97" fmla="*/ 75 h 512"/>
              <a:gd name="T98" fmla="*/ 170 w 341"/>
              <a:gd name="T99" fmla="*/ 53 h 512"/>
              <a:gd name="T100" fmla="*/ 192 w 341"/>
              <a:gd name="T101" fmla="*/ 75 h 512"/>
              <a:gd name="T102" fmla="*/ 288 w 341"/>
              <a:gd name="T103" fmla="*/ 75 h 512"/>
              <a:gd name="T104" fmla="*/ 288 w 341"/>
              <a:gd name="T105" fmla="*/ 149 h 512"/>
              <a:gd name="T106" fmla="*/ 266 w 341"/>
              <a:gd name="T107" fmla="*/ 171 h 512"/>
              <a:gd name="T108" fmla="*/ 245 w 341"/>
              <a:gd name="T109" fmla="*/ 149 h 512"/>
              <a:gd name="T110" fmla="*/ 245 w 341"/>
              <a:gd name="T111" fmla="*/ 75 h 512"/>
              <a:gd name="T112" fmla="*/ 266 w 341"/>
              <a:gd name="T113" fmla="*/ 53 h 512"/>
              <a:gd name="T114" fmla="*/ 288 w 341"/>
              <a:gd name="T115" fmla="*/ 7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1" h="512">
                <a:moveTo>
                  <a:pt x="42" y="0"/>
                </a:moveTo>
                <a:cubicBezTo>
                  <a:pt x="19" y="0"/>
                  <a:pt x="0" y="19"/>
                  <a:pt x="0" y="4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64"/>
                  <a:pt x="6" y="178"/>
                  <a:pt x="16" y="188"/>
                </a:cubicBezTo>
                <a:cubicBezTo>
                  <a:pt x="62" y="234"/>
                  <a:pt x="62" y="234"/>
                  <a:pt x="62" y="234"/>
                </a:cubicBezTo>
                <a:cubicBezTo>
                  <a:pt x="30" y="263"/>
                  <a:pt x="10" y="305"/>
                  <a:pt x="10" y="352"/>
                </a:cubicBezTo>
                <a:cubicBezTo>
                  <a:pt x="10" y="440"/>
                  <a:pt x="82" y="512"/>
                  <a:pt x="170" y="512"/>
                </a:cubicBezTo>
                <a:cubicBezTo>
                  <a:pt x="259" y="512"/>
                  <a:pt x="330" y="440"/>
                  <a:pt x="330" y="352"/>
                </a:cubicBezTo>
                <a:cubicBezTo>
                  <a:pt x="330" y="305"/>
                  <a:pt x="310" y="263"/>
                  <a:pt x="278" y="234"/>
                </a:cubicBezTo>
                <a:cubicBezTo>
                  <a:pt x="325" y="188"/>
                  <a:pt x="325" y="188"/>
                  <a:pt x="325" y="188"/>
                </a:cubicBezTo>
                <a:cubicBezTo>
                  <a:pt x="335" y="178"/>
                  <a:pt x="341" y="164"/>
                  <a:pt x="341" y="149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41" y="19"/>
                  <a:pt x="322" y="0"/>
                  <a:pt x="298" y="0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170" y="267"/>
                </a:moveTo>
                <a:cubicBezTo>
                  <a:pt x="174" y="267"/>
                  <a:pt x="177" y="269"/>
                  <a:pt x="178" y="272"/>
                </a:cubicBezTo>
                <a:cubicBezTo>
                  <a:pt x="198" y="320"/>
                  <a:pt x="198" y="320"/>
                  <a:pt x="198" y="320"/>
                </a:cubicBezTo>
                <a:cubicBezTo>
                  <a:pt x="247" y="320"/>
                  <a:pt x="247" y="320"/>
                  <a:pt x="247" y="320"/>
                </a:cubicBezTo>
                <a:cubicBezTo>
                  <a:pt x="252" y="320"/>
                  <a:pt x="256" y="325"/>
                  <a:pt x="256" y="329"/>
                </a:cubicBezTo>
                <a:cubicBezTo>
                  <a:pt x="256" y="332"/>
                  <a:pt x="254" y="334"/>
                  <a:pt x="252" y="336"/>
                </a:cubicBezTo>
                <a:cubicBezTo>
                  <a:pt x="210" y="364"/>
                  <a:pt x="210" y="364"/>
                  <a:pt x="210" y="364"/>
                </a:cubicBezTo>
                <a:cubicBezTo>
                  <a:pt x="210" y="364"/>
                  <a:pt x="224" y="415"/>
                  <a:pt x="224" y="416"/>
                </a:cubicBezTo>
                <a:cubicBezTo>
                  <a:pt x="225" y="417"/>
                  <a:pt x="225" y="418"/>
                  <a:pt x="225" y="419"/>
                </a:cubicBezTo>
                <a:cubicBezTo>
                  <a:pt x="225" y="423"/>
                  <a:pt x="221" y="427"/>
                  <a:pt x="216" y="427"/>
                </a:cubicBezTo>
                <a:cubicBezTo>
                  <a:pt x="214" y="427"/>
                  <a:pt x="212" y="426"/>
                  <a:pt x="211" y="425"/>
                </a:cubicBezTo>
                <a:cubicBezTo>
                  <a:pt x="170" y="393"/>
                  <a:pt x="170" y="393"/>
                  <a:pt x="170" y="393"/>
                </a:cubicBezTo>
                <a:cubicBezTo>
                  <a:pt x="129" y="425"/>
                  <a:pt x="129" y="425"/>
                  <a:pt x="129" y="425"/>
                </a:cubicBezTo>
                <a:cubicBezTo>
                  <a:pt x="128" y="426"/>
                  <a:pt x="126" y="427"/>
                  <a:pt x="124" y="427"/>
                </a:cubicBezTo>
                <a:cubicBezTo>
                  <a:pt x="120" y="427"/>
                  <a:pt x="116" y="423"/>
                  <a:pt x="116" y="419"/>
                </a:cubicBezTo>
                <a:cubicBezTo>
                  <a:pt x="116" y="418"/>
                  <a:pt x="116" y="417"/>
                  <a:pt x="116" y="416"/>
                </a:cubicBezTo>
                <a:cubicBezTo>
                  <a:pt x="117" y="415"/>
                  <a:pt x="130" y="364"/>
                  <a:pt x="130" y="364"/>
                </a:cubicBezTo>
                <a:cubicBezTo>
                  <a:pt x="88" y="336"/>
                  <a:pt x="88" y="336"/>
                  <a:pt x="88" y="336"/>
                </a:cubicBezTo>
                <a:cubicBezTo>
                  <a:pt x="86" y="334"/>
                  <a:pt x="85" y="332"/>
                  <a:pt x="85" y="329"/>
                </a:cubicBezTo>
                <a:cubicBezTo>
                  <a:pt x="85" y="325"/>
                  <a:pt x="89" y="320"/>
                  <a:pt x="93" y="320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62" y="272"/>
                  <a:pt x="162" y="272"/>
                  <a:pt x="162" y="272"/>
                </a:cubicBezTo>
                <a:cubicBezTo>
                  <a:pt x="163" y="269"/>
                  <a:pt x="167" y="267"/>
                  <a:pt x="170" y="267"/>
                </a:cubicBezTo>
                <a:close/>
                <a:moveTo>
                  <a:pt x="96" y="75"/>
                </a:moveTo>
                <a:cubicBezTo>
                  <a:pt x="96" y="149"/>
                  <a:pt x="96" y="149"/>
                  <a:pt x="96" y="149"/>
                </a:cubicBezTo>
                <a:cubicBezTo>
                  <a:pt x="96" y="161"/>
                  <a:pt x="86" y="171"/>
                  <a:pt x="74" y="171"/>
                </a:cubicBezTo>
                <a:cubicBezTo>
                  <a:pt x="63" y="171"/>
                  <a:pt x="53" y="161"/>
                  <a:pt x="53" y="149"/>
                </a:cubicBezTo>
                <a:cubicBezTo>
                  <a:pt x="53" y="75"/>
                  <a:pt x="53" y="75"/>
                  <a:pt x="53" y="75"/>
                </a:cubicBezTo>
                <a:cubicBezTo>
                  <a:pt x="53" y="63"/>
                  <a:pt x="63" y="53"/>
                  <a:pt x="74" y="53"/>
                </a:cubicBezTo>
                <a:cubicBezTo>
                  <a:pt x="86" y="53"/>
                  <a:pt x="96" y="63"/>
                  <a:pt x="96" y="75"/>
                </a:cubicBezTo>
                <a:close/>
                <a:moveTo>
                  <a:pt x="192" y="75"/>
                </a:moveTo>
                <a:cubicBezTo>
                  <a:pt x="192" y="171"/>
                  <a:pt x="192" y="171"/>
                  <a:pt x="192" y="171"/>
                </a:cubicBezTo>
                <a:cubicBezTo>
                  <a:pt x="192" y="182"/>
                  <a:pt x="182" y="192"/>
                  <a:pt x="170" y="192"/>
                </a:cubicBezTo>
                <a:cubicBezTo>
                  <a:pt x="159" y="192"/>
                  <a:pt x="149" y="182"/>
                  <a:pt x="149" y="171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63"/>
                  <a:pt x="159" y="53"/>
                  <a:pt x="170" y="53"/>
                </a:cubicBezTo>
                <a:cubicBezTo>
                  <a:pt x="182" y="53"/>
                  <a:pt x="192" y="63"/>
                  <a:pt x="192" y="75"/>
                </a:cubicBezTo>
                <a:close/>
                <a:moveTo>
                  <a:pt x="288" y="75"/>
                </a:moveTo>
                <a:cubicBezTo>
                  <a:pt x="288" y="149"/>
                  <a:pt x="288" y="149"/>
                  <a:pt x="288" y="149"/>
                </a:cubicBezTo>
                <a:cubicBezTo>
                  <a:pt x="288" y="161"/>
                  <a:pt x="278" y="171"/>
                  <a:pt x="266" y="171"/>
                </a:cubicBezTo>
                <a:cubicBezTo>
                  <a:pt x="255" y="171"/>
                  <a:pt x="245" y="161"/>
                  <a:pt x="245" y="149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45" y="63"/>
                  <a:pt x="255" y="53"/>
                  <a:pt x="266" y="53"/>
                </a:cubicBezTo>
                <a:cubicBezTo>
                  <a:pt x="278" y="53"/>
                  <a:pt x="288" y="63"/>
                  <a:pt x="288" y="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3217068" y="2863314"/>
            <a:ext cx="688501" cy="689069"/>
          </a:xfrm>
          <a:custGeom>
            <a:avLst/>
            <a:gdLst>
              <a:gd name="T0" fmla="*/ 24 w 512"/>
              <a:gd name="T1" fmla="*/ 512 h 512"/>
              <a:gd name="T2" fmla="*/ 248 w 512"/>
              <a:gd name="T3" fmla="*/ 512 h 512"/>
              <a:gd name="T4" fmla="*/ 256 w 512"/>
              <a:gd name="T5" fmla="*/ 504 h 512"/>
              <a:gd name="T6" fmla="*/ 248 w 512"/>
              <a:gd name="T7" fmla="*/ 496 h 512"/>
              <a:gd name="T8" fmla="*/ 24 w 512"/>
              <a:gd name="T9" fmla="*/ 496 h 512"/>
              <a:gd name="T10" fmla="*/ 16 w 512"/>
              <a:gd name="T11" fmla="*/ 488 h 512"/>
              <a:gd name="T12" fmla="*/ 16 w 512"/>
              <a:gd name="T13" fmla="*/ 24 h 512"/>
              <a:gd name="T14" fmla="*/ 24 w 512"/>
              <a:gd name="T15" fmla="*/ 16 h 512"/>
              <a:gd name="T16" fmla="*/ 360 w 512"/>
              <a:gd name="T17" fmla="*/ 16 h 512"/>
              <a:gd name="T18" fmla="*/ 368 w 512"/>
              <a:gd name="T19" fmla="*/ 24 h 512"/>
              <a:gd name="T20" fmla="*/ 368 w 512"/>
              <a:gd name="T21" fmla="*/ 104 h 512"/>
              <a:gd name="T22" fmla="*/ 376 w 512"/>
              <a:gd name="T23" fmla="*/ 112 h 512"/>
              <a:gd name="T24" fmla="*/ 384 w 512"/>
              <a:gd name="T25" fmla="*/ 104 h 512"/>
              <a:gd name="T26" fmla="*/ 384 w 512"/>
              <a:gd name="T27" fmla="*/ 24 h 512"/>
              <a:gd name="T28" fmla="*/ 360 w 512"/>
              <a:gd name="T29" fmla="*/ 0 h 512"/>
              <a:gd name="T30" fmla="*/ 24 w 512"/>
              <a:gd name="T31" fmla="*/ 0 h 512"/>
              <a:gd name="T32" fmla="*/ 0 w 512"/>
              <a:gd name="T33" fmla="*/ 24 h 512"/>
              <a:gd name="T34" fmla="*/ 0 w 512"/>
              <a:gd name="T35" fmla="*/ 488 h 512"/>
              <a:gd name="T36" fmla="*/ 24 w 512"/>
              <a:gd name="T37" fmla="*/ 512 h 512"/>
              <a:gd name="T38" fmla="*/ 288 w 512"/>
              <a:gd name="T39" fmla="*/ 168 h 512"/>
              <a:gd name="T40" fmla="*/ 288 w 512"/>
              <a:gd name="T41" fmla="*/ 488 h 512"/>
              <a:gd name="T42" fmla="*/ 312 w 512"/>
              <a:gd name="T43" fmla="*/ 512 h 512"/>
              <a:gd name="T44" fmla="*/ 488 w 512"/>
              <a:gd name="T45" fmla="*/ 512 h 512"/>
              <a:gd name="T46" fmla="*/ 512 w 512"/>
              <a:gd name="T47" fmla="*/ 488 h 512"/>
              <a:gd name="T48" fmla="*/ 512 w 512"/>
              <a:gd name="T49" fmla="*/ 168 h 512"/>
              <a:gd name="T50" fmla="*/ 488 w 512"/>
              <a:gd name="T51" fmla="*/ 144 h 512"/>
              <a:gd name="T52" fmla="*/ 312 w 512"/>
              <a:gd name="T53" fmla="*/ 144 h 512"/>
              <a:gd name="T54" fmla="*/ 288 w 512"/>
              <a:gd name="T55" fmla="*/ 168 h 512"/>
              <a:gd name="T56" fmla="*/ 496 w 512"/>
              <a:gd name="T57" fmla="*/ 168 h 512"/>
              <a:gd name="T58" fmla="*/ 496 w 512"/>
              <a:gd name="T59" fmla="*/ 488 h 512"/>
              <a:gd name="T60" fmla="*/ 488 w 512"/>
              <a:gd name="T61" fmla="*/ 496 h 512"/>
              <a:gd name="T62" fmla="*/ 312 w 512"/>
              <a:gd name="T63" fmla="*/ 496 h 512"/>
              <a:gd name="T64" fmla="*/ 304 w 512"/>
              <a:gd name="T65" fmla="*/ 488 h 512"/>
              <a:gd name="T66" fmla="*/ 304 w 512"/>
              <a:gd name="T67" fmla="*/ 168 h 512"/>
              <a:gd name="T68" fmla="*/ 312 w 512"/>
              <a:gd name="T69" fmla="*/ 160 h 512"/>
              <a:gd name="T70" fmla="*/ 488 w 512"/>
              <a:gd name="T71" fmla="*/ 160 h 512"/>
              <a:gd name="T72" fmla="*/ 496 w 512"/>
              <a:gd name="T73" fmla="*/ 168 h 512"/>
              <a:gd name="T74" fmla="*/ 176 w 512"/>
              <a:gd name="T75" fmla="*/ 448 h 512"/>
              <a:gd name="T76" fmla="*/ 192 w 512"/>
              <a:gd name="T77" fmla="*/ 464 h 512"/>
              <a:gd name="T78" fmla="*/ 208 w 512"/>
              <a:gd name="T79" fmla="*/ 448 h 512"/>
              <a:gd name="T80" fmla="*/ 192 w 512"/>
              <a:gd name="T81" fmla="*/ 432 h 512"/>
              <a:gd name="T82" fmla="*/ 176 w 512"/>
              <a:gd name="T83" fmla="*/ 448 h 512"/>
              <a:gd name="T84" fmla="*/ 384 w 512"/>
              <a:gd name="T85" fmla="*/ 448 h 512"/>
              <a:gd name="T86" fmla="*/ 400 w 512"/>
              <a:gd name="T87" fmla="*/ 464 h 512"/>
              <a:gd name="T88" fmla="*/ 416 w 512"/>
              <a:gd name="T89" fmla="*/ 448 h 512"/>
              <a:gd name="T90" fmla="*/ 400 w 512"/>
              <a:gd name="T91" fmla="*/ 432 h 512"/>
              <a:gd name="T92" fmla="*/ 384 w 512"/>
              <a:gd name="T93" fmla="*/ 44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2" h="512">
                <a:moveTo>
                  <a:pt x="24" y="512"/>
                </a:moveTo>
                <a:cubicBezTo>
                  <a:pt x="248" y="512"/>
                  <a:pt x="248" y="512"/>
                  <a:pt x="248" y="512"/>
                </a:cubicBezTo>
                <a:cubicBezTo>
                  <a:pt x="252" y="512"/>
                  <a:pt x="256" y="508"/>
                  <a:pt x="256" y="504"/>
                </a:cubicBezTo>
                <a:cubicBezTo>
                  <a:pt x="256" y="499"/>
                  <a:pt x="252" y="496"/>
                  <a:pt x="248" y="496"/>
                </a:cubicBezTo>
                <a:cubicBezTo>
                  <a:pt x="24" y="496"/>
                  <a:pt x="24" y="496"/>
                  <a:pt x="24" y="496"/>
                </a:cubicBezTo>
                <a:cubicBezTo>
                  <a:pt x="19" y="496"/>
                  <a:pt x="16" y="492"/>
                  <a:pt x="16" y="48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9"/>
                  <a:pt x="19" y="16"/>
                  <a:pt x="24" y="16"/>
                </a:cubicBezTo>
                <a:cubicBezTo>
                  <a:pt x="360" y="16"/>
                  <a:pt x="360" y="16"/>
                  <a:pt x="360" y="16"/>
                </a:cubicBezTo>
                <a:cubicBezTo>
                  <a:pt x="364" y="16"/>
                  <a:pt x="368" y="19"/>
                  <a:pt x="368" y="24"/>
                </a:cubicBezTo>
                <a:cubicBezTo>
                  <a:pt x="368" y="104"/>
                  <a:pt x="368" y="104"/>
                  <a:pt x="368" y="104"/>
                </a:cubicBezTo>
                <a:cubicBezTo>
                  <a:pt x="368" y="108"/>
                  <a:pt x="371" y="112"/>
                  <a:pt x="376" y="112"/>
                </a:cubicBezTo>
                <a:cubicBezTo>
                  <a:pt x="380" y="112"/>
                  <a:pt x="384" y="108"/>
                  <a:pt x="384" y="104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4" y="10"/>
                  <a:pt x="373" y="0"/>
                  <a:pt x="36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1"/>
                  <a:pt x="11" y="512"/>
                  <a:pt x="24" y="512"/>
                </a:cubicBezTo>
                <a:close/>
                <a:moveTo>
                  <a:pt x="288" y="168"/>
                </a:moveTo>
                <a:cubicBezTo>
                  <a:pt x="288" y="488"/>
                  <a:pt x="288" y="488"/>
                  <a:pt x="288" y="488"/>
                </a:cubicBezTo>
                <a:cubicBezTo>
                  <a:pt x="288" y="501"/>
                  <a:pt x="299" y="512"/>
                  <a:pt x="312" y="512"/>
                </a:cubicBezTo>
                <a:cubicBezTo>
                  <a:pt x="488" y="512"/>
                  <a:pt x="488" y="512"/>
                  <a:pt x="488" y="512"/>
                </a:cubicBezTo>
                <a:cubicBezTo>
                  <a:pt x="501" y="512"/>
                  <a:pt x="512" y="501"/>
                  <a:pt x="512" y="488"/>
                </a:cubicBezTo>
                <a:cubicBezTo>
                  <a:pt x="512" y="168"/>
                  <a:pt x="512" y="168"/>
                  <a:pt x="512" y="168"/>
                </a:cubicBezTo>
                <a:cubicBezTo>
                  <a:pt x="512" y="154"/>
                  <a:pt x="501" y="144"/>
                  <a:pt x="488" y="144"/>
                </a:cubicBezTo>
                <a:cubicBezTo>
                  <a:pt x="312" y="144"/>
                  <a:pt x="312" y="144"/>
                  <a:pt x="312" y="144"/>
                </a:cubicBezTo>
                <a:cubicBezTo>
                  <a:pt x="299" y="144"/>
                  <a:pt x="288" y="154"/>
                  <a:pt x="288" y="168"/>
                </a:cubicBezTo>
                <a:close/>
                <a:moveTo>
                  <a:pt x="496" y="168"/>
                </a:moveTo>
                <a:cubicBezTo>
                  <a:pt x="496" y="488"/>
                  <a:pt x="496" y="488"/>
                  <a:pt x="496" y="488"/>
                </a:cubicBezTo>
                <a:cubicBezTo>
                  <a:pt x="496" y="492"/>
                  <a:pt x="492" y="496"/>
                  <a:pt x="488" y="496"/>
                </a:cubicBezTo>
                <a:cubicBezTo>
                  <a:pt x="312" y="496"/>
                  <a:pt x="312" y="496"/>
                  <a:pt x="312" y="496"/>
                </a:cubicBezTo>
                <a:cubicBezTo>
                  <a:pt x="307" y="496"/>
                  <a:pt x="304" y="492"/>
                  <a:pt x="304" y="488"/>
                </a:cubicBezTo>
                <a:cubicBezTo>
                  <a:pt x="304" y="168"/>
                  <a:pt x="304" y="168"/>
                  <a:pt x="304" y="168"/>
                </a:cubicBezTo>
                <a:cubicBezTo>
                  <a:pt x="304" y="163"/>
                  <a:pt x="307" y="160"/>
                  <a:pt x="312" y="160"/>
                </a:cubicBezTo>
                <a:cubicBezTo>
                  <a:pt x="488" y="160"/>
                  <a:pt x="488" y="160"/>
                  <a:pt x="488" y="160"/>
                </a:cubicBezTo>
                <a:cubicBezTo>
                  <a:pt x="492" y="160"/>
                  <a:pt x="496" y="163"/>
                  <a:pt x="496" y="168"/>
                </a:cubicBezTo>
                <a:close/>
                <a:moveTo>
                  <a:pt x="176" y="448"/>
                </a:moveTo>
                <a:cubicBezTo>
                  <a:pt x="176" y="457"/>
                  <a:pt x="183" y="464"/>
                  <a:pt x="192" y="464"/>
                </a:cubicBezTo>
                <a:cubicBezTo>
                  <a:pt x="201" y="464"/>
                  <a:pt x="208" y="457"/>
                  <a:pt x="208" y="448"/>
                </a:cubicBezTo>
                <a:cubicBezTo>
                  <a:pt x="208" y="439"/>
                  <a:pt x="201" y="432"/>
                  <a:pt x="192" y="432"/>
                </a:cubicBezTo>
                <a:cubicBezTo>
                  <a:pt x="183" y="432"/>
                  <a:pt x="176" y="439"/>
                  <a:pt x="176" y="448"/>
                </a:cubicBezTo>
                <a:close/>
                <a:moveTo>
                  <a:pt x="384" y="448"/>
                </a:moveTo>
                <a:cubicBezTo>
                  <a:pt x="384" y="457"/>
                  <a:pt x="391" y="464"/>
                  <a:pt x="400" y="464"/>
                </a:cubicBezTo>
                <a:cubicBezTo>
                  <a:pt x="409" y="464"/>
                  <a:pt x="416" y="457"/>
                  <a:pt x="416" y="448"/>
                </a:cubicBezTo>
                <a:cubicBezTo>
                  <a:pt x="416" y="439"/>
                  <a:pt x="409" y="432"/>
                  <a:pt x="400" y="432"/>
                </a:cubicBezTo>
                <a:cubicBezTo>
                  <a:pt x="391" y="432"/>
                  <a:pt x="384" y="439"/>
                  <a:pt x="384" y="4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4250957" y="2863314"/>
            <a:ext cx="537713" cy="689069"/>
          </a:xfrm>
          <a:custGeom>
            <a:avLst/>
            <a:gdLst>
              <a:gd name="T0" fmla="*/ 24 w 400"/>
              <a:gd name="T1" fmla="*/ 512 h 512"/>
              <a:gd name="T2" fmla="*/ 376 w 400"/>
              <a:gd name="T3" fmla="*/ 512 h 512"/>
              <a:gd name="T4" fmla="*/ 400 w 400"/>
              <a:gd name="T5" fmla="*/ 488 h 512"/>
              <a:gd name="T6" fmla="*/ 400 w 400"/>
              <a:gd name="T7" fmla="*/ 24 h 512"/>
              <a:gd name="T8" fmla="*/ 376 w 400"/>
              <a:gd name="T9" fmla="*/ 0 h 512"/>
              <a:gd name="T10" fmla="*/ 24 w 400"/>
              <a:gd name="T11" fmla="*/ 0 h 512"/>
              <a:gd name="T12" fmla="*/ 0 w 400"/>
              <a:gd name="T13" fmla="*/ 24 h 512"/>
              <a:gd name="T14" fmla="*/ 0 w 400"/>
              <a:gd name="T15" fmla="*/ 488 h 512"/>
              <a:gd name="T16" fmla="*/ 24 w 400"/>
              <a:gd name="T17" fmla="*/ 512 h 512"/>
              <a:gd name="T18" fmla="*/ 16 w 400"/>
              <a:gd name="T19" fmla="*/ 24 h 512"/>
              <a:gd name="T20" fmla="*/ 24 w 400"/>
              <a:gd name="T21" fmla="*/ 16 h 512"/>
              <a:gd name="T22" fmla="*/ 376 w 400"/>
              <a:gd name="T23" fmla="*/ 16 h 512"/>
              <a:gd name="T24" fmla="*/ 384 w 400"/>
              <a:gd name="T25" fmla="*/ 24 h 512"/>
              <a:gd name="T26" fmla="*/ 384 w 400"/>
              <a:gd name="T27" fmla="*/ 488 h 512"/>
              <a:gd name="T28" fmla="*/ 376 w 400"/>
              <a:gd name="T29" fmla="*/ 496 h 512"/>
              <a:gd name="T30" fmla="*/ 24 w 400"/>
              <a:gd name="T31" fmla="*/ 496 h 512"/>
              <a:gd name="T32" fmla="*/ 16 w 400"/>
              <a:gd name="T33" fmla="*/ 488 h 512"/>
              <a:gd name="T34" fmla="*/ 16 w 400"/>
              <a:gd name="T35" fmla="*/ 24 h 512"/>
              <a:gd name="T36" fmla="*/ 56 w 400"/>
              <a:gd name="T37" fmla="*/ 432 h 512"/>
              <a:gd name="T38" fmla="*/ 344 w 400"/>
              <a:gd name="T39" fmla="*/ 432 h 512"/>
              <a:gd name="T40" fmla="*/ 352 w 400"/>
              <a:gd name="T41" fmla="*/ 424 h 512"/>
              <a:gd name="T42" fmla="*/ 352 w 400"/>
              <a:gd name="T43" fmla="*/ 56 h 512"/>
              <a:gd name="T44" fmla="*/ 344 w 400"/>
              <a:gd name="T45" fmla="*/ 48 h 512"/>
              <a:gd name="T46" fmla="*/ 56 w 400"/>
              <a:gd name="T47" fmla="*/ 48 h 512"/>
              <a:gd name="T48" fmla="*/ 48 w 400"/>
              <a:gd name="T49" fmla="*/ 56 h 512"/>
              <a:gd name="T50" fmla="*/ 48 w 400"/>
              <a:gd name="T51" fmla="*/ 424 h 512"/>
              <a:gd name="T52" fmla="*/ 56 w 400"/>
              <a:gd name="T53" fmla="*/ 432 h 512"/>
              <a:gd name="T54" fmla="*/ 64 w 400"/>
              <a:gd name="T55" fmla="*/ 64 h 512"/>
              <a:gd name="T56" fmla="*/ 336 w 400"/>
              <a:gd name="T57" fmla="*/ 64 h 512"/>
              <a:gd name="T58" fmla="*/ 336 w 400"/>
              <a:gd name="T59" fmla="*/ 416 h 512"/>
              <a:gd name="T60" fmla="*/ 64 w 400"/>
              <a:gd name="T61" fmla="*/ 416 h 512"/>
              <a:gd name="T62" fmla="*/ 64 w 400"/>
              <a:gd name="T63" fmla="*/ 64 h 512"/>
              <a:gd name="T64" fmla="*/ 192 w 400"/>
              <a:gd name="T65" fmla="*/ 464 h 512"/>
              <a:gd name="T66" fmla="*/ 208 w 400"/>
              <a:gd name="T67" fmla="*/ 480 h 512"/>
              <a:gd name="T68" fmla="*/ 224 w 400"/>
              <a:gd name="T69" fmla="*/ 464 h 512"/>
              <a:gd name="T70" fmla="*/ 208 w 400"/>
              <a:gd name="T71" fmla="*/ 448 h 512"/>
              <a:gd name="T72" fmla="*/ 192 w 400"/>
              <a:gd name="T73" fmla="*/ 4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0" h="512">
                <a:moveTo>
                  <a:pt x="24" y="512"/>
                </a:moveTo>
                <a:cubicBezTo>
                  <a:pt x="376" y="512"/>
                  <a:pt x="376" y="512"/>
                  <a:pt x="376" y="512"/>
                </a:cubicBezTo>
                <a:cubicBezTo>
                  <a:pt x="389" y="512"/>
                  <a:pt x="400" y="501"/>
                  <a:pt x="400" y="488"/>
                </a:cubicBezTo>
                <a:cubicBezTo>
                  <a:pt x="400" y="24"/>
                  <a:pt x="400" y="24"/>
                  <a:pt x="400" y="24"/>
                </a:cubicBezTo>
                <a:cubicBezTo>
                  <a:pt x="400" y="10"/>
                  <a:pt x="389" y="0"/>
                  <a:pt x="37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1"/>
                  <a:pt x="11" y="512"/>
                  <a:pt x="24" y="512"/>
                </a:cubicBezTo>
                <a:close/>
                <a:moveTo>
                  <a:pt x="16" y="24"/>
                </a:moveTo>
                <a:cubicBezTo>
                  <a:pt x="16" y="19"/>
                  <a:pt x="20" y="16"/>
                  <a:pt x="24" y="16"/>
                </a:cubicBezTo>
                <a:cubicBezTo>
                  <a:pt x="376" y="16"/>
                  <a:pt x="376" y="16"/>
                  <a:pt x="376" y="16"/>
                </a:cubicBezTo>
                <a:cubicBezTo>
                  <a:pt x="381" y="16"/>
                  <a:pt x="384" y="19"/>
                  <a:pt x="384" y="24"/>
                </a:cubicBezTo>
                <a:cubicBezTo>
                  <a:pt x="384" y="488"/>
                  <a:pt x="384" y="488"/>
                  <a:pt x="384" y="488"/>
                </a:cubicBezTo>
                <a:cubicBezTo>
                  <a:pt x="384" y="492"/>
                  <a:pt x="381" y="496"/>
                  <a:pt x="376" y="496"/>
                </a:cubicBezTo>
                <a:cubicBezTo>
                  <a:pt x="24" y="496"/>
                  <a:pt x="24" y="496"/>
                  <a:pt x="24" y="496"/>
                </a:cubicBezTo>
                <a:cubicBezTo>
                  <a:pt x="20" y="496"/>
                  <a:pt x="16" y="492"/>
                  <a:pt x="16" y="488"/>
                </a:cubicBezTo>
                <a:lnTo>
                  <a:pt x="16" y="24"/>
                </a:lnTo>
                <a:close/>
                <a:moveTo>
                  <a:pt x="56" y="432"/>
                </a:moveTo>
                <a:cubicBezTo>
                  <a:pt x="344" y="432"/>
                  <a:pt x="344" y="432"/>
                  <a:pt x="344" y="432"/>
                </a:cubicBezTo>
                <a:cubicBezTo>
                  <a:pt x="349" y="432"/>
                  <a:pt x="352" y="428"/>
                  <a:pt x="352" y="424"/>
                </a:cubicBezTo>
                <a:cubicBezTo>
                  <a:pt x="352" y="56"/>
                  <a:pt x="352" y="56"/>
                  <a:pt x="352" y="56"/>
                </a:cubicBezTo>
                <a:cubicBezTo>
                  <a:pt x="352" y="51"/>
                  <a:pt x="349" y="48"/>
                  <a:pt x="344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2" y="48"/>
                  <a:pt x="48" y="51"/>
                  <a:pt x="48" y="56"/>
                </a:cubicBezTo>
                <a:cubicBezTo>
                  <a:pt x="48" y="424"/>
                  <a:pt x="48" y="424"/>
                  <a:pt x="48" y="424"/>
                </a:cubicBezTo>
                <a:cubicBezTo>
                  <a:pt x="48" y="428"/>
                  <a:pt x="52" y="432"/>
                  <a:pt x="56" y="432"/>
                </a:cubicBezTo>
                <a:close/>
                <a:moveTo>
                  <a:pt x="64" y="64"/>
                </a:moveTo>
                <a:cubicBezTo>
                  <a:pt x="336" y="64"/>
                  <a:pt x="336" y="64"/>
                  <a:pt x="336" y="64"/>
                </a:cubicBezTo>
                <a:cubicBezTo>
                  <a:pt x="336" y="416"/>
                  <a:pt x="336" y="416"/>
                  <a:pt x="336" y="416"/>
                </a:cubicBezTo>
                <a:cubicBezTo>
                  <a:pt x="64" y="416"/>
                  <a:pt x="64" y="416"/>
                  <a:pt x="64" y="416"/>
                </a:cubicBezTo>
                <a:lnTo>
                  <a:pt x="64" y="64"/>
                </a:lnTo>
                <a:close/>
                <a:moveTo>
                  <a:pt x="192" y="464"/>
                </a:moveTo>
                <a:cubicBezTo>
                  <a:pt x="192" y="473"/>
                  <a:pt x="199" y="480"/>
                  <a:pt x="208" y="480"/>
                </a:cubicBezTo>
                <a:cubicBezTo>
                  <a:pt x="217" y="480"/>
                  <a:pt x="224" y="473"/>
                  <a:pt x="224" y="464"/>
                </a:cubicBezTo>
                <a:cubicBezTo>
                  <a:pt x="224" y="455"/>
                  <a:pt x="217" y="448"/>
                  <a:pt x="208" y="448"/>
                </a:cubicBezTo>
                <a:cubicBezTo>
                  <a:pt x="199" y="448"/>
                  <a:pt x="192" y="455"/>
                  <a:pt x="192" y="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5274034" y="2863314"/>
            <a:ext cx="409118" cy="689069"/>
          </a:xfrm>
          <a:custGeom>
            <a:avLst/>
            <a:gdLst>
              <a:gd name="T0" fmla="*/ 24 w 304"/>
              <a:gd name="T1" fmla="*/ 512 h 512"/>
              <a:gd name="T2" fmla="*/ 280 w 304"/>
              <a:gd name="T3" fmla="*/ 512 h 512"/>
              <a:gd name="T4" fmla="*/ 304 w 304"/>
              <a:gd name="T5" fmla="*/ 488 h 512"/>
              <a:gd name="T6" fmla="*/ 304 w 304"/>
              <a:gd name="T7" fmla="*/ 24 h 512"/>
              <a:gd name="T8" fmla="*/ 280 w 304"/>
              <a:gd name="T9" fmla="*/ 0 h 512"/>
              <a:gd name="T10" fmla="*/ 24 w 304"/>
              <a:gd name="T11" fmla="*/ 0 h 512"/>
              <a:gd name="T12" fmla="*/ 0 w 304"/>
              <a:gd name="T13" fmla="*/ 24 h 512"/>
              <a:gd name="T14" fmla="*/ 0 w 304"/>
              <a:gd name="T15" fmla="*/ 488 h 512"/>
              <a:gd name="T16" fmla="*/ 24 w 304"/>
              <a:gd name="T17" fmla="*/ 512 h 512"/>
              <a:gd name="T18" fmla="*/ 16 w 304"/>
              <a:gd name="T19" fmla="*/ 24 h 512"/>
              <a:gd name="T20" fmla="*/ 24 w 304"/>
              <a:gd name="T21" fmla="*/ 16 h 512"/>
              <a:gd name="T22" fmla="*/ 280 w 304"/>
              <a:gd name="T23" fmla="*/ 16 h 512"/>
              <a:gd name="T24" fmla="*/ 288 w 304"/>
              <a:gd name="T25" fmla="*/ 24 h 512"/>
              <a:gd name="T26" fmla="*/ 288 w 304"/>
              <a:gd name="T27" fmla="*/ 488 h 512"/>
              <a:gd name="T28" fmla="*/ 280 w 304"/>
              <a:gd name="T29" fmla="*/ 496 h 512"/>
              <a:gd name="T30" fmla="*/ 24 w 304"/>
              <a:gd name="T31" fmla="*/ 496 h 512"/>
              <a:gd name="T32" fmla="*/ 16 w 304"/>
              <a:gd name="T33" fmla="*/ 488 h 512"/>
              <a:gd name="T34" fmla="*/ 16 w 304"/>
              <a:gd name="T35" fmla="*/ 24 h 512"/>
              <a:gd name="T36" fmla="*/ 40 w 304"/>
              <a:gd name="T37" fmla="*/ 432 h 512"/>
              <a:gd name="T38" fmla="*/ 264 w 304"/>
              <a:gd name="T39" fmla="*/ 432 h 512"/>
              <a:gd name="T40" fmla="*/ 272 w 304"/>
              <a:gd name="T41" fmla="*/ 424 h 512"/>
              <a:gd name="T42" fmla="*/ 272 w 304"/>
              <a:gd name="T43" fmla="*/ 88 h 512"/>
              <a:gd name="T44" fmla="*/ 264 w 304"/>
              <a:gd name="T45" fmla="*/ 80 h 512"/>
              <a:gd name="T46" fmla="*/ 40 w 304"/>
              <a:gd name="T47" fmla="*/ 80 h 512"/>
              <a:gd name="T48" fmla="*/ 32 w 304"/>
              <a:gd name="T49" fmla="*/ 88 h 512"/>
              <a:gd name="T50" fmla="*/ 32 w 304"/>
              <a:gd name="T51" fmla="*/ 424 h 512"/>
              <a:gd name="T52" fmla="*/ 40 w 304"/>
              <a:gd name="T53" fmla="*/ 432 h 512"/>
              <a:gd name="T54" fmla="*/ 48 w 304"/>
              <a:gd name="T55" fmla="*/ 96 h 512"/>
              <a:gd name="T56" fmla="*/ 256 w 304"/>
              <a:gd name="T57" fmla="*/ 96 h 512"/>
              <a:gd name="T58" fmla="*/ 256 w 304"/>
              <a:gd name="T59" fmla="*/ 416 h 512"/>
              <a:gd name="T60" fmla="*/ 48 w 304"/>
              <a:gd name="T61" fmla="*/ 416 h 512"/>
              <a:gd name="T62" fmla="*/ 48 w 304"/>
              <a:gd name="T63" fmla="*/ 96 h 512"/>
              <a:gd name="T64" fmla="*/ 144 w 304"/>
              <a:gd name="T65" fmla="*/ 464 h 512"/>
              <a:gd name="T66" fmla="*/ 160 w 304"/>
              <a:gd name="T67" fmla="*/ 480 h 512"/>
              <a:gd name="T68" fmla="*/ 176 w 304"/>
              <a:gd name="T69" fmla="*/ 464 h 512"/>
              <a:gd name="T70" fmla="*/ 160 w 304"/>
              <a:gd name="T71" fmla="*/ 448 h 512"/>
              <a:gd name="T72" fmla="*/ 144 w 304"/>
              <a:gd name="T73" fmla="*/ 464 h 512"/>
              <a:gd name="T74" fmla="*/ 120 w 304"/>
              <a:gd name="T75" fmla="*/ 64 h 512"/>
              <a:gd name="T76" fmla="*/ 184 w 304"/>
              <a:gd name="T77" fmla="*/ 64 h 512"/>
              <a:gd name="T78" fmla="*/ 192 w 304"/>
              <a:gd name="T79" fmla="*/ 56 h 512"/>
              <a:gd name="T80" fmla="*/ 184 w 304"/>
              <a:gd name="T81" fmla="*/ 48 h 512"/>
              <a:gd name="T82" fmla="*/ 120 w 304"/>
              <a:gd name="T83" fmla="*/ 48 h 512"/>
              <a:gd name="T84" fmla="*/ 112 w 304"/>
              <a:gd name="T85" fmla="*/ 56 h 512"/>
              <a:gd name="T86" fmla="*/ 120 w 304"/>
              <a:gd name="T87" fmla="*/ 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4" h="512">
                <a:moveTo>
                  <a:pt x="24" y="512"/>
                </a:moveTo>
                <a:cubicBezTo>
                  <a:pt x="280" y="512"/>
                  <a:pt x="280" y="512"/>
                  <a:pt x="280" y="512"/>
                </a:cubicBezTo>
                <a:cubicBezTo>
                  <a:pt x="294" y="512"/>
                  <a:pt x="304" y="501"/>
                  <a:pt x="304" y="488"/>
                </a:cubicBezTo>
                <a:cubicBezTo>
                  <a:pt x="304" y="24"/>
                  <a:pt x="304" y="24"/>
                  <a:pt x="304" y="24"/>
                </a:cubicBezTo>
                <a:cubicBezTo>
                  <a:pt x="304" y="10"/>
                  <a:pt x="294" y="0"/>
                  <a:pt x="28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1"/>
                  <a:pt x="11" y="512"/>
                  <a:pt x="24" y="512"/>
                </a:cubicBezTo>
                <a:close/>
                <a:moveTo>
                  <a:pt x="16" y="24"/>
                </a:moveTo>
                <a:cubicBezTo>
                  <a:pt x="16" y="19"/>
                  <a:pt x="20" y="16"/>
                  <a:pt x="24" y="16"/>
                </a:cubicBezTo>
                <a:cubicBezTo>
                  <a:pt x="280" y="16"/>
                  <a:pt x="280" y="16"/>
                  <a:pt x="280" y="16"/>
                </a:cubicBezTo>
                <a:cubicBezTo>
                  <a:pt x="285" y="16"/>
                  <a:pt x="288" y="19"/>
                  <a:pt x="288" y="24"/>
                </a:cubicBezTo>
                <a:cubicBezTo>
                  <a:pt x="288" y="488"/>
                  <a:pt x="288" y="488"/>
                  <a:pt x="288" y="488"/>
                </a:cubicBezTo>
                <a:cubicBezTo>
                  <a:pt x="288" y="492"/>
                  <a:pt x="285" y="496"/>
                  <a:pt x="280" y="496"/>
                </a:cubicBezTo>
                <a:cubicBezTo>
                  <a:pt x="24" y="496"/>
                  <a:pt x="24" y="496"/>
                  <a:pt x="24" y="496"/>
                </a:cubicBezTo>
                <a:cubicBezTo>
                  <a:pt x="20" y="496"/>
                  <a:pt x="16" y="492"/>
                  <a:pt x="16" y="488"/>
                </a:cubicBezTo>
                <a:lnTo>
                  <a:pt x="16" y="24"/>
                </a:lnTo>
                <a:close/>
                <a:moveTo>
                  <a:pt x="40" y="432"/>
                </a:moveTo>
                <a:cubicBezTo>
                  <a:pt x="264" y="432"/>
                  <a:pt x="264" y="432"/>
                  <a:pt x="264" y="432"/>
                </a:cubicBezTo>
                <a:cubicBezTo>
                  <a:pt x="269" y="432"/>
                  <a:pt x="272" y="428"/>
                  <a:pt x="272" y="424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3"/>
                  <a:pt x="269" y="80"/>
                  <a:pt x="264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0"/>
                  <a:pt x="32" y="83"/>
                  <a:pt x="32" y="88"/>
                </a:cubicBezTo>
                <a:cubicBezTo>
                  <a:pt x="32" y="424"/>
                  <a:pt x="32" y="424"/>
                  <a:pt x="32" y="424"/>
                </a:cubicBezTo>
                <a:cubicBezTo>
                  <a:pt x="32" y="428"/>
                  <a:pt x="36" y="432"/>
                  <a:pt x="40" y="432"/>
                </a:cubicBezTo>
                <a:close/>
                <a:moveTo>
                  <a:pt x="48" y="96"/>
                </a:moveTo>
                <a:cubicBezTo>
                  <a:pt x="256" y="96"/>
                  <a:pt x="256" y="96"/>
                  <a:pt x="256" y="9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48" y="416"/>
                  <a:pt x="48" y="416"/>
                  <a:pt x="48" y="416"/>
                </a:cubicBezTo>
                <a:lnTo>
                  <a:pt x="48" y="96"/>
                </a:lnTo>
                <a:close/>
                <a:moveTo>
                  <a:pt x="144" y="464"/>
                </a:moveTo>
                <a:cubicBezTo>
                  <a:pt x="144" y="473"/>
                  <a:pt x="152" y="480"/>
                  <a:pt x="160" y="480"/>
                </a:cubicBezTo>
                <a:cubicBezTo>
                  <a:pt x="169" y="480"/>
                  <a:pt x="176" y="473"/>
                  <a:pt x="176" y="464"/>
                </a:cubicBezTo>
                <a:cubicBezTo>
                  <a:pt x="176" y="455"/>
                  <a:pt x="169" y="448"/>
                  <a:pt x="160" y="448"/>
                </a:cubicBezTo>
                <a:cubicBezTo>
                  <a:pt x="152" y="448"/>
                  <a:pt x="144" y="455"/>
                  <a:pt x="144" y="464"/>
                </a:cubicBezTo>
                <a:close/>
                <a:moveTo>
                  <a:pt x="120" y="64"/>
                </a:moveTo>
                <a:cubicBezTo>
                  <a:pt x="184" y="64"/>
                  <a:pt x="184" y="64"/>
                  <a:pt x="184" y="64"/>
                </a:cubicBezTo>
                <a:cubicBezTo>
                  <a:pt x="189" y="64"/>
                  <a:pt x="192" y="60"/>
                  <a:pt x="192" y="56"/>
                </a:cubicBezTo>
                <a:cubicBezTo>
                  <a:pt x="192" y="51"/>
                  <a:pt x="189" y="48"/>
                  <a:pt x="184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1"/>
                  <a:pt x="112" y="56"/>
                </a:cubicBezTo>
                <a:cubicBezTo>
                  <a:pt x="112" y="60"/>
                  <a:pt x="116" y="64"/>
                  <a:pt x="120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6072923" y="2863314"/>
            <a:ext cx="731745" cy="689069"/>
          </a:xfrm>
          <a:custGeom>
            <a:avLst/>
            <a:gdLst>
              <a:gd name="T0" fmla="*/ 536 w 544"/>
              <a:gd name="T1" fmla="*/ 176 h 512"/>
              <a:gd name="T2" fmla="*/ 520 w 544"/>
              <a:gd name="T3" fmla="*/ 496 h 512"/>
              <a:gd name="T4" fmla="*/ 16 w 544"/>
              <a:gd name="T5" fmla="*/ 184 h 512"/>
              <a:gd name="T6" fmla="*/ 0 w 544"/>
              <a:gd name="T7" fmla="*/ 488 h 512"/>
              <a:gd name="T8" fmla="*/ 544 w 544"/>
              <a:gd name="T9" fmla="*/ 488 h 512"/>
              <a:gd name="T10" fmla="*/ 72 w 544"/>
              <a:gd name="T11" fmla="*/ 384 h 512"/>
              <a:gd name="T12" fmla="*/ 104 w 544"/>
              <a:gd name="T13" fmla="*/ 448 h 512"/>
              <a:gd name="T14" fmla="*/ 208 w 544"/>
              <a:gd name="T15" fmla="*/ 384 h 512"/>
              <a:gd name="T16" fmla="*/ 224 w 544"/>
              <a:gd name="T17" fmla="*/ 440 h 512"/>
              <a:gd name="T18" fmla="*/ 320 w 544"/>
              <a:gd name="T19" fmla="*/ 440 h 512"/>
              <a:gd name="T20" fmla="*/ 336 w 544"/>
              <a:gd name="T21" fmla="*/ 384 h 512"/>
              <a:gd name="T22" fmla="*/ 440 w 544"/>
              <a:gd name="T23" fmla="*/ 448 h 512"/>
              <a:gd name="T24" fmla="*/ 472 w 544"/>
              <a:gd name="T25" fmla="*/ 384 h 512"/>
              <a:gd name="T26" fmla="*/ 448 w 544"/>
              <a:gd name="T27" fmla="*/ 368 h 512"/>
              <a:gd name="T28" fmla="*/ 480 w 544"/>
              <a:gd name="T29" fmla="*/ 280 h 512"/>
              <a:gd name="T30" fmla="*/ 448 w 544"/>
              <a:gd name="T31" fmla="*/ 200 h 512"/>
              <a:gd name="T32" fmla="*/ 432 w 544"/>
              <a:gd name="T33" fmla="*/ 272 h 512"/>
              <a:gd name="T34" fmla="*/ 328 w 544"/>
              <a:gd name="T35" fmla="*/ 192 h 512"/>
              <a:gd name="T36" fmla="*/ 224 w 544"/>
              <a:gd name="T37" fmla="*/ 272 h 512"/>
              <a:gd name="T38" fmla="*/ 208 w 544"/>
              <a:gd name="T39" fmla="*/ 200 h 512"/>
              <a:gd name="T40" fmla="*/ 112 w 544"/>
              <a:gd name="T41" fmla="*/ 200 h 512"/>
              <a:gd name="T42" fmla="*/ 96 w 544"/>
              <a:gd name="T43" fmla="*/ 272 h 512"/>
              <a:gd name="T44" fmla="*/ 72 w 544"/>
              <a:gd name="T45" fmla="*/ 288 h 512"/>
              <a:gd name="T46" fmla="*/ 72 w 544"/>
              <a:gd name="T47" fmla="*/ 368 h 512"/>
              <a:gd name="T48" fmla="*/ 336 w 544"/>
              <a:gd name="T49" fmla="*/ 368 h 512"/>
              <a:gd name="T50" fmla="*/ 320 w 544"/>
              <a:gd name="T51" fmla="*/ 288 h 512"/>
              <a:gd name="T52" fmla="*/ 224 w 544"/>
              <a:gd name="T53" fmla="*/ 288 h 512"/>
              <a:gd name="T54" fmla="*/ 208 w 544"/>
              <a:gd name="T55" fmla="*/ 288 h 512"/>
              <a:gd name="T56" fmla="*/ 112 w 544"/>
              <a:gd name="T57" fmla="*/ 288 h 512"/>
              <a:gd name="T58" fmla="*/ 528 w 544"/>
              <a:gd name="T59" fmla="*/ 56 h 512"/>
              <a:gd name="T60" fmla="*/ 16 w 544"/>
              <a:gd name="T61" fmla="*/ 56 h 512"/>
              <a:gd name="T62" fmla="*/ 96 w 544"/>
              <a:gd name="T63" fmla="*/ 40 h 512"/>
              <a:gd name="T64" fmla="*/ 0 w 544"/>
              <a:gd name="T65" fmla="*/ 56 h 512"/>
              <a:gd name="T66" fmla="*/ 536 w 544"/>
              <a:gd name="T67" fmla="*/ 144 h 512"/>
              <a:gd name="T68" fmla="*/ 524 w 544"/>
              <a:gd name="T69" fmla="*/ 32 h 512"/>
              <a:gd name="T70" fmla="*/ 456 w 544"/>
              <a:gd name="T71" fmla="*/ 48 h 512"/>
              <a:gd name="T72" fmla="*/ 360 w 544"/>
              <a:gd name="T73" fmla="*/ 32 h 512"/>
              <a:gd name="T74" fmla="*/ 184 w 544"/>
              <a:gd name="T75" fmla="*/ 48 h 512"/>
              <a:gd name="T76" fmla="*/ 144 w 544"/>
              <a:gd name="T77" fmla="*/ 8 h 512"/>
              <a:gd name="T78" fmla="*/ 128 w 544"/>
              <a:gd name="T79" fmla="*/ 72 h 512"/>
              <a:gd name="T80" fmla="*/ 408 w 544"/>
              <a:gd name="T81" fmla="*/ 80 h 512"/>
              <a:gd name="T82" fmla="*/ 408 w 544"/>
              <a:gd name="T83" fmla="*/ 0 h 512"/>
              <a:gd name="T84" fmla="*/ 408 w 544"/>
              <a:gd name="T85" fmla="*/ 8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4" h="512">
                <a:moveTo>
                  <a:pt x="544" y="488"/>
                </a:moveTo>
                <a:cubicBezTo>
                  <a:pt x="544" y="184"/>
                  <a:pt x="544" y="184"/>
                  <a:pt x="544" y="184"/>
                </a:cubicBezTo>
                <a:cubicBezTo>
                  <a:pt x="544" y="179"/>
                  <a:pt x="540" y="176"/>
                  <a:pt x="536" y="176"/>
                </a:cubicBezTo>
                <a:cubicBezTo>
                  <a:pt x="531" y="176"/>
                  <a:pt x="528" y="179"/>
                  <a:pt x="528" y="184"/>
                </a:cubicBezTo>
                <a:cubicBezTo>
                  <a:pt x="528" y="488"/>
                  <a:pt x="528" y="488"/>
                  <a:pt x="528" y="488"/>
                </a:cubicBezTo>
                <a:cubicBezTo>
                  <a:pt x="528" y="492"/>
                  <a:pt x="524" y="496"/>
                  <a:pt x="520" y="496"/>
                </a:cubicBezTo>
                <a:cubicBezTo>
                  <a:pt x="24" y="496"/>
                  <a:pt x="24" y="496"/>
                  <a:pt x="24" y="496"/>
                </a:cubicBezTo>
                <a:cubicBezTo>
                  <a:pt x="19" y="496"/>
                  <a:pt x="16" y="492"/>
                  <a:pt x="16" y="488"/>
                </a:cubicBezTo>
                <a:cubicBezTo>
                  <a:pt x="16" y="184"/>
                  <a:pt x="16" y="184"/>
                  <a:pt x="16" y="184"/>
                </a:cubicBezTo>
                <a:cubicBezTo>
                  <a:pt x="16" y="179"/>
                  <a:pt x="12" y="176"/>
                  <a:pt x="8" y="176"/>
                </a:cubicBezTo>
                <a:cubicBezTo>
                  <a:pt x="3" y="176"/>
                  <a:pt x="0" y="179"/>
                  <a:pt x="0" y="184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1"/>
                  <a:pt x="10" y="512"/>
                  <a:pt x="24" y="512"/>
                </a:cubicBezTo>
                <a:cubicBezTo>
                  <a:pt x="520" y="512"/>
                  <a:pt x="520" y="512"/>
                  <a:pt x="520" y="512"/>
                </a:cubicBezTo>
                <a:cubicBezTo>
                  <a:pt x="533" y="512"/>
                  <a:pt x="544" y="501"/>
                  <a:pt x="544" y="488"/>
                </a:cubicBezTo>
                <a:close/>
                <a:moveTo>
                  <a:pt x="72" y="368"/>
                </a:moveTo>
                <a:cubicBezTo>
                  <a:pt x="67" y="368"/>
                  <a:pt x="64" y="371"/>
                  <a:pt x="64" y="376"/>
                </a:cubicBezTo>
                <a:cubicBezTo>
                  <a:pt x="64" y="380"/>
                  <a:pt x="67" y="384"/>
                  <a:pt x="72" y="384"/>
                </a:cubicBezTo>
                <a:cubicBezTo>
                  <a:pt x="96" y="384"/>
                  <a:pt x="96" y="384"/>
                  <a:pt x="96" y="384"/>
                </a:cubicBezTo>
                <a:cubicBezTo>
                  <a:pt x="96" y="440"/>
                  <a:pt x="96" y="440"/>
                  <a:pt x="96" y="440"/>
                </a:cubicBezTo>
                <a:cubicBezTo>
                  <a:pt x="96" y="444"/>
                  <a:pt x="99" y="448"/>
                  <a:pt x="104" y="448"/>
                </a:cubicBezTo>
                <a:cubicBezTo>
                  <a:pt x="108" y="448"/>
                  <a:pt x="112" y="444"/>
                  <a:pt x="112" y="440"/>
                </a:cubicBezTo>
                <a:cubicBezTo>
                  <a:pt x="112" y="384"/>
                  <a:pt x="112" y="384"/>
                  <a:pt x="112" y="384"/>
                </a:cubicBezTo>
                <a:cubicBezTo>
                  <a:pt x="208" y="384"/>
                  <a:pt x="208" y="384"/>
                  <a:pt x="208" y="384"/>
                </a:cubicBezTo>
                <a:cubicBezTo>
                  <a:pt x="208" y="440"/>
                  <a:pt x="208" y="440"/>
                  <a:pt x="208" y="440"/>
                </a:cubicBezTo>
                <a:cubicBezTo>
                  <a:pt x="208" y="444"/>
                  <a:pt x="211" y="448"/>
                  <a:pt x="216" y="448"/>
                </a:cubicBezTo>
                <a:cubicBezTo>
                  <a:pt x="220" y="448"/>
                  <a:pt x="224" y="444"/>
                  <a:pt x="224" y="440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320" y="384"/>
                  <a:pt x="320" y="384"/>
                  <a:pt x="320" y="384"/>
                </a:cubicBezTo>
                <a:cubicBezTo>
                  <a:pt x="320" y="440"/>
                  <a:pt x="320" y="440"/>
                  <a:pt x="320" y="440"/>
                </a:cubicBezTo>
                <a:cubicBezTo>
                  <a:pt x="320" y="444"/>
                  <a:pt x="323" y="448"/>
                  <a:pt x="328" y="448"/>
                </a:cubicBezTo>
                <a:cubicBezTo>
                  <a:pt x="332" y="448"/>
                  <a:pt x="336" y="444"/>
                  <a:pt x="336" y="440"/>
                </a:cubicBezTo>
                <a:cubicBezTo>
                  <a:pt x="336" y="384"/>
                  <a:pt x="336" y="384"/>
                  <a:pt x="336" y="384"/>
                </a:cubicBezTo>
                <a:cubicBezTo>
                  <a:pt x="432" y="384"/>
                  <a:pt x="432" y="384"/>
                  <a:pt x="432" y="384"/>
                </a:cubicBezTo>
                <a:cubicBezTo>
                  <a:pt x="432" y="440"/>
                  <a:pt x="432" y="440"/>
                  <a:pt x="432" y="440"/>
                </a:cubicBezTo>
                <a:cubicBezTo>
                  <a:pt x="432" y="444"/>
                  <a:pt x="435" y="448"/>
                  <a:pt x="440" y="448"/>
                </a:cubicBezTo>
                <a:cubicBezTo>
                  <a:pt x="444" y="448"/>
                  <a:pt x="448" y="444"/>
                  <a:pt x="448" y="440"/>
                </a:cubicBezTo>
                <a:cubicBezTo>
                  <a:pt x="448" y="384"/>
                  <a:pt x="448" y="384"/>
                  <a:pt x="448" y="384"/>
                </a:cubicBezTo>
                <a:cubicBezTo>
                  <a:pt x="472" y="384"/>
                  <a:pt x="472" y="384"/>
                  <a:pt x="472" y="384"/>
                </a:cubicBezTo>
                <a:cubicBezTo>
                  <a:pt x="476" y="384"/>
                  <a:pt x="480" y="380"/>
                  <a:pt x="480" y="376"/>
                </a:cubicBezTo>
                <a:cubicBezTo>
                  <a:pt x="480" y="371"/>
                  <a:pt x="476" y="368"/>
                  <a:pt x="472" y="368"/>
                </a:cubicBezTo>
                <a:cubicBezTo>
                  <a:pt x="448" y="368"/>
                  <a:pt x="448" y="368"/>
                  <a:pt x="448" y="368"/>
                </a:cubicBezTo>
                <a:cubicBezTo>
                  <a:pt x="448" y="288"/>
                  <a:pt x="448" y="288"/>
                  <a:pt x="448" y="288"/>
                </a:cubicBezTo>
                <a:cubicBezTo>
                  <a:pt x="472" y="288"/>
                  <a:pt x="472" y="288"/>
                  <a:pt x="472" y="288"/>
                </a:cubicBezTo>
                <a:cubicBezTo>
                  <a:pt x="476" y="288"/>
                  <a:pt x="480" y="284"/>
                  <a:pt x="480" y="280"/>
                </a:cubicBezTo>
                <a:cubicBezTo>
                  <a:pt x="480" y="275"/>
                  <a:pt x="476" y="272"/>
                  <a:pt x="472" y="272"/>
                </a:cubicBezTo>
                <a:cubicBezTo>
                  <a:pt x="448" y="272"/>
                  <a:pt x="448" y="272"/>
                  <a:pt x="448" y="272"/>
                </a:cubicBezTo>
                <a:cubicBezTo>
                  <a:pt x="448" y="200"/>
                  <a:pt x="448" y="200"/>
                  <a:pt x="448" y="200"/>
                </a:cubicBezTo>
                <a:cubicBezTo>
                  <a:pt x="448" y="195"/>
                  <a:pt x="444" y="192"/>
                  <a:pt x="440" y="192"/>
                </a:cubicBezTo>
                <a:cubicBezTo>
                  <a:pt x="435" y="192"/>
                  <a:pt x="432" y="195"/>
                  <a:pt x="432" y="200"/>
                </a:cubicBezTo>
                <a:cubicBezTo>
                  <a:pt x="432" y="272"/>
                  <a:pt x="432" y="272"/>
                  <a:pt x="432" y="272"/>
                </a:cubicBezTo>
                <a:cubicBezTo>
                  <a:pt x="336" y="272"/>
                  <a:pt x="336" y="272"/>
                  <a:pt x="336" y="272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195"/>
                  <a:pt x="332" y="192"/>
                  <a:pt x="328" y="192"/>
                </a:cubicBezTo>
                <a:cubicBezTo>
                  <a:pt x="323" y="192"/>
                  <a:pt x="320" y="195"/>
                  <a:pt x="320" y="200"/>
                </a:cubicBezTo>
                <a:cubicBezTo>
                  <a:pt x="320" y="272"/>
                  <a:pt x="320" y="272"/>
                  <a:pt x="320" y="272"/>
                </a:cubicBezTo>
                <a:cubicBezTo>
                  <a:pt x="224" y="272"/>
                  <a:pt x="224" y="272"/>
                  <a:pt x="224" y="272"/>
                </a:cubicBezTo>
                <a:cubicBezTo>
                  <a:pt x="224" y="200"/>
                  <a:pt x="224" y="200"/>
                  <a:pt x="224" y="200"/>
                </a:cubicBezTo>
                <a:cubicBezTo>
                  <a:pt x="224" y="195"/>
                  <a:pt x="220" y="192"/>
                  <a:pt x="216" y="192"/>
                </a:cubicBezTo>
                <a:cubicBezTo>
                  <a:pt x="211" y="192"/>
                  <a:pt x="208" y="195"/>
                  <a:pt x="208" y="200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112" y="272"/>
                  <a:pt x="112" y="272"/>
                  <a:pt x="112" y="272"/>
                </a:cubicBezTo>
                <a:cubicBezTo>
                  <a:pt x="112" y="200"/>
                  <a:pt x="112" y="200"/>
                  <a:pt x="112" y="200"/>
                </a:cubicBezTo>
                <a:cubicBezTo>
                  <a:pt x="112" y="195"/>
                  <a:pt x="108" y="192"/>
                  <a:pt x="104" y="192"/>
                </a:cubicBezTo>
                <a:cubicBezTo>
                  <a:pt x="99" y="192"/>
                  <a:pt x="96" y="195"/>
                  <a:pt x="96" y="200"/>
                </a:cubicBezTo>
                <a:cubicBezTo>
                  <a:pt x="96" y="272"/>
                  <a:pt x="96" y="272"/>
                  <a:pt x="96" y="272"/>
                </a:cubicBezTo>
                <a:cubicBezTo>
                  <a:pt x="72" y="272"/>
                  <a:pt x="72" y="272"/>
                  <a:pt x="72" y="272"/>
                </a:cubicBezTo>
                <a:cubicBezTo>
                  <a:pt x="67" y="272"/>
                  <a:pt x="64" y="275"/>
                  <a:pt x="64" y="280"/>
                </a:cubicBezTo>
                <a:cubicBezTo>
                  <a:pt x="64" y="284"/>
                  <a:pt x="67" y="288"/>
                  <a:pt x="72" y="288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6" y="368"/>
                  <a:pt x="96" y="368"/>
                  <a:pt x="96" y="368"/>
                </a:cubicBezTo>
                <a:lnTo>
                  <a:pt x="72" y="368"/>
                </a:lnTo>
                <a:close/>
                <a:moveTo>
                  <a:pt x="432" y="288"/>
                </a:moveTo>
                <a:cubicBezTo>
                  <a:pt x="432" y="368"/>
                  <a:pt x="432" y="368"/>
                  <a:pt x="432" y="368"/>
                </a:cubicBezTo>
                <a:cubicBezTo>
                  <a:pt x="336" y="368"/>
                  <a:pt x="336" y="368"/>
                  <a:pt x="336" y="368"/>
                </a:cubicBezTo>
                <a:cubicBezTo>
                  <a:pt x="336" y="288"/>
                  <a:pt x="336" y="288"/>
                  <a:pt x="336" y="288"/>
                </a:cubicBezTo>
                <a:lnTo>
                  <a:pt x="432" y="288"/>
                </a:lnTo>
                <a:close/>
                <a:moveTo>
                  <a:pt x="320" y="288"/>
                </a:moveTo>
                <a:cubicBezTo>
                  <a:pt x="320" y="368"/>
                  <a:pt x="320" y="368"/>
                  <a:pt x="320" y="368"/>
                </a:cubicBezTo>
                <a:cubicBezTo>
                  <a:pt x="224" y="368"/>
                  <a:pt x="224" y="368"/>
                  <a:pt x="224" y="368"/>
                </a:cubicBezTo>
                <a:cubicBezTo>
                  <a:pt x="224" y="288"/>
                  <a:pt x="224" y="288"/>
                  <a:pt x="224" y="288"/>
                </a:cubicBezTo>
                <a:lnTo>
                  <a:pt x="320" y="288"/>
                </a:lnTo>
                <a:close/>
                <a:moveTo>
                  <a:pt x="112" y="288"/>
                </a:moveTo>
                <a:cubicBezTo>
                  <a:pt x="208" y="288"/>
                  <a:pt x="208" y="288"/>
                  <a:pt x="208" y="288"/>
                </a:cubicBezTo>
                <a:cubicBezTo>
                  <a:pt x="208" y="368"/>
                  <a:pt x="208" y="368"/>
                  <a:pt x="208" y="368"/>
                </a:cubicBezTo>
                <a:cubicBezTo>
                  <a:pt x="112" y="368"/>
                  <a:pt x="112" y="368"/>
                  <a:pt x="112" y="368"/>
                </a:cubicBezTo>
                <a:lnTo>
                  <a:pt x="112" y="288"/>
                </a:lnTo>
                <a:close/>
                <a:moveTo>
                  <a:pt x="456" y="48"/>
                </a:moveTo>
                <a:cubicBezTo>
                  <a:pt x="524" y="48"/>
                  <a:pt x="524" y="48"/>
                  <a:pt x="524" y="48"/>
                </a:cubicBezTo>
                <a:cubicBezTo>
                  <a:pt x="525" y="48"/>
                  <a:pt x="528" y="48"/>
                  <a:pt x="528" y="56"/>
                </a:cubicBezTo>
                <a:cubicBezTo>
                  <a:pt x="528" y="128"/>
                  <a:pt x="528" y="128"/>
                  <a:pt x="528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1"/>
                  <a:pt x="19" y="48"/>
                  <a:pt x="24" y="48"/>
                </a:cubicBezTo>
                <a:cubicBezTo>
                  <a:pt x="88" y="48"/>
                  <a:pt x="88" y="48"/>
                  <a:pt x="88" y="48"/>
                </a:cubicBezTo>
                <a:cubicBezTo>
                  <a:pt x="92" y="48"/>
                  <a:pt x="96" y="44"/>
                  <a:pt x="96" y="40"/>
                </a:cubicBezTo>
                <a:cubicBezTo>
                  <a:pt x="96" y="35"/>
                  <a:pt x="92" y="32"/>
                  <a:pt x="88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10" y="32"/>
                  <a:pt x="0" y="42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3" y="144"/>
                  <a:pt x="8" y="144"/>
                </a:cubicBezTo>
                <a:cubicBezTo>
                  <a:pt x="536" y="144"/>
                  <a:pt x="536" y="144"/>
                  <a:pt x="536" y="144"/>
                </a:cubicBezTo>
                <a:cubicBezTo>
                  <a:pt x="540" y="144"/>
                  <a:pt x="544" y="140"/>
                  <a:pt x="544" y="136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544" y="38"/>
                  <a:pt x="533" y="32"/>
                  <a:pt x="524" y="32"/>
                </a:cubicBezTo>
                <a:cubicBezTo>
                  <a:pt x="456" y="32"/>
                  <a:pt x="456" y="32"/>
                  <a:pt x="456" y="32"/>
                </a:cubicBezTo>
                <a:cubicBezTo>
                  <a:pt x="451" y="32"/>
                  <a:pt x="448" y="35"/>
                  <a:pt x="448" y="40"/>
                </a:cubicBezTo>
                <a:cubicBezTo>
                  <a:pt x="448" y="44"/>
                  <a:pt x="451" y="48"/>
                  <a:pt x="456" y="48"/>
                </a:cubicBezTo>
                <a:close/>
                <a:moveTo>
                  <a:pt x="360" y="48"/>
                </a:moveTo>
                <a:cubicBezTo>
                  <a:pt x="364" y="48"/>
                  <a:pt x="368" y="44"/>
                  <a:pt x="368" y="40"/>
                </a:cubicBezTo>
                <a:cubicBezTo>
                  <a:pt x="368" y="35"/>
                  <a:pt x="364" y="32"/>
                  <a:pt x="360" y="32"/>
                </a:cubicBezTo>
                <a:cubicBezTo>
                  <a:pt x="184" y="32"/>
                  <a:pt x="184" y="32"/>
                  <a:pt x="184" y="32"/>
                </a:cubicBezTo>
                <a:cubicBezTo>
                  <a:pt x="179" y="32"/>
                  <a:pt x="176" y="35"/>
                  <a:pt x="176" y="40"/>
                </a:cubicBezTo>
                <a:cubicBezTo>
                  <a:pt x="176" y="44"/>
                  <a:pt x="179" y="48"/>
                  <a:pt x="184" y="48"/>
                </a:cubicBezTo>
                <a:lnTo>
                  <a:pt x="360" y="48"/>
                </a:lnTo>
                <a:close/>
                <a:moveTo>
                  <a:pt x="144" y="72"/>
                </a:moveTo>
                <a:cubicBezTo>
                  <a:pt x="144" y="8"/>
                  <a:pt x="144" y="8"/>
                  <a:pt x="144" y="8"/>
                </a:cubicBezTo>
                <a:cubicBezTo>
                  <a:pt x="144" y="3"/>
                  <a:pt x="140" y="0"/>
                  <a:pt x="136" y="0"/>
                </a:cubicBezTo>
                <a:cubicBezTo>
                  <a:pt x="131" y="0"/>
                  <a:pt x="128" y="3"/>
                  <a:pt x="128" y="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8" y="76"/>
                  <a:pt x="131" y="80"/>
                  <a:pt x="136" y="80"/>
                </a:cubicBezTo>
                <a:cubicBezTo>
                  <a:pt x="140" y="80"/>
                  <a:pt x="144" y="76"/>
                  <a:pt x="144" y="72"/>
                </a:cubicBezTo>
                <a:close/>
                <a:moveTo>
                  <a:pt x="408" y="80"/>
                </a:moveTo>
                <a:cubicBezTo>
                  <a:pt x="412" y="80"/>
                  <a:pt x="416" y="76"/>
                  <a:pt x="416" y="72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3"/>
                  <a:pt x="412" y="0"/>
                  <a:pt x="408" y="0"/>
                </a:cubicBezTo>
                <a:cubicBezTo>
                  <a:pt x="403" y="0"/>
                  <a:pt x="400" y="3"/>
                  <a:pt x="400" y="8"/>
                </a:cubicBezTo>
                <a:cubicBezTo>
                  <a:pt x="400" y="72"/>
                  <a:pt x="400" y="72"/>
                  <a:pt x="400" y="72"/>
                </a:cubicBezTo>
                <a:cubicBezTo>
                  <a:pt x="400" y="76"/>
                  <a:pt x="403" y="80"/>
                  <a:pt x="408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7053325" y="2863314"/>
            <a:ext cx="688501" cy="689069"/>
          </a:xfrm>
          <a:custGeom>
            <a:avLst/>
            <a:gdLst>
              <a:gd name="T0" fmla="*/ 488 w 512"/>
              <a:gd name="T1" fmla="*/ 512 h 512"/>
              <a:gd name="T2" fmla="*/ 512 w 512"/>
              <a:gd name="T3" fmla="*/ 24 h 512"/>
              <a:gd name="T4" fmla="*/ 24 w 512"/>
              <a:gd name="T5" fmla="*/ 0 h 512"/>
              <a:gd name="T6" fmla="*/ 0 w 512"/>
              <a:gd name="T7" fmla="*/ 488 h 512"/>
              <a:gd name="T8" fmla="*/ 16 w 512"/>
              <a:gd name="T9" fmla="*/ 24 h 512"/>
              <a:gd name="T10" fmla="*/ 488 w 512"/>
              <a:gd name="T11" fmla="*/ 16 h 512"/>
              <a:gd name="T12" fmla="*/ 496 w 512"/>
              <a:gd name="T13" fmla="*/ 488 h 512"/>
              <a:gd name="T14" fmla="*/ 24 w 512"/>
              <a:gd name="T15" fmla="*/ 496 h 512"/>
              <a:gd name="T16" fmla="*/ 16 w 512"/>
              <a:gd name="T17" fmla="*/ 24 h 512"/>
              <a:gd name="T18" fmla="*/ 360 w 512"/>
              <a:gd name="T19" fmla="*/ 168 h 512"/>
              <a:gd name="T20" fmla="*/ 296 w 512"/>
              <a:gd name="T21" fmla="*/ 168 h 512"/>
              <a:gd name="T22" fmla="*/ 328 w 512"/>
              <a:gd name="T23" fmla="*/ 152 h 512"/>
              <a:gd name="T24" fmla="*/ 328 w 512"/>
              <a:gd name="T25" fmla="*/ 184 h 512"/>
              <a:gd name="T26" fmla="*/ 328 w 512"/>
              <a:gd name="T27" fmla="*/ 152 h 512"/>
              <a:gd name="T28" fmla="*/ 440 w 512"/>
              <a:gd name="T29" fmla="*/ 400 h 512"/>
              <a:gd name="T30" fmla="*/ 448 w 512"/>
              <a:gd name="T31" fmla="*/ 72 h 512"/>
              <a:gd name="T32" fmla="*/ 72 w 512"/>
              <a:gd name="T33" fmla="*/ 64 h 512"/>
              <a:gd name="T34" fmla="*/ 64 w 512"/>
              <a:gd name="T35" fmla="*/ 392 h 512"/>
              <a:gd name="T36" fmla="*/ 80 w 512"/>
              <a:gd name="T37" fmla="*/ 384 h 512"/>
              <a:gd name="T38" fmla="*/ 81 w 512"/>
              <a:gd name="T39" fmla="*/ 293 h 512"/>
              <a:gd name="T40" fmla="*/ 178 w 512"/>
              <a:gd name="T41" fmla="*/ 211 h 512"/>
              <a:gd name="T42" fmla="*/ 304 w 512"/>
              <a:gd name="T43" fmla="*/ 334 h 512"/>
              <a:gd name="T44" fmla="*/ 372 w 512"/>
              <a:gd name="T45" fmla="*/ 273 h 512"/>
              <a:gd name="T46" fmla="*/ 387 w 512"/>
              <a:gd name="T47" fmla="*/ 272 h 512"/>
              <a:gd name="T48" fmla="*/ 432 w 512"/>
              <a:gd name="T49" fmla="*/ 321 h 512"/>
              <a:gd name="T50" fmla="*/ 80 w 512"/>
              <a:gd name="T51" fmla="*/ 384 h 512"/>
              <a:gd name="T52" fmla="*/ 432 w 512"/>
              <a:gd name="T53" fmla="*/ 298 h 512"/>
              <a:gd name="T54" fmla="*/ 380 w 512"/>
              <a:gd name="T55" fmla="*/ 253 h 512"/>
              <a:gd name="T56" fmla="*/ 361 w 512"/>
              <a:gd name="T57" fmla="*/ 261 h 512"/>
              <a:gd name="T58" fmla="*/ 190 w 512"/>
              <a:gd name="T59" fmla="*/ 200 h 512"/>
              <a:gd name="T60" fmla="*/ 80 w 512"/>
              <a:gd name="T61" fmla="*/ 271 h 512"/>
              <a:gd name="T62" fmla="*/ 432 w 512"/>
              <a:gd name="T63" fmla="*/ 8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2" h="512">
                <a:moveTo>
                  <a:pt x="24" y="512"/>
                </a:moveTo>
                <a:cubicBezTo>
                  <a:pt x="488" y="512"/>
                  <a:pt x="488" y="512"/>
                  <a:pt x="488" y="512"/>
                </a:cubicBezTo>
                <a:cubicBezTo>
                  <a:pt x="501" y="512"/>
                  <a:pt x="512" y="501"/>
                  <a:pt x="512" y="488"/>
                </a:cubicBezTo>
                <a:cubicBezTo>
                  <a:pt x="512" y="24"/>
                  <a:pt x="512" y="24"/>
                  <a:pt x="512" y="24"/>
                </a:cubicBezTo>
                <a:cubicBezTo>
                  <a:pt x="512" y="10"/>
                  <a:pt x="501" y="0"/>
                  <a:pt x="48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4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1"/>
                  <a:pt x="11" y="512"/>
                  <a:pt x="24" y="512"/>
                </a:cubicBezTo>
                <a:close/>
                <a:moveTo>
                  <a:pt x="16" y="24"/>
                </a:moveTo>
                <a:cubicBezTo>
                  <a:pt x="16" y="19"/>
                  <a:pt x="20" y="16"/>
                  <a:pt x="24" y="16"/>
                </a:cubicBezTo>
                <a:cubicBezTo>
                  <a:pt x="488" y="16"/>
                  <a:pt x="488" y="16"/>
                  <a:pt x="488" y="16"/>
                </a:cubicBezTo>
                <a:cubicBezTo>
                  <a:pt x="492" y="16"/>
                  <a:pt x="496" y="19"/>
                  <a:pt x="496" y="24"/>
                </a:cubicBezTo>
                <a:cubicBezTo>
                  <a:pt x="496" y="488"/>
                  <a:pt x="496" y="488"/>
                  <a:pt x="496" y="488"/>
                </a:cubicBezTo>
                <a:cubicBezTo>
                  <a:pt x="496" y="492"/>
                  <a:pt x="492" y="496"/>
                  <a:pt x="488" y="496"/>
                </a:cubicBezTo>
                <a:cubicBezTo>
                  <a:pt x="24" y="496"/>
                  <a:pt x="24" y="496"/>
                  <a:pt x="24" y="496"/>
                </a:cubicBezTo>
                <a:cubicBezTo>
                  <a:pt x="20" y="496"/>
                  <a:pt x="16" y="492"/>
                  <a:pt x="16" y="488"/>
                </a:cubicBezTo>
                <a:lnTo>
                  <a:pt x="16" y="24"/>
                </a:lnTo>
                <a:close/>
                <a:moveTo>
                  <a:pt x="328" y="200"/>
                </a:moveTo>
                <a:cubicBezTo>
                  <a:pt x="346" y="200"/>
                  <a:pt x="360" y="185"/>
                  <a:pt x="360" y="168"/>
                </a:cubicBezTo>
                <a:cubicBezTo>
                  <a:pt x="360" y="150"/>
                  <a:pt x="346" y="136"/>
                  <a:pt x="328" y="136"/>
                </a:cubicBezTo>
                <a:cubicBezTo>
                  <a:pt x="310" y="136"/>
                  <a:pt x="296" y="150"/>
                  <a:pt x="296" y="168"/>
                </a:cubicBezTo>
                <a:cubicBezTo>
                  <a:pt x="296" y="185"/>
                  <a:pt x="310" y="200"/>
                  <a:pt x="328" y="200"/>
                </a:cubicBezTo>
                <a:close/>
                <a:moveTo>
                  <a:pt x="328" y="152"/>
                </a:moveTo>
                <a:cubicBezTo>
                  <a:pt x="337" y="152"/>
                  <a:pt x="344" y="159"/>
                  <a:pt x="344" y="168"/>
                </a:cubicBezTo>
                <a:cubicBezTo>
                  <a:pt x="344" y="176"/>
                  <a:pt x="337" y="184"/>
                  <a:pt x="328" y="184"/>
                </a:cubicBezTo>
                <a:cubicBezTo>
                  <a:pt x="319" y="184"/>
                  <a:pt x="312" y="176"/>
                  <a:pt x="312" y="168"/>
                </a:cubicBezTo>
                <a:cubicBezTo>
                  <a:pt x="312" y="159"/>
                  <a:pt x="319" y="152"/>
                  <a:pt x="328" y="152"/>
                </a:cubicBezTo>
                <a:close/>
                <a:moveTo>
                  <a:pt x="72" y="400"/>
                </a:moveTo>
                <a:cubicBezTo>
                  <a:pt x="440" y="400"/>
                  <a:pt x="440" y="400"/>
                  <a:pt x="440" y="400"/>
                </a:cubicBezTo>
                <a:cubicBezTo>
                  <a:pt x="444" y="400"/>
                  <a:pt x="448" y="396"/>
                  <a:pt x="448" y="392"/>
                </a:cubicBezTo>
                <a:cubicBezTo>
                  <a:pt x="448" y="72"/>
                  <a:pt x="448" y="72"/>
                  <a:pt x="448" y="72"/>
                </a:cubicBezTo>
                <a:cubicBezTo>
                  <a:pt x="448" y="67"/>
                  <a:pt x="444" y="64"/>
                  <a:pt x="440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68" y="64"/>
                  <a:pt x="64" y="67"/>
                  <a:pt x="64" y="72"/>
                </a:cubicBezTo>
                <a:cubicBezTo>
                  <a:pt x="64" y="392"/>
                  <a:pt x="64" y="392"/>
                  <a:pt x="64" y="392"/>
                </a:cubicBezTo>
                <a:cubicBezTo>
                  <a:pt x="64" y="396"/>
                  <a:pt x="68" y="400"/>
                  <a:pt x="72" y="400"/>
                </a:cubicBezTo>
                <a:close/>
                <a:moveTo>
                  <a:pt x="80" y="384"/>
                </a:moveTo>
                <a:cubicBezTo>
                  <a:pt x="80" y="293"/>
                  <a:pt x="80" y="293"/>
                  <a:pt x="80" y="293"/>
                </a:cubicBezTo>
                <a:cubicBezTo>
                  <a:pt x="80" y="293"/>
                  <a:pt x="81" y="293"/>
                  <a:pt x="81" y="29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67" y="207"/>
                  <a:pt x="174" y="207"/>
                  <a:pt x="178" y="211"/>
                </a:cubicBezTo>
                <a:cubicBezTo>
                  <a:pt x="299" y="331"/>
                  <a:pt x="299" y="331"/>
                  <a:pt x="299" y="331"/>
                </a:cubicBezTo>
                <a:cubicBezTo>
                  <a:pt x="300" y="333"/>
                  <a:pt x="302" y="334"/>
                  <a:pt x="304" y="334"/>
                </a:cubicBezTo>
                <a:cubicBezTo>
                  <a:pt x="306" y="334"/>
                  <a:pt x="308" y="333"/>
                  <a:pt x="310" y="331"/>
                </a:cubicBezTo>
                <a:cubicBezTo>
                  <a:pt x="372" y="273"/>
                  <a:pt x="372" y="273"/>
                  <a:pt x="372" y="273"/>
                </a:cubicBezTo>
                <a:cubicBezTo>
                  <a:pt x="374" y="271"/>
                  <a:pt x="377" y="269"/>
                  <a:pt x="380" y="269"/>
                </a:cubicBezTo>
                <a:cubicBezTo>
                  <a:pt x="383" y="269"/>
                  <a:pt x="385" y="271"/>
                  <a:pt x="387" y="272"/>
                </a:cubicBezTo>
                <a:cubicBezTo>
                  <a:pt x="432" y="321"/>
                  <a:pt x="432" y="321"/>
                  <a:pt x="432" y="321"/>
                </a:cubicBezTo>
                <a:cubicBezTo>
                  <a:pt x="432" y="321"/>
                  <a:pt x="432" y="321"/>
                  <a:pt x="432" y="321"/>
                </a:cubicBezTo>
                <a:cubicBezTo>
                  <a:pt x="432" y="384"/>
                  <a:pt x="432" y="384"/>
                  <a:pt x="432" y="384"/>
                </a:cubicBezTo>
                <a:lnTo>
                  <a:pt x="80" y="384"/>
                </a:lnTo>
                <a:close/>
                <a:moveTo>
                  <a:pt x="432" y="80"/>
                </a:moveTo>
                <a:cubicBezTo>
                  <a:pt x="432" y="298"/>
                  <a:pt x="432" y="298"/>
                  <a:pt x="432" y="298"/>
                </a:cubicBezTo>
                <a:cubicBezTo>
                  <a:pt x="399" y="261"/>
                  <a:pt x="399" y="261"/>
                  <a:pt x="399" y="261"/>
                </a:cubicBezTo>
                <a:cubicBezTo>
                  <a:pt x="394" y="256"/>
                  <a:pt x="387" y="253"/>
                  <a:pt x="380" y="253"/>
                </a:cubicBezTo>
                <a:cubicBezTo>
                  <a:pt x="380" y="253"/>
                  <a:pt x="380" y="253"/>
                  <a:pt x="380" y="253"/>
                </a:cubicBezTo>
                <a:cubicBezTo>
                  <a:pt x="372" y="253"/>
                  <a:pt x="366" y="256"/>
                  <a:pt x="361" y="261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190" y="200"/>
                  <a:pt x="190" y="200"/>
                  <a:pt x="190" y="200"/>
                </a:cubicBezTo>
                <a:cubicBezTo>
                  <a:pt x="180" y="189"/>
                  <a:pt x="162" y="189"/>
                  <a:pt x="152" y="200"/>
                </a:cubicBezTo>
                <a:cubicBezTo>
                  <a:pt x="80" y="271"/>
                  <a:pt x="80" y="271"/>
                  <a:pt x="80" y="271"/>
                </a:cubicBezTo>
                <a:cubicBezTo>
                  <a:pt x="80" y="80"/>
                  <a:pt x="80" y="80"/>
                  <a:pt x="80" y="80"/>
                </a:cubicBezTo>
                <a:cubicBezTo>
                  <a:pt x="432" y="80"/>
                  <a:pt x="432" y="80"/>
                  <a:pt x="432" y="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7904562" y="2799016"/>
            <a:ext cx="903586" cy="689069"/>
          </a:xfrm>
          <a:custGeom>
            <a:avLst/>
            <a:gdLst>
              <a:gd name="T0" fmla="*/ 664 w 672"/>
              <a:gd name="T1" fmla="*/ 272 h 512"/>
              <a:gd name="T2" fmla="*/ 656 w 672"/>
              <a:gd name="T3" fmla="*/ 280 h 512"/>
              <a:gd name="T4" fmla="*/ 656 w 672"/>
              <a:gd name="T5" fmla="*/ 488 h 512"/>
              <a:gd name="T6" fmla="*/ 648 w 672"/>
              <a:gd name="T7" fmla="*/ 496 h 512"/>
              <a:gd name="T8" fmla="*/ 24 w 672"/>
              <a:gd name="T9" fmla="*/ 496 h 512"/>
              <a:gd name="T10" fmla="*/ 16 w 672"/>
              <a:gd name="T11" fmla="*/ 488 h 512"/>
              <a:gd name="T12" fmla="*/ 16 w 672"/>
              <a:gd name="T13" fmla="*/ 280 h 512"/>
              <a:gd name="T14" fmla="*/ 8 w 672"/>
              <a:gd name="T15" fmla="*/ 272 h 512"/>
              <a:gd name="T16" fmla="*/ 0 w 672"/>
              <a:gd name="T17" fmla="*/ 280 h 512"/>
              <a:gd name="T18" fmla="*/ 0 w 672"/>
              <a:gd name="T19" fmla="*/ 488 h 512"/>
              <a:gd name="T20" fmla="*/ 24 w 672"/>
              <a:gd name="T21" fmla="*/ 512 h 512"/>
              <a:gd name="T22" fmla="*/ 648 w 672"/>
              <a:gd name="T23" fmla="*/ 512 h 512"/>
              <a:gd name="T24" fmla="*/ 672 w 672"/>
              <a:gd name="T25" fmla="*/ 488 h 512"/>
              <a:gd name="T26" fmla="*/ 672 w 672"/>
              <a:gd name="T27" fmla="*/ 280 h 512"/>
              <a:gd name="T28" fmla="*/ 664 w 672"/>
              <a:gd name="T29" fmla="*/ 272 h 512"/>
              <a:gd name="T30" fmla="*/ 648 w 672"/>
              <a:gd name="T31" fmla="*/ 112 h 512"/>
              <a:gd name="T32" fmla="*/ 24 w 672"/>
              <a:gd name="T33" fmla="*/ 112 h 512"/>
              <a:gd name="T34" fmla="*/ 0 w 672"/>
              <a:gd name="T35" fmla="*/ 136 h 512"/>
              <a:gd name="T36" fmla="*/ 0 w 672"/>
              <a:gd name="T37" fmla="*/ 232 h 512"/>
              <a:gd name="T38" fmla="*/ 8 w 672"/>
              <a:gd name="T39" fmla="*/ 240 h 512"/>
              <a:gd name="T40" fmla="*/ 224 w 672"/>
              <a:gd name="T41" fmla="*/ 240 h 512"/>
              <a:gd name="T42" fmla="*/ 224 w 672"/>
              <a:gd name="T43" fmla="*/ 296 h 512"/>
              <a:gd name="T44" fmla="*/ 248 w 672"/>
              <a:gd name="T45" fmla="*/ 320 h 512"/>
              <a:gd name="T46" fmla="*/ 424 w 672"/>
              <a:gd name="T47" fmla="*/ 320 h 512"/>
              <a:gd name="T48" fmla="*/ 448 w 672"/>
              <a:gd name="T49" fmla="*/ 296 h 512"/>
              <a:gd name="T50" fmla="*/ 448 w 672"/>
              <a:gd name="T51" fmla="*/ 240 h 512"/>
              <a:gd name="T52" fmla="*/ 664 w 672"/>
              <a:gd name="T53" fmla="*/ 240 h 512"/>
              <a:gd name="T54" fmla="*/ 672 w 672"/>
              <a:gd name="T55" fmla="*/ 232 h 512"/>
              <a:gd name="T56" fmla="*/ 672 w 672"/>
              <a:gd name="T57" fmla="*/ 136 h 512"/>
              <a:gd name="T58" fmla="*/ 648 w 672"/>
              <a:gd name="T59" fmla="*/ 112 h 512"/>
              <a:gd name="T60" fmla="*/ 432 w 672"/>
              <a:gd name="T61" fmla="*/ 296 h 512"/>
              <a:gd name="T62" fmla="*/ 424 w 672"/>
              <a:gd name="T63" fmla="*/ 304 h 512"/>
              <a:gd name="T64" fmla="*/ 248 w 672"/>
              <a:gd name="T65" fmla="*/ 304 h 512"/>
              <a:gd name="T66" fmla="*/ 240 w 672"/>
              <a:gd name="T67" fmla="*/ 296 h 512"/>
              <a:gd name="T68" fmla="*/ 240 w 672"/>
              <a:gd name="T69" fmla="*/ 240 h 512"/>
              <a:gd name="T70" fmla="*/ 432 w 672"/>
              <a:gd name="T71" fmla="*/ 240 h 512"/>
              <a:gd name="T72" fmla="*/ 432 w 672"/>
              <a:gd name="T73" fmla="*/ 296 h 512"/>
              <a:gd name="T74" fmla="*/ 656 w 672"/>
              <a:gd name="T75" fmla="*/ 224 h 512"/>
              <a:gd name="T76" fmla="*/ 16 w 672"/>
              <a:gd name="T77" fmla="*/ 224 h 512"/>
              <a:gd name="T78" fmla="*/ 16 w 672"/>
              <a:gd name="T79" fmla="*/ 136 h 512"/>
              <a:gd name="T80" fmla="*/ 24 w 672"/>
              <a:gd name="T81" fmla="*/ 128 h 512"/>
              <a:gd name="T82" fmla="*/ 648 w 672"/>
              <a:gd name="T83" fmla="*/ 128 h 512"/>
              <a:gd name="T84" fmla="*/ 656 w 672"/>
              <a:gd name="T85" fmla="*/ 136 h 512"/>
              <a:gd name="T86" fmla="*/ 656 w 672"/>
              <a:gd name="T87" fmla="*/ 224 h 512"/>
              <a:gd name="T88" fmla="*/ 248 w 672"/>
              <a:gd name="T89" fmla="*/ 0 h 512"/>
              <a:gd name="T90" fmla="*/ 224 w 672"/>
              <a:gd name="T91" fmla="*/ 24 h 512"/>
              <a:gd name="T92" fmla="*/ 224 w 672"/>
              <a:gd name="T93" fmla="*/ 88 h 512"/>
              <a:gd name="T94" fmla="*/ 232 w 672"/>
              <a:gd name="T95" fmla="*/ 96 h 512"/>
              <a:gd name="T96" fmla="*/ 240 w 672"/>
              <a:gd name="T97" fmla="*/ 88 h 512"/>
              <a:gd name="T98" fmla="*/ 240 w 672"/>
              <a:gd name="T99" fmla="*/ 24 h 512"/>
              <a:gd name="T100" fmla="*/ 248 w 672"/>
              <a:gd name="T101" fmla="*/ 16 h 512"/>
              <a:gd name="T102" fmla="*/ 424 w 672"/>
              <a:gd name="T103" fmla="*/ 16 h 512"/>
              <a:gd name="T104" fmla="*/ 432 w 672"/>
              <a:gd name="T105" fmla="*/ 24 h 512"/>
              <a:gd name="T106" fmla="*/ 432 w 672"/>
              <a:gd name="T107" fmla="*/ 88 h 512"/>
              <a:gd name="T108" fmla="*/ 440 w 672"/>
              <a:gd name="T109" fmla="*/ 96 h 512"/>
              <a:gd name="T110" fmla="*/ 448 w 672"/>
              <a:gd name="T111" fmla="*/ 88 h 512"/>
              <a:gd name="T112" fmla="*/ 448 w 672"/>
              <a:gd name="T113" fmla="*/ 24 h 512"/>
              <a:gd name="T114" fmla="*/ 424 w 672"/>
              <a:gd name="T115" fmla="*/ 0 h 512"/>
              <a:gd name="T116" fmla="*/ 248 w 672"/>
              <a:gd name="T11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2" h="512">
                <a:moveTo>
                  <a:pt x="664" y="272"/>
                </a:moveTo>
                <a:cubicBezTo>
                  <a:pt x="660" y="272"/>
                  <a:pt x="656" y="275"/>
                  <a:pt x="656" y="280"/>
                </a:cubicBezTo>
                <a:cubicBezTo>
                  <a:pt x="656" y="488"/>
                  <a:pt x="656" y="488"/>
                  <a:pt x="656" y="488"/>
                </a:cubicBezTo>
                <a:cubicBezTo>
                  <a:pt x="656" y="492"/>
                  <a:pt x="653" y="496"/>
                  <a:pt x="648" y="496"/>
                </a:cubicBezTo>
                <a:cubicBezTo>
                  <a:pt x="24" y="496"/>
                  <a:pt x="24" y="496"/>
                  <a:pt x="24" y="496"/>
                </a:cubicBezTo>
                <a:cubicBezTo>
                  <a:pt x="20" y="496"/>
                  <a:pt x="16" y="492"/>
                  <a:pt x="16" y="488"/>
                </a:cubicBezTo>
                <a:cubicBezTo>
                  <a:pt x="16" y="280"/>
                  <a:pt x="16" y="280"/>
                  <a:pt x="16" y="280"/>
                </a:cubicBezTo>
                <a:cubicBezTo>
                  <a:pt x="16" y="275"/>
                  <a:pt x="13" y="272"/>
                  <a:pt x="8" y="272"/>
                </a:cubicBezTo>
                <a:cubicBezTo>
                  <a:pt x="4" y="272"/>
                  <a:pt x="0" y="275"/>
                  <a:pt x="0" y="280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1"/>
                  <a:pt x="11" y="512"/>
                  <a:pt x="24" y="512"/>
                </a:cubicBezTo>
                <a:cubicBezTo>
                  <a:pt x="648" y="512"/>
                  <a:pt x="648" y="512"/>
                  <a:pt x="648" y="512"/>
                </a:cubicBezTo>
                <a:cubicBezTo>
                  <a:pt x="661" y="512"/>
                  <a:pt x="672" y="501"/>
                  <a:pt x="672" y="488"/>
                </a:cubicBezTo>
                <a:cubicBezTo>
                  <a:pt x="672" y="280"/>
                  <a:pt x="672" y="280"/>
                  <a:pt x="672" y="280"/>
                </a:cubicBezTo>
                <a:cubicBezTo>
                  <a:pt x="672" y="275"/>
                  <a:pt x="669" y="272"/>
                  <a:pt x="664" y="272"/>
                </a:cubicBezTo>
                <a:close/>
                <a:moveTo>
                  <a:pt x="648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11" y="112"/>
                  <a:pt x="0" y="123"/>
                  <a:pt x="0" y="136"/>
                </a:cubicBezTo>
                <a:cubicBezTo>
                  <a:pt x="0" y="232"/>
                  <a:pt x="0" y="232"/>
                  <a:pt x="0" y="232"/>
                </a:cubicBezTo>
                <a:cubicBezTo>
                  <a:pt x="0" y="236"/>
                  <a:pt x="4" y="240"/>
                  <a:pt x="8" y="240"/>
                </a:cubicBezTo>
                <a:cubicBezTo>
                  <a:pt x="224" y="240"/>
                  <a:pt x="224" y="240"/>
                  <a:pt x="224" y="240"/>
                </a:cubicBezTo>
                <a:cubicBezTo>
                  <a:pt x="224" y="296"/>
                  <a:pt x="224" y="296"/>
                  <a:pt x="224" y="296"/>
                </a:cubicBezTo>
                <a:cubicBezTo>
                  <a:pt x="224" y="309"/>
                  <a:pt x="235" y="320"/>
                  <a:pt x="248" y="320"/>
                </a:cubicBezTo>
                <a:cubicBezTo>
                  <a:pt x="424" y="320"/>
                  <a:pt x="424" y="320"/>
                  <a:pt x="424" y="320"/>
                </a:cubicBezTo>
                <a:cubicBezTo>
                  <a:pt x="437" y="320"/>
                  <a:pt x="448" y="309"/>
                  <a:pt x="448" y="296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664" y="240"/>
                  <a:pt x="664" y="240"/>
                  <a:pt x="664" y="240"/>
                </a:cubicBezTo>
                <a:cubicBezTo>
                  <a:pt x="669" y="240"/>
                  <a:pt x="672" y="236"/>
                  <a:pt x="672" y="232"/>
                </a:cubicBezTo>
                <a:cubicBezTo>
                  <a:pt x="672" y="136"/>
                  <a:pt x="672" y="136"/>
                  <a:pt x="672" y="136"/>
                </a:cubicBezTo>
                <a:cubicBezTo>
                  <a:pt x="672" y="123"/>
                  <a:pt x="661" y="112"/>
                  <a:pt x="648" y="112"/>
                </a:cubicBezTo>
                <a:close/>
                <a:moveTo>
                  <a:pt x="432" y="296"/>
                </a:moveTo>
                <a:cubicBezTo>
                  <a:pt x="432" y="300"/>
                  <a:pt x="429" y="304"/>
                  <a:pt x="424" y="304"/>
                </a:cubicBezTo>
                <a:cubicBezTo>
                  <a:pt x="248" y="304"/>
                  <a:pt x="248" y="304"/>
                  <a:pt x="248" y="304"/>
                </a:cubicBezTo>
                <a:cubicBezTo>
                  <a:pt x="244" y="304"/>
                  <a:pt x="240" y="300"/>
                  <a:pt x="240" y="296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432" y="240"/>
                  <a:pt x="432" y="240"/>
                  <a:pt x="432" y="240"/>
                </a:cubicBezTo>
                <a:lnTo>
                  <a:pt x="432" y="296"/>
                </a:lnTo>
                <a:close/>
                <a:moveTo>
                  <a:pt x="656" y="224"/>
                </a:moveTo>
                <a:cubicBezTo>
                  <a:pt x="16" y="224"/>
                  <a:pt x="16" y="224"/>
                  <a:pt x="16" y="224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31"/>
                  <a:pt x="20" y="128"/>
                  <a:pt x="24" y="128"/>
                </a:cubicBezTo>
                <a:cubicBezTo>
                  <a:pt x="648" y="128"/>
                  <a:pt x="648" y="128"/>
                  <a:pt x="648" y="128"/>
                </a:cubicBezTo>
                <a:cubicBezTo>
                  <a:pt x="653" y="128"/>
                  <a:pt x="656" y="131"/>
                  <a:pt x="656" y="136"/>
                </a:cubicBezTo>
                <a:lnTo>
                  <a:pt x="656" y="224"/>
                </a:lnTo>
                <a:close/>
                <a:moveTo>
                  <a:pt x="248" y="0"/>
                </a:moveTo>
                <a:cubicBezTo>
                  <a:pt x="235" y="0"/>
                  <a:pt x="224" y="11"/>
                  <a:pt x="224" y="24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4" y="92"/>
                  <a:pt x="228" y="96"/>
                  <a:pt x="232" y="96"/>
                </a:cubicBezTo>
                <a:cubicBezTo>
                  <a:pt x="237" y="96"/>
                  <a:pt x="240" y="92"/>
                  <a:pt x="240" y="88"/>
                </a:cubicBezTo>
                <a:cubicBezTo>
                  <a:pt x="240" y="24"/>
                  <a:pt x="240" y="24"/>
                  <a:pt x="240" y="24"/>
                </a:cubicBezTo>
                <a:cubicBezTo>
                  <a:pt x="240" y="19"/>
                  <a:pt x="244" y="16"/>
                  <a:pt x="248" y="16"/>
                </a:cubicBezTo>
                <a:cubicBezTo>
                  <a:pt x="424" y="16"/>
                  <a:pt x="424" y="16"/>
                  <a:pt x="424" y="16"/>
                </a:cubicBezTo>
                <a:cubicBezTo>
                  <a:pt x="429" y="16"/>
                  <a:pt x="432" y="19"/>
                  <a:pt x="432" y="24"/>
                </a:cubicBezTo>
                <a:cubicBezTo>
                  <a:pt x="432" y="88"/>
                  <a:pt x="432" y="88"/>
                  <a:pt x="432" y="88"/>
                </a:cubicBezTo>
                <a:cubicBezTo>
                  <a:pt x="432" y="92"/>
                  <a:pt x="436" y="96"/>
                  <a:pt x="440" y="96"/>
                </a:cubicBezTo>
                <a:cubicBezTo>
                  <a:pt x="445" y="96"/>
                  <a:pt x="448" y="92"/>
                  <a:pt x="448" y="88"/>
                </a:cubicBezTo>
                <a:cubicBezTo>
                  <a:pt x="448" y="24"/>
                  <a:pt x="448" y="24"/>
                  <a:pt x="448" y="24"/>
                </a:cubicBezTo>
                <a:cubicBezTo>
                  <a:pt x="448" y="11"/>
                  <a:pt x="437" y="0"/>
                  <a:pt x="424" y="0"/>
                </a:cubicBezTo>
                <a:lnTo>
                  <a:pt x="2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339022" y="3806731"/>
            <a:ext cx="473415" cy="689069"/>
          </a:xfrm>
          <a:custGeom>
            <a:avLst/>
            <a:gdLst>
              <a:gd name="T0" fmla="*/ 176 w 352"/>
              <a:gd name="T1" fmla="*/ 0 h 512"/>
              <a:gd name="T2" fmla="*/ 0 w 352"/>
              <a:gd name="T3" fmla="*/ 176 h 512"/>
              <a:gd name="T4" fmla="*/ 62 w 352"/>
              <a:gd name="T5" fmla="*/ 309 h 512"/>
              <a:gd name="T6" fmla="*/ 64 w 352"/>
              <a:gd name="T7" fmla="*/ 310 h 512"/>
              <a:gd name="T8" fmla="*/ 96 w 352"/>
              <a:gd name="T9" fmla="*/ 364 h 512"/>
              <a:gd name="T10" fmla="*/ 96 w 352"/>
              <a:gd name="T11" fmla="*/ 372 h 512"/>
              <a:gd name="T12" fmla="*/ 96 w 352"/>
              <a:gd name="T13" fmla="*/ 375 h 512"/>
              <a:gd name="T14" fmla="*/ 110 w 352"/>
              <a:gd name="T15" fmla="*/ 399 h 512"/>
              <a:gd name="T16" fmla="*/ 240 w 352"/>
              <a:gd name="T17" fmla="*/ 428 h 512"/>
              <a:gd name="T18" fmla="*/ 242 w 352"/>
              <a:gd name="T19" fmla="*/ 428 h 512"/>
              <a:gd name="T20" fmla="*/ 249 w 352"/>
              <a:gd name="T21" fmla="*/ 422 h 512"/>
              <a:gd name="T22" fmla="*/ 243 w 352"/>
              <a:gd name="T23" fmla="*/ 412 h 512"/>
              <a:gd name="T24" fmla="*/ 114 w 352"/>
              <a:gd name="T25" fmla="*/ 384 h 512"/>
              <a:gd name="T26" fmla="*/ 112 w 352"/>
              <a:gd name="T27" fmla="*/ 376 h 512"/>
              <a:gd name="T28" fmla="*/ 112 w 352"/>
              <a:gd name="T29" fmla="*/ 373 h 512"/>
              <a:gd name="T30" fmla="*/ 112 w 352"/>
              <a:gd name="T31" fmla="*/ 363 h 512"/>
              <a:gd name="T32" fmla="*/ 75 w 352"/>
              <a:gd name="T33" fmla="*/ 299 h 512"/>
              <a:gd name="T34" fmla="*/ 73 w 352"/>
              <a:gd name="T35" fmla="*/ 297 h 512"/>
              <a:gd name="T36" fmla="*/ 16 w 352"/>
              <a:gd name="T37" fmla="*/ 176 h 512"/>
              <a:gd name="T38" fmla="*/ 176 w 352"/>
              <a:gd name="T39" fmla="*/ 16 h 512"/>
              <a:gd name="T40" fmla="*/ 336 w 352"/>
              <a:gd name="T41" fmla="*/ 176 h 512"/>
              <a:gd name="T42" fmla="*/ 280 w 352"/>
              <a:gd name="T43" fmla="*/ 296 h 512"/>
              <a:gd name="T44" fmla="*/ 277 w 352"/>
              <a:gd name="T45" fmla="*/ 298 h 512"/>
              <a:gd name="T46" fmla="*/ 240 w 352"/>
              <a:gd name="T47" fmla="*/ 363 h 512"/>
              <a:gd name="T48" fmla="*/ 240 w 352"/>
              <a:gd name="T49" fmla="*/ 365 h 512"/>
              <a:gd name="T50" fmla="*/ 240 w 352"/>
              <a:gd name="T51" fmla="*/ 366 h 512"/>
              <a:gd name="T52" fmla="*/ 240 w 352"/>
              <a:gd name="T53" fmla="*/ 368 h 512"/>
              <a:gd name="T54" fmla="*/ 238 w 352"/>
              <a:gd name="T55" fmla="*/ 368 h 512"/>
              <a:gd name="T56" fmla="*/ 171 w 352"/>
              <a:gd name="T57" fmla="*/ 352 h 512"/>
              <a:gd name="T58" fmla="*/ 161 w 352"/>
              <a:gd name="T59" fmla="*/ 358 h 512"/>
              <a:gd name="T60" fmla="*/ 167 w 352"/>
              <a:gd name="T61" fmla="*/ 367 h 512"/>
              <a:gd name="T62" fmla="*/ 233 w 352"/>
              <a:gd name="T63" fmla="*/ 383 h 512"/>
              <a:gd name="T64" fmla="*/ 249 w 352"/>
              <a:gd name="T65" fmla="*/ 381 h 512"/>
              <a:gd name="T66" fmla="*/ 256 w 352"/>
              <a:gd name="T67" fmla="*/ 367 h 512"/>
              <a:gd name="T68" fmla="*/ 256 w 352"/>
              <a:gd name="T69" fmla="*/ 366 h 512"/>
              <a:gd name="T70" fmla="*/ 256 w 352"/>
              <a:gd name="T71" fmla="*/ 365 h 512"/>
              <a:gd name="T72" fmla="*/ 256 w 352"/>
              <a:gd name="T73" fmla="*/ 364 h 512"/>
              <a:gd name="T74" fmla="*/ 256 w 352"/>
              <a:gd name="T75" fmla="*/ 364 h 512"/>
              <a:gd name="T76" fmla="*/ 288 w 352"/>
              <a:gd name="T77" fmla="*/ 310 h 512"/>
              <a:gd name="T78" fmla="*/ 289 w 352"/>
              <a:gd name="T79" fmla="*/ 310 h 512"/>
              <a:gd name="T80" fmla="*/ 352 w 352"/>
              <a:gd name="T81" fmla="*/ 176 h 512"/>
              <a:gd name="T82" fmla="*/ 176 w 352"/>
              <a:gd name="T83" fmla="*/ 0 h 512"/>
              <a:gd name="T84" fmla="*/ 240 w 352"/>
              <a:gd name="T85" fmla="*/ 472 h 512"/>
              <a:gd name="T86" fmla="*/ 248 w 352"/>
              <a:gd name="T87" fmla="*/ 465 h 512"/>
              <a:gd name="T88" fmla="*/ 242 w 352"/>
              <a:gd name="T89" fmla="*/ 456 h 512"/>
              <a:gd name="T90" fmla="*/ 114 w 352"/>
              <a:gd name="T91" fmla="*/ 427 h 512"/>
              <a:gd name="T92" fmla="*/ 104 w 352"/>
              <a:gd name="T93" fmla="*/ 433 h 512"/>
              <a:gd name="T94" fmla="*/ 110 w 352"/>
              <a:gd name="T95" fmla="*/ 442 h 512"/>
              <a:gd name="T96" fmla="*/ 238 w 352"/>
              <a:gd name="T97" fmla="*/ 471 h 512"/>
              <a:gd name="T98" fmla="*/ 240 w 352"/>
              <a:gd name="T99" fmla="*/ 472 h 512"/>
              <a:gd name="T100" fmla="*/ 122 w 352"/>
              <a:gd name="T101" fmla="*/ 472 h 512"/>
              <a:gd name="T102" fmla="*/ 112 w 352"/>
              <a:gd name="T103" fmla="*/ 478 h 512"/>
              <a:gd name="T104" fmla="*/ 118 w 352"/>
              <a:gd name="T105" fmla="*/ 488 h 512"/>
              <a:gd name="T106" fmla="*/ 222 w 352"/>
              <a:gd name="T107" fmla="*/ 511 h 512"/>
              <a:gd name="T108" fmla="*/ 224 w 352"/>
              <a:gd name="T109" fmla="*/ 512 h 512"/>
              <a:gd name="T110" fmla="*/ 232 w 352"/>
              <a:gd name="T111" fmla="*/ 505 h 512"/>
              <a:gd name="T112" fmla="*/ 226 w 352"/>
              <a:gd name="T113" fmla="*/ 496 h 512"/>
              <a:gd name="T114" fmla="*/ 122 w 352"/>
              <a:gd name="T115" fmla="*/ 47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2" h="512">
                <a:moveTo>
                  <a:pt x="176" y="0"/>
                </a:moveTo>
                <a:cubicBezTo>
                  <a:pt x="91" y="0"/>
                  <a:pt x="0" y="67"/>
                  <a:pt x="0" y="176"/>
                </a:cubicBezTo>
                <a:cubicBezTo>
                  <a:pt x="0" y="229"/>
                  <a:pt x="21" y="274"/>
                  <a:pt x="62" y="309"/>
                </a:cubicBezTo>
                <a:cubicBezTo>
                  <a:pt x="63" y="309"/>
                  <a:pt x="63" y="310"/>
                  <a:pt x="64" y="310"/>
                </a:cubicBezTo>
                <a:cubicBezTo>
                  <a:pt x="94" y="343"/>
                  <a:pt x="96" y="349"/>
                  <a:pt x="96" y="364"/>
                </a:cubicBezTo>
                <a:cubicBezTo>
                  <a:pt x="96" y="369"/>
                  <a:pt x="96" y="371"/>
                  <a:pt x="96" y="372"/>
                </a:cubicBezTo>
                <a:cubicBezTo>
                  <a:pt x="96" y="375"/>
                  <a:pt x="96" y="375"/>
                  <a:pt x="96" y="375"/>
                </a:cubicBezTo>
                <a:cubicBezTo>
                  <a:pt x="96" y="383"/>
                  <a:pt x="95" y="395"/>
                  <a:pt x="110" y="399"/>
                </a:cubicBezTo>
                <a:cubicBezTo>
                  <a:pt x="240" y="428"/>
                  <a:pt x="240" y="428"/>
                  <a:pt x="240" y="428"/>
                </a:cubicBezTo>
                <a:cubicBezTo>
                  <a:pt x="240" y="428"/>
                  <a:pt x="241" y="428"/>
                  <a:pt x="242" y="428"/>
                </a:cubicBezTo>
                <a:cubicBezTo>
                  <a:pt x="245" y="428"/>
                  <a:pt x="248" y="425"/>
                  <a:pt x="249" y="422"/>
                </a:cubicBezTo>
                <a:cubicBezTo>
                  <a:pt x="250" y="417"/>
                  <a:pt x="248" y="413"/>
                  <a:pt x="243" y="412"/>
                </a:cubicBezTo>
                <a:cubicBezTo>
                  <a:pt x="114" y="384"/>
                  <a:pt x="114" y="384"/>
                  <a:pt x="114" y="384"/>
                </a:cubicBezTo>
                <a:cubicBezTo>
                  <a:pt x="112" y="383"/>
                  <a:pt x="112" y="383"/>
                  <a:pt x="112" y="376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2" y="373"/>
                  <a:pt x="112" y="372"/>
                  <a:pt x="112" y="363"/>
                </a:cubicBezTo>
                <a:cubicBezTo>
                  <a:pt x="112" y="343"/>
                  <a:pt x="107" y="333"/>
                  <a:pt x="75" y="299"/>
                </a:cubicBezTo>
                <a:cubicBezTo>
                  <a:pt x="74" y="298"/>
                  <a:pt x="74" y="297"/>
                  <a:pt x="73" y="297"/>
                </a:cubicBezTo>
                <a:cubicBezTo>
                  <a:pt x="35" y="265"/>
                  <a:pt x="16" y="224"/>
                  <a:pt x="16" y="176"/>
                </a:cubicBezTo>
                <a:cubicBezTo>
                  <a:pt x="16" y="77"/>
                  <a:pt x="99" y="16"/>
                  <a:pt x="176" y="16"/>
                </a:cubicBezTo>
                <a:cubicBezTo>
                  <a:pt x="255" y="16"/>
                  <a:pt x="336" y="75"/>
                  <a:pt x="336" y="176"/>
                </a:cubicBezTo>
                <a:cubicBezTo>
                  <a:pt x="336" y="239"/>
                  <a:pt x="305" y="274"/>
                  <a:pt x="280" y="296"/>
                </a:cubicBezTo>
                <a:cubicBezTo>
                  <a:pt x="279" y="297"/>
                  <a:pt x="278" y="297"/>
                  <a:pt x="277" y="298"/>
                </a:cubicBezTo>
                <a:cubicBezTo>
                  <a:pt x="245" y="333"/>
                  <a:pt x="240" y="343"/>
                  <a:pt x="240" y="363"/>
                </a:cubicBezTo>
                <a:cubicBezTo>
                  <a:pt x="240" y="364"/>
                  <a:pt x="240" y="365"/>
                  <a:pt x="240" y="365"/>
                </a:cubicBezTo>
                <a:cubicBezTo>
                  <a:pt x="240" y="366"/>
                  <a:pt x="240" y="366"/>
                  <a:pt x="240" y="366"/>
                </a:cubicBezTo>
                <a:cubicBezTo>
                  <a:pt x="240" y="367"/>
                  <a:pt x="240" y="368"/>
                  <a:pt x="240" y="368"/>
                </a:cubicBezTo>
                <a:cubicBezTo>
                  <a:pt x="239" y="368"/>
                  <a:pt x="238" y="368"/>
                  <a:pt x="238" y="368"/>
                </a:cubicBezTo>
                <a:cubicBezTo>
                  <a:pt x="171" y="352"/>
                  <a:pt x="171" y="352"/>
                  <a:pt x="171" y="352"/>
                </a:cubicBezTo>
                <a:cubicBezTo>
                  <a:pt x="166" y="351"/>
                  <a:pt x="162" y="353"/>
                  <a:pt x="161" y="358"/>
                </a:cubicBezTo>
                <a:cubicBezTo>
                  <a:pt x="160" y="362"/>
                  <a:pt x="163" y="366"/>
                  <a:pt x="167" y="367"/>
                </a:cubicBezTo>
                <a:cubicBezTo>
                  <a:pt x="233" y="383"/>
                  <a:pt x="233" y="383"/>
                  <a:pt x="233" y="383"/>
                </a:cubicBezTo>
                <a:cubicBezTo>
                  <a:pt x="234" y="383"/>
                  <a:pt x="242" y="386"/>
                  <a:pt x="249" y="381"/>
                </a:cubicBezTo>
                <a:cubicBezTo>
                  <a:pt x="252" y="379"/>
                  <a:pt x="255" y="375"/>
                  <a:pt x="256" y="367"/>
                </a:cubicBezTo>
                <a:cubicBezTo>
                  <a:pt x="256" y="366"/>
                  <a:pt x="256" y="366"/>
                  <a:pt x="256" y="366"/>
                </a:cubicBezTo>
                <a:cubicBezTo>
                  <a:pt x="256" y="366"/>
                  <a:pt x="256" y="365"/>
                  <a:pt x="256" y="365"/>
                </a:cubicBezTo>
                <a:cubicBezTo>
                  <a:pt x="256" y="365"/>
                  <a:pt x="256" y="365"/>
                  <a:pt x="256" y="364"/>
                </a:cubicBezTo>
                <a:cubicBezTo>
                  <a:pt x="256" y="364"/>
                  <a:pt x="256" y="364"/>
                  <a:pt x="256" y="364"/>
                </a:cubicBezTo>
                <a:cubicBezTo>
                  <a:pt x="256" y="349"/>
                  <a:pt x="258" y="343"/>
                  <a:pt x="288" y="310"/>
                </a:cubicBezTo>
                <a:cubicBezTo>
                  <a:pt x="288" y="310"/>
                  <a:pt x="288" y="310"/>
                  <a:pt x="289" y="310"/>
                </a:cubicBezTo>
                <a:cubicBezTo>
                  <a:pt x="331" y="274"/>
                  <a:pt x="352" y="230"/>
                  <a:pt x="352" y="176"/>
                </a:cubicBezTo>
                <a:cubicBezTo>
                  <a:pt x="352" y="65"/>
                  <a:pt x="263" y="0"/>
                  <a:pt x="176" y="0"/>
                </a:cubicBezTo>
                <a:close/>
                <a:moveTo>
                  <a:pt x="240" y="472"/>
                </a:moveTo>
                <a:cubicBezTo>
                  <a:pt x="244" y="472"/>
                  <a:pt x="247" y="469"/>
                  <a:pt x="248" y="465"/>
                </a:cubicBezTo>
                <a:cubicBezTo>
                  <a:pt x="249" y="461"/>
                  <a:pt x="246" y="457"/>
                  <a:pt x="242" y="456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09" y="426"/>
                  <a:pt x="105" y="428"/>
                  <a:pt x="104" y="433"/>
                </a:cubicBezTo>
                <a:cubicBezTo>
                  <a:pt x="103" y="437"/>
                  <a:pt x="106" y="441"/>
                  <a:pt x="110" y="442"/>
                </a:cubicBezTo>
                <a:cubicBezTo>
                  <a:pt x="238" y="471"/>
                  <a:pt x="238" y="471"/>
                  <a:pt x="238" y="471"/>
                </a:cubicBezTo>
                <a:cubicBezTo>
                  <a:pt x="239" y="471"/>
                  <a:pt x="239" y="472"/>
                  <a:pt x="240" y="472"/>
                </a:cubicBezTo>
                <a:close/>
                <a:moveTo>
                  <a:pt x="122" y="472"/>
                </a:moveTo>
                <a:cubicBezTo>
                  <a:pt x="117" y="471"/>
                  <a:pt x="113" y="474"/>
                  <a:pt x="112" y="478"/>
                </a:cubicBezTo>
                <a:cubicBezTo>
                  <a:pt x="111" y="483"/>
                  <a:pt x="114" y="487"/>
                  <a:pt x="118" y="488"/>
                </a:cubicBezTo>
                <a:cubicBezTo>
                  <a:pt x="222" y="511"/>
                  <a:pt x="222" y="511"/>
                  <a:pt x="222" y="511"/>
                </a:cubicBezTo>
                <a:cubicBezTo>
                  <a:pt x="223" y="511"/>
                  <a:pt x="223" y="512"/>
                  <a:pt x="224" y="512"/>
                </a:cubicBezTo>
                <a:cubicBezTo>
                  <a:pt x="228" y="512"/>
                  <a:pt x="231" y="509"/>
                  <a:pt x="232" y="505"/>
                </a:cubicBezTo>
                <a:cubicBezTo>
                  <a:pt x="233" y="501"/>
                  <a:pt x="230" y="497"/>
                  <a:pt x="226" y="496"/>
                </a:cubicBezTo>
                <a:lnTo>
                  <a:pt x="122" y="4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1186276" y="3799901"/>
            <a:ext cx="695329" cy="694191"/>
          </a:xfrm>
          <a:custGeom>
            <a:avLst/>
            <a:gdLst>
              <a:gd name="T0" fmla="*/ 14 w 517"/>
              <a:gd name="T1" fmla="*/ 138 h 516"/>
              <a:gd name="T2" fmla="*/ 124 w 517"/>
              <a:gd name="T3" fmla="*/ 243 h 516"/>
              <a:gd name="T4" fmla="*/ 129 w 517"/>
              <a:gd name="T5" fmla="*/ 230 h 516"/>
              <a:gd name="T6" fmla="*/ 129 w 517"/>
              <a:gd name="T7" fmla="*/ 178 h 516"/>
              <a:gd name="T8" fmla="*/ 117 w 517"/>
              <a:gd name="T9" fmla="*/ 167 h 516"/>
              <a:gd name="T10" fmla="*/ 55 w 517"/>
              <a:gd name="T11" fmla="*/ 156 h 516"/>
              <a:gd name="T12" fmla="*/ 113 w 517"/>
              <a:gd name="T13" fmla="*/ 87 h 516"/>
              <a:gd name="T14" fmla="*/ 43 w 517"/>
              <a:gd name="T15" fmla="*/ 145 h 516"/>
              <a:gd name="T16" fmla="*/ 25 w 517"/>
              <a:gd name="T17" fmla="*/ 106 h 516"/>
              <a:gd name="T18" fmla="*/ 125 w 517"/>
              <a:gd name="T19" fmla="*/ 26 h 516"/>
              <a:gd name="T20" fmla="*/ 239 w 517"/>
              <a:gd name="T21" fmla="*/ 134 h 516"/>
              <a:gd name="T22" fmla="*/ 137 w 517"/>
              <a:gd name="T23" fmla="*/ 15 h 516"/>
              <a:gd name="T24" fmla="*/ 13 w 517"/>
              <a:gd name="T25" fmla="*/ 95 h 516"/>
              <a:gd name="T26" fmla="*/ 341 w 517"/>
              <a:gd name="T27" fmla="*/ 391 h 516"/>
              <a:gd name="T28" fmla="*/ 291 w 517"/>
              <a:gd name="T29" fmla="*/ 392 h 516"/>
              <a:gd name="T30" fmla="*/ 280 w 517"/>
              <a:gd name="T31" fmla="*/ 403 h 516"/>
              <a:gd name="T32" fmla="*/ 403 w 517"/>
              <a:gd name="T33" fmla="*/ 516 h 516"/>
              <a:gd name="T34" fmla="*/ 425 w 517"/>
              <a:gd name="T35" fmla="*/ 507 h 516"/>
              <a:gd name="T36" fmla="*/ 506 w 517"/>
              <a:gd name="T37" fmla="*/ 390 h 516"/>
              <a:gd name="T38" fmla="*/ 387 w 517"/>
              <a:gd name="T39" fmla="*/ 282 h 516"/>
              <a:gd name="T40" fmla="*/ 495 w 517"/>
              <a:gd name="T41" fmla="*/ 401 h 516"/>
              <a:gd name="T42" fmla="*/ 413 w 517"/>
              <a:gd name="T43" fmla="*/ 496 h 516"/>
              <a:gd name="T44" fmla="*/ 403 w 517"/>
              <a:gd name="T45" fmla="*/ 500 h 516"/>
              <a:gd name="T46" fmla="*/ 374 w 517"/>
              <a:gd name="T47" fmla="*/ 476 h 516"/>
              <a:gd name="T48" fmla="*/ 433 w 517"/>
              <a:gd name="T49" fmla="*/ 407 h 516"/>
              <a:gd name="T50" fmla="*/ 363 w 517"/>
              <a:gd name="T51" fmla="*/ 465 h 516"/>
              <a:gd name="T52" fmla="*/ 353 w 517"/>
              <a:gd name="T53" fmla="*/ 402 h 516"/>
              <a:gd name="T54" fmla="*/ 5 w 517"/>
              <a:gd name="T55" fmla="*/ 514 h 516"/>
              <a:gd name="T56" fmla="*/ 13 w 517"/>
              <a:gd name="T57" fmla="*/ 516 h 516"/>
              <a:gd name="T58" fmla="*/ 177 w 517"/>
              <a:gd name="T59" fmla="*/ 466 h 516"/>
              <a:gd name="T60" fmla="*/ 451 w 517"/>
              <a:gd name="T61" fmla="*/ 190 h 516"/>
              <a:gd name="T62" fmla="*/ 517 w 517"/>
              <a:gd name="T63" fmla="*/ 113 h 516"/>
              <a:gd name="T64" fmla="*/ 426 w 517"/>
              <a:gd name="T65" fmla="*/ 12 h 516"/>
              <a:gd name="T66" fmla="*/ 331 w 517"/>
              <a:gd name="T67" fmla="*/ 72 h 516"/>
              <a:gd name="T68" fmla="*/ 56 w 517"/>
              <a:gd name="T69" fmla="*/ 347 h 516"/>
              <a:gd name="T70" fmla="*/ 3 w 517"/>
              <a:gd name="T71" fmla="*/ 506 h 516"/>
              <a:gd name="T72" fmla="*/ 337 w 517"/>
              <a:gd name="T73" fmla="*/ 89 h 516"/>
              <a:gd name="T74" fmla="*/ 105 w 517"/>
              <a:gd name="T75" fmla="*/ 355 h 516"/>
              <a:gd name="T76" fmla="*/ 337 w 517"/>
              <a:gd name="T77" fmla="*/ 89 h 516"/>
              <a:gd name="T78" fmla="*/ 365 w 517"/>
              <a:gd name="T79" fmla="*/ 117 h 516"/>
              <a:gd name="T80" fmla="*/ 152 w 517"/>
              <a:gd name="T81" fmla="*/ 405 h 516"/>
              <a:gd name="T82" fmla="*/ 115 w 517"/>
              <a:gd name="T83" fmla="*/ 367 h 516"/>
              <a:gd name="T84" fmla="*/ 173 w 517"/>
              <a:gd name="T85" fmla="*/ 447 h 516"/>
              <a:gd name="T86" fmla="*/ 415 w 517"/>
              <a:gd name="T87" fmla="*/ 167 h 516"/>
              <a:gd name="T88" fmla="*/ 67 w 517"/>
              <a:gd name="T89" fmla="*/ 362 h 516"/>
              <a:gd name="T90" fmla="*/ 99 w 517"/>
              <a:gd name="T91" fmla="*/ 413 h 516"/>
              <a:gd name="T92" fmla="*/ 149 w 517"/>
              <a:gd name="T93" fmla="*/ 421 h 516"/>
              <a:gd name="T94" fmla="*/ 23 w 517"/>
              <a:gd name="T95" fmla="*/ 496 h 516"/>
              <a:gd name="T96" fmla="*/ 402 w 517"/>
              <a:gd name="T97" fmla="*/ 23 h 516"/>
              <a:gd name="T98" fmla="*/ 498 w 517"/>
              <a:gd name="T99" fmla="*/ 107 h 516"/>
              <a:gd name="T100" fmla="*/ 498 w 517"/>
              <a:gd name="T101" fmla="*/ 120 h 516"/>
              <a:gd name="T102" fmla="*/ 348 w 517"/>
              <a:gd name="T103" fmla="*/ 77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7" h="516">
                <a:moveTo>
                  <a:pt x="13" y="95"/>
                </a:moveTo>
                <a:cubicBezTo>
                  <a:pt x="0" y="108"/>
                  <a:pt x="3" y="128"/>
                  <a:pt x="14" y="138"/>
                </a:cubicBezTo>
                <a:cubicBezTo>
                  <a:pt x="14" y="139"/>
                  <a:pt x="57" y="180"/>
                  <a:pt x="118" y="241"/>
                </a:cubicBezTo>
                <a:cubicBezTo>
                  <a:pt x="120" y="243"/>
                  <a:pt x="122" y="243"/>
                  <a:pt x="124" y="243"/>
                </a:cubicBezTo>
                <a:cubicBezTo>
                  <a:pt x="126" y="243"/>
                  <a:pt x="128" y="243"/>
                  <a:pt x="129" y="241"/>
                </a:cubicBezTo>
                <a:cubicBezTo>
                  <a:pt x="133" y="238"/>
                  <a:pt x="133" y="233"/>
                  <a:pt x="129" y="230"/>
                </a:cubicBezTo>
                <a:cubicBezTo>
                  <a:pt x="120" y="221"/>
                  <a:pt x="112" y="212"/>
                  <a:pt x="103" y="204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32" y="175"/>
                  <a:pt x="132" y="170"/>
                  <a:pt x="129" y="167"/>
                </a:cubicBezTo>
                <a:cubicBezTo>
                  <a:pt x="126" y="164"/>
                  <a:pt x="121" y="164"/>
                  <a:pt x="117" y="167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78" y="178"/>
                  <a:pt x="65" y="166"/>
                  <a:pt x="55" y="156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6" y="95"/>
                  <a:pt x="116" y="90"/>
                  <a:pt x="113" y="87"/>
                </a:cubicBezTo>
                <a:cubicBezTo>
                  <a:pt x="110" y="84"/>
                  <a:pt x="105" y="84"/>
                  <a:pt x="101" y="87"/>
                </a:cubicBezTo>
                <a:cubicBezTo>
                  <a:pt x="43" y="145"/>
                  <a:pt x="43" y="145"/>
                  <a:pt x="43" y="145"/>
                </a:cubicBezTo>
                <a:cubicBezTo>
                  <a:pt x="32" y="133"/>
                  <a:pt x="25" y="127"/>
                  <a:pt x="25" y="127"/>
                </a:cubicBezTo>
                <a:cubicBezTo>
                  <a:pt x="21" y="124"/>
                  <a:pt x="17" y="114"/>
                  <a:pt x="25" y="106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8" y="23"/>
                  <a:pt x="116" y="17"/>
                  <a:pt x="125" y="26"/>
                </a:cubicBezTo>
                <a:cubicBezTo>
                  <a:pt x="125" y="26"/>
                  <a:pt x="166" y="72"/>
                  <a:pt x="228" y="134"/>
                </a:cubicBezTo>
                <a:cubicBezTo>
                  <a:pt x="231" y="137"/>
                  <a:pt x="236" y="137"/>
                  <a:pt x="239" y="134"/>
                </a:cubicBezTo>
                <a:cubicBezTo>
                  <a:pt x="242" y="131"/>
                  <a:pt x="242" y="126"/>
                  <a:pt x="239" y="123"/>
                </a:cubicBezTo>
                <a:cubicBezTo>
                  <a:pt x="178" y="61"/>
                  <a:pt x="137" y="16"/>
                  <a:pt x="137" y="15"/>
                </a:cubicBezTo>
                <a:cubicBezTo>
                  <a:pt x="122" y="0"/>
                  <a:pt x="104" y="4"/>
                  <a:pt x="93" y="15"/>
                </a:cubicBezTo>
                <a:cubicBezTo>
                  <a:pt x="13" y="95"/>
                  <a:pt x="13" y="95"/>
                  <a:pt x="13" y="95"/>
                </a:cubicBezTo>
                <a:close/>
                <a:moveTo>
                  <a:pt x="353" y="391"/>
                </a:moveTo>
                <a:cubicBezTo>
                  <a:pt x="350" y="388"/>
                  <a:pt x="345" y="388"/>
                  <a:pt x="341" y="391"/>
                </a:cubicBezTo>
                <a:cubicBezTo>
                  <a:pt x="316" y="416"/>
                  <a:pt x="316" y="416"/>
                  <a:pt x="316" y="416"/>
                </a:cubicBezTo>
                <a:cubicBezTo>
                  <a:pt x="308" y="408"/>
                  <a:pt x="300" y="400"/>
                  <a:pt x="291" y="392"/>
                </a:cubicBezTo>
                <a:cubicBezTo>
                  <a:pt x="288" y="389"/>
                  <a:pt x="283" y="389"/>
                  <a:pt x="280" y="392"/>
                </a:cubicBezTo>
                <a:cubicBezTo>
                  <a:pt x="277" y="395"/>
                  <a:pt x="277" y="400"/>
                  <a:pt x="280" y="403"/>
                </a:cubicBezTo>
                <a:cubicBezTo>
                  <a:pt x="339" y="462"/>
                  <a:pt x="381" y="506"/>
                  <a:pt x="381" y="507"/>
                </a:cubicBezTo>
                <a:cubicBezTo>
                  <a:pt x="387" y="513"/>
                  <a:pt x="394" y="516"/>
                  <a:pt x="403" y="516"/>
                </a:cubicBezTo>
                <a:cubicBezTo>
                  <a:pt x="403" y="516"/>
                  <a:pt x="403" y="516"/>
                  <a:pt x="403" y="516"/>
                </a:cubicBezTo>
                <a:cubicBezTo>
                  <a:pt x="411" y="516"/>
                  <a:pt x="419" y="512"/>
                  <a:pt x="425" y="507"/>
                </a:cubicBezTo>
                <a:cubicBezTo>
                  <a:pt x="505" y="426"/>
                  <a:pt x="505" y="426"/>
                  <a:pt x="505" y="426"/>
                </a:cubicBezTo>
                <a:cubicBezTo>
                  <a:pt x="515" y="416"/>
                  <a:pt x="515" y="399"/>
                  <a:pt x="506" y="390"/>
                </a:cubicBezTo>
                <a:cubicBezTo>
                  <a:pt x="399" y="282"/>
                  <a:pt x="399" y="282"/>
                  <a:pt x="399" y="282"/>
                </a:cubicBezTo>
                <a:cubicBezTo>
                  <a:pt x="396" y="279"/>
                  <a:pt x="390" y="279"/>
                  <a:pt x="387" y="282"/>
                </a:cubicBezTo>
                <a:cubicBezTo>
                  <a:pt x="384" y="285"/>
                  <a:pt x="384" y="291"/>
                  <a:pt x="387" y="294"/>
                </a:cubicBezTo>
                <a:cubicBezTo>
                  <a:pt x="495" y="401"/>
                  <a:pt x="495" y="401"/>
                  <a:pt x="495" y="401"/>
                </a:cubicBezTo>
                <a:cubicBezTo>
                  <a:pt x="498" y="404"/>
                  <a:pt x="497" y="411"/>
                  <a:pt x="493" y="415"/>
                </a:cubicBezTo>
                <a:cubicBezTo>
                  <a:pt x="413" y="496"/>
                  <a:pt x="413" y="496"/>
                  <a:pt x="413" y="496"/>
                </a:cubicBezTo>
                <a:cubicBezTo>
                  <a:pt x="412" y="498"/>
                  <a:pt x="407" y="500"/>
                  <a:pt x="403" y="500"/>
                </a:cubicBezTo>
                <a:cubicBezTo>
                  <a:pt x="403" y="500"/>
                  <a:pt x="403" y="500"/>
                  <a:pt x="403" y="500"/>
                </a:cubicBezTo>
                <a:cubicBezTo>
                  <a:pt x="400" y="500"/>
                  <a:pt x="396" y="499"/>
                  <a:pt x="393" y="496"/>
                </a:cubicBezTo>
                <a:cubicBezTo>
                  <a:pt x="393" y="496"/>
                  <a:pt x="386" y="489"/>
                  <a:pt x="374" y="476"/>
                </a:cubicBezTo>
                <a:cubicBezTo>
                  <a:pt x="433" y="418"/>
                  <a:pt x="433" y="418"/>
                  <a:pt x="433" y="418"/>
                </a:cubicBezTo>
                <a:cubicBezTo>
                  <a:pt x="436" y="415"/>
                  <a:pt x="436" y="410"/>
                  <a:pt x="433" y="407"/>
                </a:cubicBezTo>
                <a:cubicBezTo>
                  <a:pt x="430" y="404"/>
                  <a:pt x="425" y="404"/>
                  <a:pt x="421" y="407"/>
                </a:cubicBezTo>
                <a:cubicBezTo>
                  <a:pt x="363" y="465"/>
                  <a:pt x="363" y="465"/>
                  <a:pt x="363" y="465"/>
                </a:cubicBezTo>
                <a:cubicBezTo>
                  <a:pt x="353" y="455"/>
                  <a:pt x="341" y="442"/>
                  <a:pt x="327" y="428"/>
                </a:cubicBezTo>
                <a:cubicBezTo>
                  <a:pt x="353" y="402"/>
                  <a:pt x="353" y="402"/>
                  <a:pt x="353" y="402"/>
                </a:cubicBezTo>
                <a:cubicBezTo>
                  <a:pt x="356" y="399"/>
                  <a:pt x="356" y="394"/>
                  <a:pt x="353" y="391"/>
                </a:cubicBezTo>
                <a:close/>
                <a:moveTo>
                  <a:pt x="5" y="514"/>
                </a:moveTo>
                <a:cubicBezTo>
                  <a:pt x="7" y="515"/>
                  <a:pt x="9" y="516"/>
                  <a:pt x="11" y="516"/>
                </a:cubicBezTo>
                <a:cubicBezTo>
                  <a:pt x="12" y="516"/>
                  <a:pt x="13" y="516"/>
                  <a:pt x="13" y="516"/>
                </a:cubicBezTo>
                <a:cubicBezTo>
                  <a:pt x="173" y="468"/>
                  <a:pt x="173" y="468"/>
                  <a:pt x="173" y="468"/>
                </a:cubicBezTo>
                <a:cubicBezTo>
                  <a:pt x="175" y="468"/>
                  <a:pt x="176" y="467"/>
                  <a:pt x="177" y="466"/>
                </a:cubicBezTo>
                <a:cubicBezTo>
                  <a:pt x="450" y="191"/>
                  <a:pt x="450" y="191"/>
                  <a:pt x="450" y="191"/>
                </a:cubicBezTo>
                <a:cubicBezTo>
                  <a:pt x="451" y="191"/>
                  <a:pt x="451" y="190"/>
                  <a:pt x="451" y="190"/>
                </a:cubicBezTo>
                <a:cubicBezTo>
                  <a:pt x="510" y="131"/>
                  <a:pt x="510" y="131"/>
                  <a:pt x="510" y="131"/>
                </a:cubicBezTo>
                <a:cubicBezTo>
                  <a:pt x="514" y="126"/>
                  <a:pt x="517" y="120"/>
                  <a:pt x="517" y="113"/>
                </a:cubicBezTo>
                <a:cubicBezTo>
                  <a:pt x="517" y="107"/>
                  <a:pt x="514" y="101"/>
                  <a:pt x="510" y="96"/>
                </a:cubicBezTo>
                <a:cubicBezTo>
                  <a:pt x="426" y="12"/>
                  <a:pt x="426" y="12"/>
                  <a:pt x="426" y="12"/>
                </a:cubicBezTo>
                <a:cubicBezTo>
                  <a:pt x="416" y="3"/>
                  <a:pt x="400" y="3"/>
                  <a:pt x="391" y="12"/>
                </a:cubicBezTo>
                <a:cubicBezTo>
                  <a:pt x="331" y="72"/>
                  <a:pt x="331" y="72"/>
                  <a:pt x="331" y="72"/>
                </a:cubicBezTo>
                <a:cubicBezTo>
                  <a:pt x="330" y="72"/>
                  <a:pt x="330" y="73"/>
                  <a:pt x="330" y="73"/>
                </a:cubicBezTo>
                <a:cubicBezTo>
                  <a:pt x="56" y="347"/>
                  <a:pt x="56" y="347"/>
                  <a:pt x="56" y="347"/>
                </a:cubicBezTo>
                <a:cubicBezTo>
                  <a:pt x="55" y="348"/>
                  <a:pt x="54" y="349"/>
                  <a:pt x="54" y="350"/>
                </a:cubicBezTo>
                <a:cubicBezTo>
                  <a:pt x="3" y="506"/>
                  <a:pt x="3" y="506"/>
                  <a:pt x="3" y="506"/>
                </a:cubicBezTo>
                <a:cubicBezTo>
                  <a:pt x="3" y="509"/>
                  <a:pt x="3" y="512"/>
                  <a:pt x="5" y="514"/>
                </a:cubicBezTo>
                <a:close/>
                <a:moveTo>
                  <a:pt x="337" y="89"/>
                </a:moveTo>
                <a:cubicBezTo>
                  <a:pt x="353" y="106"/>
                  <a:pt x="353" y="106"/>
                  <a:pt x="353" y="106"/>
                </a:cubicBezTo>
                <a:cubicBezTo>
                  <a:pt x="105" y="355"/>
                  <a:pt x="105" y="355"/>
                  <a:pt x="105" y="355"/>
                </a:cubicBezTo>
                <a:cubicBezTo>
                  <a:pt x="77" y="348"/>
                  <a:pt x="77" y="348"/>
                  <a:pt x="77" y="348"/>
                </a:cubicBezTo>
                <a:lnTo>
                  <a:pt x="337" y="89"/>
                </a:lnTo>
                <a:close/>
                <a:moveTo>
                  <a:pt x="115" y="367"/>
                </a:moveTo>
                <a:cubicBezTo>
                  <a:pt x="365" y="117"/>
                  <a:pt x="365" y="117"/>
                  <a:pt x="365" y="117"/>
                </a:cubicBezTo>
                <a:cubicBezTo>
                  <a:pt x="404" y="156"/>
                  <a:pt x="404" y="156"/>
                  <a:pt x="404" y="156"/>
                </a:cubicBezTo>
                <a:cubicBezTo>
                  <a:pt x="152" y="405"/>
                  <a:pt x="152" y="405"/>
                  <a:pt x="152" y="405"/>
                </a:cubicBezTo>
                <a:cubicBezTo>
                  <a:pt x="115" y="405"/>
                  <a:pt x="115" y="405"/>
                  <a:pt x="115" y="405"/>
                </a:cubicBezTo>
                <a:lnTo>
                  <a:pt x="115" y="367"/>
                </a:lnTo>
                <a:close/>
                <a:moveTo>
                  <a:pt x="433" y="185"/>
                </a:moveTo>
                <a:cubicBezTo>
                  <a:pt x="173" y="447"/>
                  <a:pt x="173" y="447"/>
                  <a:pt x="173" y="447"/>
                </a:cubicBezTo>
                <a:cubicBezTo>
                  <a:pt x="164" y="415"/>
                  <a:pt x="164" y="415"/>
                  <a:pt x="164" y="415"/>
                </a:cubicBezTo>
                <a:cubicBezTo>
                  <a:pt x="415" y="167"/>
                  <a:pt x="415" y="167"/>
                  <a:pt x="415" y="167"/>
                </a:cubicBezTo>
                <a:lnTo>
                  <a:pt x="433" y="185"/>
                </a:lnTo>
                <a:close/>
                <a:moveTo>
                  <a:pt x="67" y="362"/>
                </a:moveTo>
                <a:cubicBezTo>
                  <a:pt x="99" y="370"/>
                  <a:pt x="99" y="370"/>
                  <a:pt x="99" y="370"/>
                </a:cubicBezTo>
                <a:cubicBezTo>
                  <a:pt x="99" y="413"/>
                  <a:pt x="99" y="413"/>
                  <a:pt x="99" y="413"/>
                </a:cubicBezTo>
                <a:cubicBezTo>
                  <a:pt x="99" y="417"/>
                  <a:pt x="103" y="421"/>
                  <a:pt x="107" y="421"/>
                </a:cubicBezTo>
                <a:cubicBezTo>
                  <a:pt x="149" y="421"/>
                  <a:pt x="149" y="421"/>
                  <a:pt x="149" y="421"/>
                </a:cubicBezTo>
                <a:cubicBezTo>
                  <a:pt x="159" y="456"/>
                  <a:pt x="159" y="456"/>
                  <a:pt x="159" y="456"/>
                </a:cubicBezTo>
                <a:cubicBezTo>
                  <a:pt x="23" y="496"/>
                  <a:pt x="23" y="496"/>
                  <a:pt x="23" y="496"/>
                </a:cubicBezTo>
                <a:lnTo>
                  <a:pt x="67" y="362"/>
                </a:lnTo>
                <a:close/>
                <a:moveTo>
                  <a:pt x="402" y="23"/>
                </a:moveTo>
                <a:cubicBezTo>
                  <a:pt x="405" y="20"/>
                  <a:pt x="411" y="20"/>
                  <a:pt x="414" y="23"/>
                </a:cubicBezTo>
                <a:cubicBezTo>
                  <a:pt x="498" y="107"/>
                  <a:pt x="498" y="107"/>
                  <a:pt x="498" y="107"/>
                </a:cubicBezTo>
                <a:cubicBezTo>
                  <a:pt x="500" y="109"/>
                  <a:pt x="501" y="111"/>
                  <a:pt x="501" y="113"/>
                </a:cubicBezTo>
                <a:cubicBezTo>
                  <a:pt x="501" y="116"/>
                  <a:pt x="500" y="118"/>
                  <a:pt x="498" y="120"/>
                </a:cubicBezTo>
                <a:cubicBezTo>
                  <a:pt x="444" y="174"/>
                  <a:pt x="444" y="174"/>
                  <a:pt x="444" y="174"/>
                </a:cubicBezTo>
                <a:cubicBezTo>
                  <a:pt x="348" y="77"/>
                  <a:pt x="348" y="77"/>
                  <a:pt x="348" y="77"/>
                </a:cubicBezTo>
                <a:lnTo>
                  <a:pt x="402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2051169" y="3794780"/>
            <a:ext cx="707278" cy="701019"/>
          </a:xfrm>
          <a:custGeom>
            <a:avLst/>
            <a:gdLst>
              <a:gd name="T0" fmla="*/ 463 w 526"/>
              <a:gd name="T1" fmla="*/ 23 h 521"/>
              <a:gd name="T2" fmla="*/ 350 w 526"/>
              <a:gd name="T3" fmla="*/ 36 h 521"/>
              <a:gd name="T4" fmla="*/ 141 w 526"/>
              <a:gd name="T5" fmla="*/ 327 h 521"/>
              <a:gd name="T6" fmla="*/ 36 w 526"/>
              <a:gd name="T7" fmla="*/ 352 h 521"/>
              <a:gd name="T8" fmla="*/ 22 w 526"/>
              <a:gd name="T9" fmla="*/ 464 h 521"/>
              <a:gd name="T10" fmla="*/ 85 w 526"/>
              <a:gd name="T11" fmla="*/ 406 h 521"/>
              <a:gd name="T12" fmla="*/ 121 w 526"/>
              <a:gd name="T13" fmla="*/ 430 h 521"/>
              <a:gd name="T14" fmla="*/ 65 w 526"/>
              <a:gd name="T15" fmla="*/ 499 h 521"/>
              <a:gd name="T16" fmla="*/ 68 w 526"/>
              <a:gd name="T17" fmla="*/ 512 h 521"/>
              <a:gd name="T18" fmla="*/ 176 w 526"/>
              <a:gd name="T19" fmla="*/ 493 h 521"/>
              <a:gd name="T20" fmla="*/ 385 w 526"/>
              <a:gd name="T21" fmla="*/ 202 h 521"/>
              <a:gd name="T22" fmla="*/ 490 w 526"/>
              <a:gd name="T23" fmla="*/ 177 h 521"/>
              <a:gd name="T24" fmla="*/ 504 w 526"/>
              <a:gd name="T25" fmla="*/ 65 h 521"/>
              <a:gd name="T26" fmla="*/ 441 w 526"/>
              <a:gd name="T27" fmla="*/ 123 h 521"/>
              <a:gd name="T28" fmla="*/ 405 w 526"/>
              <a:gd name="T29" fmla="*/ 99 h 521"/>
              <a:gd name="T30" fmla="*/ 461 w 526"/>
              <a:gd name="T31" fmla="*/ 30 h 521"/>
              <a:gd name="T32" fmla="*/ 417 w 526"/>
              <a:gd name="T33" fmla="*/ 134 h 521"/>
              <a:gd name="T34" fmla="*/ 500 w 526"/>
              <a:gd name="T35" fmla="*/ 87 h 521"/>
              <a:gd name="T36" fmla="*/ 417 w 526"/>
              <a:gd name="T37" fmla="*/ 191 h 521"/>
              <a:gd name="T38" fmla="*/ 377 w 526"/>
              <a:gd name="T39" fmla="*/ 187 h 521"/>
              <a:gd name="T40" fmla="*/ 184 w 526"/>
              <a:gd name="T41" fmla="*/ 388 h 521"/>
              <a:gd name="T42" fmla="*/ 85 w 526"/>
              <a:gd name="T43" fmla="*/ 502 h 521"/>
              <a:gd name="T44" fmla="*/ 133 w 526"/>
              <a:gd name="T45" fmla="*/ 419 h 521"/>
              <a:gd name="T46" fmla="*/ 73 w 526"/>
              <a:gd name="T47" fmla="*/ 395 h 521"/>
              <a:gd name="T48" fmla="*/ 48 w 526"/>
              <a:gd name="T49" fmla="*/ 363 h 521"/>
              <a:gd name="T50" fmla="*/ 140 w 526"/>
              <a:gd name="T51" fmla="*/ 344 h 521"/>
              <a:gd name="T52" fmla="*/ 341 w 526"/>
              <a:gd name="T53" fmla="*/ 150 h 521"/>
              <a:gd name="T54" fmla="*/ 361 w 526"/>
              <a:gd name="T55" fmla="*/ 48 h 521"/>
              <a:gd name="T56" fmla="*/ 393 w 526"/>
              <a:gd name="T57" fmla="*/ 75 h 521"/>
              <a:gd name="T58" fmla="*/ 474 w 526"/>
              <a:gd name="T59" fmla="*/ 499 h 521"/>
              <a:gd name="T60" fmla="*/ 301 w 526"/>
              <a:gd name="T61" fmla="*/ 339 h 521"/>
              <a:gd name="T62" fmla="*/ 289 w 526"/>
              <a:gd name="T63" fmla="*/ 350 h 521"/>
              <a:gd name="T64" fmla="*/ 468 w 526"/>
              <a:gd name="T65" fmla="*/ 518 h 521"/>
              <a:gd name="T66" fmla="*/ 486 w 526"/>
              <a:gd name="T67" fmla="*/ 510 h 521"/>
              <a:gd name="T68" fmla="*/ 509 w 526"/>
              <a:gd name="T69" fmla="*/ 451 h 521"/>
              <a:gd name="T70" fmla="*/ 337 w 526"/>
              <a:gd name="T71" fmla="*/ 291 h 521"/>
              <a:gd name="T72" fmla="*/ 497 w 526"/>
              <a:gd name="T73" fmla="*/ 462 h 521"/>
              <a:gd name="T74" fmla="*/ 474 w 526"/>
              <a:gd name="T75" fmla="*/ 499 h 521"/>
              <a:gd name="T76" fmla="*/ 53 w 526"/>
              <a:gd name="T77" fmla="*/ 11 h 521"/>
              <a:gd name="T78" fmla="*/ 9 w 526"/>
              <a:gd name="T79" fmla="*/ 43 h 521"/>
              <a:gd name="T80" fmla="*/ 57 w 526"/>
              <a:gd name="T81" fmla="*/ 102 h 521"/>
              <a:gd name="T82" fmla="*/ 69 w 526"/>
              <a:gd name="T83" fmla="*/ 102 h 521"/>
              <a:gd name="T84" fmla="*/ 201 w 526"/>
              <a:gd name="T85" fmla="*/ 214 h 521"/>
              <a:gd name="T86" fmla="*/ 213 w 526"/>
              <a:gd name="T87" fmla="*/ 214 h 521"/>
              <a:gd name="T88" fmla="*/ 90 w 526"/>
              <a:gd name="T89" fmla="*/ 81 h 521"/>
              <a:gd name="T90" fmla="*/ 101 w 526"/>
              <a:gd name="T91" fmla="*/ 59 h 521"/>
              <a:gd name="T92" fmla="*/ 26 w 526"/>
              <a:gd name="T93" fmla="*/ 49 h 521"/>
              <a:gd name="T94" fmla="*/ 84 w 526"/>
              <a:gd name="T95" fmla="*/ 65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6" h="521">
                <a:moveTo>
                  <a:pt x="461" y="30"/>
                </a:moveTo>
                <a:cubicBezTo>
                  <a:pt x="463" y="28"/>
                  <a:pt x="463" y="26"/>
                  <a:pt x="463" y="23"/>
                </a:cubicBezTo>
                <a:cubicBezTo>
                  <a:pt x="462" y="21"/>
                  <a:pt x="461" y="18"/>
                  <a:pt x="458" y="17"/>
                </a:cubicBezTo>
                <a:cubicBezTo>
                  <a:pt x="422" y="0"/>
                  <a:pt x="378" y="8"/>
                  <a:pt x="350" y="36"/>
                </a:cubicBezTo>
                <a:cubicBezTo>
                  <a:pt x="322" y="64"/>
                  <a:pt x="313" y="107"/>
                  <a:pt x="326" y="143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31" y="324"/>
                  <a:pt x="120" y="322"/>
                  <a:pt x="109" y="322"/>
                </a:cubicBezTo>
                <a:cubicBezTo>
                  <a:pt x="82" y="322"/>
                  <a:pt x="55" y="333"/>
                  <a:pt x="36" y="352"/>
                </a:cubicBezTo>
                <a:cubicBezTo>
                  <a:pt x="8" y="380"/>
                  <a:pt x="0" y="423"/>
                  <a:pt x="16" y="460"/>
                </a:cubicBezTo>
                <a:cubicBezTo>
                  <a:pt x="17" y="462"/>
                  <a:pt x="19" y="464"/>
                  <a:pt x="22" y="464"/>
                </a:cubicBezTo>
                <a:cubicBezTo>
                  <a:pt x="24" y="465"/>
                  <a:pt x="27" y="464"/>
                  <a:pt x="29" y="462"/>
                </a:cubicBezTo>
                <a:cubicBezTo>
                  <a:pt x="85" y="406"/>
                  <a:pt x="85" y="406"/>
                  <a:pt x="85" y="406"/>
                </a:cubicBezTo>
                <a:cubicBezTo>
                  <a:pt x="88" y="402"/>
                  <a:pt x="94" y="402"/>
                  <a:pt x="97" y="405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5" y="434"/>
                  <a:pt x="125" y="439"/>
                  <a:pt x="121" y="443"/>
                </a:cubicBezTo>
                <a:cubicBezTo>
                  <a:pt x="65" y="499"/>
                  <a:pt x="65" y="499"/>
                  <a:pt x="65" y="499"/>
                </a:cubicBezTo>
                <a:cubicBezTo>
                  <a:pt x="63" y="501"/>
                  <a:pt x="63" y="503"/>
                  <a:pt x="63" y="506"/>
                </a:cubicBezTo>
                <a:cubicBezTo>
                  <a:pt x="64" y="508"/>
                  <a:pt x="65" y="511"/>
                  <a:pt x="68" y="512"/>
                </a:cubicBezTo>
                <a:cubicBezTo>
                  <a:pt x="81" y="518"/>
                  <a:pt x="95" y="521"/>
                  <a:pt x="109" y="521"/>
                </a:cubicBezTo>
                <a:cubicBezTo>
                  <a:pt x="134" y="521"/>
                  <a:pt x="158" y="511"/>
                  <a:pt x="176" y="493"/>
                </a:cubicBezTo>
                <a:cubicBezTo>
                  <a:pt x="204" y="465"/>
                  <a:pt x="213" y="422"/>
                  <a:pt x="200" y="387"/>
                </a:cubicBezTo>
                <a:cubicBezTo>
                  <a:pt x="385" y="202"/>
                  <a:pt x="385" y="202"/>
                  <a:pt x="385" y="202"/>
                </a:cubicBezTo>
                <a:cubicBezTo>
                  <a:pt x="395" y="205"/>
                  <a:pt x="406" y="207"/>
                  <a:pt x="417" y="207"/>
                </a:cubicBezTo>
                <a:cubicBezTo>
                  <a:pt x="444" y="207"/>
                  <a:pt x="471" y="196"/>
                  <a:pt x="490" y="177"/>
                </a:cubicBezTo>
                <a:cubicBezTo>
                  <a:pt x="518" y="149"/>
                  <a:pt x="526" y="106"/>
                  <a:pt x="510" y="69"/>
                </a:cubicBezTo>
                <a:cubicBezTo>
                  <a:pt x="509" y="67"/>
                  <a:pt x="507" y="65"/>
                  <a:pt x="504" y="65"/>
                </a:cubicBezTo>
                <a:cubicBezTo>
                  <a:pt x="502" y="64"/>
                  <a:pt x="499" y="65"/>
                  <a:pt x="497" y="67"/>
                </a:cubicBezTo>
                <a:cubicBezTo>
                  <a:pt x="441" y="123"/>
                  <a:pt x="441" y="123"/>
                  <a:pt x="441" y="123"/>
                </a:cubicBezTo>
                <a:cubicBezTo>
                  <a:pt x="438" y="126"/>
                  <a:pt x="432" y="126"/>
                  <a:pt x="429" y="123"/>
                </a:cubicBezTo>
                <a:cubicBezTo>
                  <a:pt x="405" y="99"/>
                  <a:pt x="405" y="99"/>
                  <a:pt x="405" y="99"/>
                </a:cubicBezTo>
                <a:cubicBezTo>
                  <a:pt x="401" y="95"/>
                  <a:pt x="401" y="90"/>
                  <a:pt x="405" y="86"/>
                </a:cubicBezTo>
                <a:cubicBezTo>
                  <a:pt x="461" y="30"/>
                  <a:pt x="461" y="30"/>
                  <a:pt x="461" y="30"/>
                </a:cubicBezTo>
                <a:close/>
                <a:moveTo>
                  <a:pt x="393" y="110"/>
                </a:moveTo>
                <a:cubicBezTo>
                  <a:pt x="417" y="134"/>
                  <a:pt x="417" y="134"/>
                  <a:pt x="417" y="134"/>
                </a:cubicBezTo>
                <a:cubicBezTo>
                  <a:pt x="427" y="144"/>
                  <a:pt x="443" y="144"/>
                  <a:pt x="453" y="134"/>
                </a:cubicBezTo>
                <a:cubicBezTo>
                  <a:pt x="500" y="87"/>
                  <a:pt x="500" y="87"/>
                  <a:pt x="500" y="87"/>
                </a:cubicBezTo>
                <a:cubicBezTo>
                  <a:pt x="507" y="115"/>
                  <a:pt x="499" y="145"/>
                  <a:pt x="479" y="166"/>
                </a:cubicBezTo>
                <a:cubicBezTo>
                  <a:pt x="463" y="182"/>
                  <a:pt x="440" y="191"/>
                  <a:pt x="417" y="191"/>
                </a:cubicBezTo>
                <a:cubicBezTo>
                  <a:pt x="406" y="191"/>
                  <a:pt x="396" y="189"/>
                  <a:pt x="386" y="185"/>
                </a:cubicBezTo>
                <a:cubicBezTo>
                  <a:pt x="383" y="184"/>
                  <a:pt x="380" y="185"/>
                  <a:pt x="377" y="187"/>
                </a:cubicBezTo>
                <a:cubicBezTo>
                  <a:pt x="185" y="379"/>
                  <a:pt x="185" y="379"/>
                  <a:pt x="185" y="379"/>
                </a:cubicBezTo>
                <a:cubicBezTo>
                  <a:pt x="183" y="381"/>
                  <a:pt x="182" y="385"/>
                  <a:pt x="184" y="388"/>
                </a:cubicBezTo>
                <a:cubicBezTo>
                  <a:pt x="196" y="418"/>
                  <a:pt x="189" y="458"/>
                  <a:pt x="165" y="481"/>
                </a:cubicBezTo>
                <a:cubicBezTo>
                  <a:pt x="144" y="503"/>
                  <a:pt x="113" y="510"/>
                  <a:pt x="85" y="502"/>
                </a:cubicBezTo>
                <a:cubicBezTo>
                  <a:pt x="132" y="454"/>
                  <a:pt x="132" y="454"/>
                  <a:pt x="132" y="454"/>
                </a:cubicBezTo>
                <a:cubicBezTo>
                  <a:pt x="142" y="444"/>
                  <a:pt x="142" y="429"/>
                  <a:pt x="133" y="419"/>
                </a:cubicBezTo>
                <a:cubicBezTo>
                  <a:pt x="109" y="394"/>
                  <a:pt x="109" y="394"/>
                  <a:pt x="109" y="394"/>
                </a:cubicBezTo>
                <a:cubicBezTo>
                  <a:pt x="99" y="384"/>
                  <a:pt x="83" y="385"/>
                  <a:pt x="73" y="395"/>
                </a:cubicBezTo>
                <a:cubicBezTo>
                  <a:pt x="26" y="442"/>
                  <a:pt x="26" y="442"/>
                  <a:pt x="26" y="442"/>
                </a:cubicBezTo>
                <a:cubicBezTo>
                  <a:pt x="19" y="414"/>
                  <a:pt x="27" y="384"/>
                  <a:pt x="48" y="363"/>
                </a:cubicBezTo>
                <a:cubicBezTo>
                  <a:pt x="63" y="347"/>
                  <a:pt x="86" y="338"/>
                  <a:pt x="109" y="338"/>
                </a:cubicBezTo>
                <a:cubicBezTo>
                  <a:pt x="120" y="338"/>
                  <a:pt x="130" y="340"/>
                  <a:pt x="140" y="344"/>
                </a:cubicBezTo>
                <a:cubicBezTo>
                  <a:pt x="143" y="345"/>
                  <a:pt x="146" y="345"/>
                  <a:pt x="149" y="342"/>
                </a:cubicBezTo>
                <a:cubicBezTo>
                  <a:pt x="341" y="150"/>
                  <a:pt x="341" y="150"/>
                  <a:pt x="341" y="150"/>
                </a:cubicBezTo>
                <a:cubicBezTo>
                  <a:pt x="343" y="148"/>
                  <a:pt x="344" y="144"/>
                  <a:pt x="342" y="141"/>
                </a:cubicBezTo>
                <a:cubicBezTo>
                  <a:pt x="330" y="111"/>
                  <a:pt x="337" y="71"/>
                  <a:pt x="361" y="48"/>
                </a:cubicBezTo>
                <a:cubicBezTo>
                  <a:pt x="382" y="26"/>
                  <a:pt x="413" y="19"/>
                  <a:pt x="441" y="2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83" y="85"/>
                  <a:pt x="383" y="100"/>
                  <a:pt x="393" y="110"/>
                </a:cubicBezTo>
                <a:close/>
                <a:moveTo>
                  <a:pt x="474" y="499"/>
                </a:moveTo>
                <a:cubicBezTo>
                  <a:pt x="471" y="502"/>
                  <a:pt x="465" y="502"/>
                  <a:pt x="461" y="499"/>
                </a:cubicBezTo>
                <a:cubicBezTo>
                  <a:pt x="301" y="339"/>
                  <a:pt x="301" y="339"/>
                  <a:pt x="301" y="339"/>
                </a:cubicBezTo>
                <a:cubicBezTo>
                  <a:pt x="298" y="336"/>
                  <a:pt x="292" y="336"/>
                  <a:pt x="289" y="339"/>
                </a:cubicBezTo>
                <a:cubicBezTo>
                  <a:pt x="286" y="342"/>
                  <a:pt x="286" y="347"/>
                  <a:pt x="289" y="350"/>
                </a:cubicBezTo>
                <a:cubicBezTo>
                  <a:pt x="450" y="510"/>
                  <a:pt x="450" y="510"/>
                  <a:pt x="450" y="510"/>
                </a:cubicBezTo>
                <a:cubicBezTo>
                  <a:pt x="455" y="515"/>
                  <a:pt x="461" y="518"/>
                  <a:pt x="468" y="518"/>
                </a:cubicBezTo>
                <a:cubicBezTo>
                  <a:pt x="468" y="518"/>
                  <a:pt x="468" y="518"/>
                  <a:pt x="468" y="518"/>
                </a:cubicBezTo>
                <a:cubicBezTo>
                  <a:pt x="475" y="518"/>
                  <a:pt x="481" y="515"/>
                  <a:pt x="486" y="510"/>
                </a:cubicBezTo>
                <a:cubicBezTo>
                  <a:pt x="509" y="486"/>
                  <a:pt x="509" y="486"/>
                  <a:pt x="509" y="486"/>
                </a:cubicBezTo>
                <a:cubicBezTo>
                  <a:pt x="519" y="476"/>
                  <a:pt x="519" y="461"/>
                  <a:pt x="509" y="451"/>
                </a:cubicBezTo>
                <a:cubicBezTo>
                  <a:pt x="349" y="291"/>
                  <a:pt x="349" y="291"/>
                  <a:pt x="349" y="291"/>
                </a:cubicBezTo>
                <a:cubicBezTo>
                  <a:pt x="346" y="288"/>
                  <a:pt x="340" y="288"/>
                  <a:pt x="337" y="291"/>
                </a:cubicBezTo>
                <a:cubicBezTo>
                  <a:pt x="334" y="294"/>
                  <a:pt x="334" y="299"/>
                  <a:pt x="337" y="302"/>
                </a:cubicBezTo>
                <a:cubicBezTo>
                  <a:pt x="497" y="462"/>
                  <a:pt x="497" y="462"/>
                  <a:pt x="497" y="462"/>
                </a:cubicBezTo>
                <a:cubicBezTo>
                  <a:pt x="501" y="466"/>
                  <a:pt x="501" y="471"/>
                  <a:pt x="497" y="475"/>
                </a:cubicBezTo>
                <a:lnTo>
                  <a:pt x="474" y="499"/>
                </a:lnTo>
                <a:close/>
                <a:moveTo>
                  <a:pt x="101" y="59"/>
                </a:moveTo>
                <a:cubicBezTo>
                  <a:pt x="53" y="11"/>
                  <a:pt x="53" y="11"/>
                  <a:pt x="53" y="11"/>
                </a:cubicBezTo>
                <a:cubicBezTo>
                  <a:pt x="50" y="8"/>
                  <a:pt x="44" y="8"/>
                  <a:pt x="41" y="11"/>
                </a:cubicBezTo>
                <a:cubicBezTo>
                  <a:pt x="9" y="43"/>
                  <a:pt x="9" y="43"/>
                  <a:pt x="9" y="43"/>
                </a:cubicBezTo>
                <a:cubicBezTo>
                  <a:pt x="6" y="46"/>
                  <a:pt x="6" y="51"/>
                  <a:pt x="9" y="54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9" y="104"/>
                  <a:pt x="61" y="105"/>
                  <a:pt x="63" y="105"/>
                </a:cubicBezTo>
                <a:cubicBezTo>
                  <a:pt x="65" y="105"/>
                  <a:pt x="67" y="104"/>
                  <a:pt x="69" y="102"/>
                </a:cubicBezTo>
                <a:cubicBezTo>
                  <a:pt x="79" y="92"/>
                  <a:pt x="79" y="92"/>
                  <a:pt x="79" y="92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03" y="216"/>
                  <a:pt x="205" y="217"/>
                  <a:pt x="207" y="217"/>
                </a:cubicBezTo>
                <a:cubicBezTo>
                  <a:pt x="209" y="217"/>
                  <a:pt x="211" y="216"/>
                  <a:pt x="213" y="214"/>
                </a:cubicBezTo>
                <a:cubicBezTo>
                  <a:pt x="216" y="211"/>
                  <a:pt x="216" y="206"/>
                  <a:pt x="213" y="203"/>
                </a:cubicBezTo>
                <a:cubicBezTo>
                  <a:pt x="90" y="81"/>
                  <a:pt x="90" y="81"/>
                  <a:pt x="90" y="81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4" y="67"/>
                  <a:pt x="104" y="62"/>
                  <a:pt x="101" y="59"/>
                </a:cubicBezTo>
                <a:close/>
                <a:moveTo>
                  <a:pt x="63" y="85"/>
                </a:moveTo>
                <a:cubicBezTo>
                  <a:pt x="26" y="49"/>
                  <a:pt x="26" y="49"/>
                  <a:pt x="26" y="49"/>
                </a:cubicBezTo>
                <a:cubicBezTo>
                  <a:pt x="47" y="28"/>
                  <a:pt x="47" y="28"/>
                  <a:pt x="47" y="28"/>
                </a:cubicBezTo>
                <a:cubicBezTo>
                  <a:pt x="84" y="65"/>
                  <a:pt x="84" y="65"/>
                  <a:pt x="84" y="65"/>
                </a:cubicBezTo>
                <a:lnTo>
                  <a:pt x="63" y="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2922322" y="3806731"/>
            <a:ext cx="772145" cy="689069"/>
          </a:xfrm>
          <a:custGeom>
            <a:avLst/>
            <a:gdLst>
              <a:gd name="T0" fmla="*/ 7 w 574"/>
              <a:gd name="T1" fmla="*/ 511 h 512"/>
              <a:gd name="T2" fmla="*/ 17 w 574"/>
              <a:gd name="T3" fmla="*/ 506 h 512"/>
              <a:gd name="T4" fmla="*/ 140 w 574"/>
              <a:gd name="T5" fmla="*/ 419 h 512"/>
              <a:gd name="T6" fmla="*/ 163 w 574"/>
              <a:gd name="T7" fmla="*/ 412 h 512"/>
              <a:gd name="T8" fmla="*/ 228 w 574"/>
              <a:gd name="T9" fmla="*/ 337 h 512"/>
              <a:gd name="T10" fmla="*/ 226 w 574"/>
              <a:gd name="T11" fmla="*/ 330 h 512"/>
              <a:gd name="T12" fmla="*/ 169 w 574"/>
              <a:gd name="T13" fmla="*/ 243 h 512"/>
              <a:gd name="T14" fmla="*/ 168 w 574"/>
              <a:gd name="T15" fmla="*/ 240 h 512"/>
              <a:gd name="T16" fmla="*/ 141 w 574"/>
              <a:gd name="T17" fmla="*/ 188 h 512"/>
              <a:gd name="T18" fmla="*/ 152 w 574"/>
              <a:gd name="T19" fmla="*/ 168 h 512"/>
              <a:gd name="T20" fmla="*/ 156 w 574"/>
              <a:gd name="T21" fmla="*/ 162 h 512"/>
              <a:gd name="T22" fmla="*/ 289 w 574"/>
              <a:gd name="T23" fmla="*/ 16 h 512"/>
              <a:gd name="T24" fmla="*/ 291 w 574"/>
              <a:gd name="T25" fmla="*/ 16 h 512"/>
              <a:gd name="T26" fmla="*/ 422 w 574"/>
              <a:gd name="T27" fmla="*/ 165 h 512"/>
              <a:gd name="T28" fmla="*/ 425 w 574"/>
              <a:gd name="T29" fmla="*/ 171 h 512"/>
              <a:gd name="T30" fmla="*/ 432 w 574"/>
              <a:gd name="T31" fmla="*/ 188 h 512"/>
              <a:gd name="T32" fmla="*/ 413 w 574"/>
              <a:gd name="T33" fmla="*/ 232 h 512"/>
              <a:gd name="T34" fmla="*/ 412 w 574"/>
              <a:gd name="T35" fmla="*/ 235 h 512"/>
              <a:gd name="T36" fmla="*/ 349 w 574"/>
              <a:gd name="T37" fmla="*/ 333 h 512"/>
              <a:gd name="T38" fmla="*/ 346 w 574"/>
              <a:gd name="T39" fmla="*/ 341 h 512"/>
              <a:gd name="T40" fmla="*/ 411 w 574"/>
              <a:gd name="T41" fmla="*/ 415 h 512"/>
              <a:gd name="T42" fmla="*/ 435 w 574"/>
              <a:gd name="T43" fmla="*/ 422 h 512"/>
              <a:gd name="T44" fmla="*/ 557 w 574"/>
              <a:gd name="T45" fmla="*/ 506 h 512"/>
              <a:gd name="T46" fmla="*/ 565 w 574"/>
              <a:gd name="T47" fmla="*/ 512 h 512"/>
              <a:gd name="T48" fmla="*/ 567 w 574"/>
              <a:gd name="T49" fmla="*/ 511 h 512"/>
              <a:gd name="T50" fmla="*/ 573 w 574"/>
              <a:gd name="T51" fmla="*/ 501 h 512"/>
              <a:gd name="T52" fmla="*/ 438 w 574"/>
              <a:gd name="T53" fmla="*/ 406 h 512"/>
              <a:gd name="T54" fmla="*/ 417 w 574"/>
              <a:gd name="T55" fmla="*/ 401 h 512"/>
              <a:gd name="T56" fmla="*/ 362 w 574"/>
              <a:gd name="T57" fmla="*/ 342 h 512"/>
              <a:gd name="T58" fmla="*/ 426 w 574"/>
              <a:gd name="T59" fmla="*/ 241 h 512"/>
              <a:gd name="T60" fmla="*/ 448 w 574"/>
              <a:gd name="T61" fmla="*/ 188 h 512"/>
              <a:gd name="T62" fmla="*/ 438 w 574"/>
              <a:gd name="T63" fmla="*/ 161 h 512"/>
              <a:gd name="T64" fmla="*/ 291 w 574"/>
              <a:gd name="T65" fmla="*/ 0 h 512"/>
              <a:gd name="T66" fmla="*/ 288 w 574"/>
              <a:gd name="T67" fmla="*/ 0 h 512"/>
              <a:gd name="T68" fmla="*/ 140 w 574"/>
              <a:gd name="T69" fmla="*/ 157 h 512"/>
              <a:gd name="T70" fmla="*/ 125 w 574"/>
              <a:gd name="T71" fmla="*/ 188 h 512"/>
              <a:gd name="T72" fmla="*/ 155 w 574"/>
              <a:gd name="T73" fmla="*/ 250 h 512"/>
              <a:gd name="T74" fmla="*/ 212 w 574"/>
              <a:gd name="T75" fmla="*/ 339 h 512"/>
              <a:gd name="T76" fmla="*/ 157 w 574"/>
              <a:gd name="T77" fmla="*/ 397 h 512"/>
              <a:gd name="T78" fmla="*/ 137 w 574"/>
              <a:gd name="T79" fmla="*/ 403 h 512"/>
              <a:gd name="T80" fmla="*/ 1 w 574"/>
              <a:gd name="T81" fmla="*/ 501 h 512"/>
              <a:gd name="T82" fmla="*/ 7 w 574"/>
              <a:gd name="T83" fmla="*/ 51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4" h="512">
                <a:moveTo>
                  <a:pt x="7" y="511"/>
                </a:moveTo>
                <a:cubicBezTo>
                  <a:pt x="11" y="512"/>
                  <a:pt x="16" y="510"/>
                  <a:pt x="17" y="506"/>
                </a:cubicBezTo>
                <a:cubicBezTo>
                  <a:pt x="33" y="444"/>
                  <a:pt x="100" y="428"/>
                  <a:pt x="140" y="419"/>
                </a:cubicBezTo>
                <a:cubicBezTo>
                  <a:pt x="150" y="416"/>
                  <a:pt x="158" y="414"/>
                  <a:pt x="163" y="412"/>
                </a:cubicBezTo>
                <a:cubicBezTo>
                  <a:pt x="209" y="392"/>
                  <a:pt x="224" y="361"/>
                  <a:pt x="228" y="337"/>
                </a:cubicBezTo>
                <a:cubicBezTo>
                  <a:pt x="229" y="334"/>
                  <a:pt x="228" y="332"/>
                  <a:pt x="226" y="330"/>
                </a:cubicBezTo>
                <a:cubicBezTo>
                  <a:pt x="202" y="309"/>
                  <a:pt x="182" y="278"/>
                  <a:pt x="169" y="243"/>
                </a:cubicBezTo>
                <a:cubicBezTo>
                  <a:pt x="169" y="242"/>
                  <a:pt x="168" y="241"/>
                  <a:pt x="168" y="240"/>
                </a:cubicBezTo>
                <a:cubicBezTo>
                  <a:pt x="151" y="222"/>
                  <a:pt x="141" y="203"/>
                  <a:pt x="141" y="188"/>
                </a:cubicBezTo>
                <a:cubicBezTo>
                  <a:pt x="141" y="179"/>
                  <a:pt x="145" y="173"/>
                  <a:pt x="152" y="168"/>
                </a:cubicBezTo>
                <a:cubicBezTo>
                  <a:pt x="155" y="167"/>
                  <a:pt x="156" y="164"/>
                  <a:pt x="156" y="162"/>
                </a:cubicBezTo>
                <a:cubicBezTo>
                  <a:pt x="160" y="80"/>
                  <a:pt x="218" y="16"/>
                  <a:pt x="289" y="16"/>
                </a:cubicBezTo>
                <a:cubicBezTo>
                  <a:pt x="289" y="16"/>
                  <a:pt x="291" y="16"/>
                  <a:pt x="291" y="16"/>
                </a:cubicBezTo>
                <a:cubicBezTo>
                  <a:pt x="362" y="17"/>
                  <a:pt x="420" y="82"/>
                  <a:pt x="422" y="165"/>
                </a:cubicBezTo>
                <a:cubicBezTo>
                  <a:pt x="422" y="167"/>
                  <a:pt x="423" y="169"/>
                  <a:pt x="425" y="171"/>
                </a:cubicBezTo>
                <a:cubicBezTo>
                  <a:pt x="430" y="175"/>
                  <a:pt x="432" y="180"/>
                  <a:pt x="432" y="188"/>
                </a:cubicBezTo>
                <a:cubicBezTo>
                  <a:pt x="432" y="200"/>
                  <a:pt x="425" y="216"/>
                  <a:pt x="413" y="232"/>
                </a:cubicBezTo>
                <a:cubicBezTo>
                  <a:pt x="412" y="233"/>
                  <a:pt x="412" y="234"/>
                  <a:pt x="412" y="235"/>
                </a:cubicBezTo>
                <a:cubicBezTo>
                  <a:pt x="399" y="275"/>
                  <a:pt x="376" y="311"/>
                  <a:pt x="349" y="333"/>
                </a:cubicBezTo>
                <a:cubicBezTo>
                  <a:pt x="346" y="335"/>
                  <a:pt x="345" y="338"/>
                  <a:pt x="346" y="341"/>
                </a:cubicBezTo>
                <a:cubicBezTo>
                  <a:pt x="350" y="364"/>
                  <a:pt x="365" y="396"/>
                  <a:pt x="411" y="415"/>
                </a:cubicBezTo>
                <a:cubicBezTo>
                  <a:pt x="416" y="418"/>
                  <a:pt x="424" y="420"/>
                  <a:pt x="435" y="422"/>
                </a:cubicBezTo>
                <a:cubicBezTo>
                  <a:pt x="475" y="430"/>
                  <a:pt x="541" y="445"/>
                  <a:pt x="557" y="506"/>
                </a:cubicBezTo>
                <a:cubicBezTo>
                  <a:pt x="558" y="509"/>
                  <a:pt x="561" y="512"/>
                  <a:pt x="565" y="512"/>
                </a:cubicBezTo>
                <a:cubicBezTo>
                  <a:pt x="566" y="512"/>
                  <a:pt x="566" y="511"/>
                  <a:pt x="567" y="511"/>
                </a:cubicBezTo>
                <a:cubicBezTo>
                  <a:pt x="571" y="510"/>
                  <a:pt x="574" y="506"/>
                  <a:pt x="573" y="501"/>
                </a:cubicBezTo>
                <a:cubicBezTo>
                  <a:pt x="554" y="431"/>
                  <a:pt x="479" y="415"/>
                  <a:pt x="438" y="406"/>
                </a:cubicBezTo>
                <a:cubicBezTo>
                  <a:pt x="429" y="404"/>
                  <a:pt x="421" y="402"/>
                  <a:pt x="417" y="401"/>
                </a:cubicBezTo>
                <a:cubicBezTo>
                  <a:pt x="387" y="388"/>
                  <a:pt x="369" y="368"/>
                  <a:pt x="362" y="342"/>
                </a:cubicBezTo>
                <a:cubicBezTo>
                  <a:pt x="390" y="318"/>
                  <a:pt x="413" y="282"/>
                  <a:pt x="426" y="241"/>
                </a:cubicBezTo>
                <a:cubicBezTo>
                  <a:pt x="440" y="222"/>
                  <a:pt x="448" y="204"/>
                  <a:pt x="448" y="188"/>
                </a:cubicBezTo>
                <a:cubicBezTo>
                  <a:pt x="448" y="177"/>
                  <a:pt x="445" y="168"/>
                  <a:pt x="438" y="161"/>
                </a:cubicBezTo>
                <a:cubicBezTo>
                  <a:pt x="434" y="71"/>
                  <a:pt x="370" y="1"/>
                  <a:pt x="291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210" y="0"/>
                  <a:pt x="146" y="69"/>
                  <a:pt x="140" y="157"/>
                </a:cubicBezTo>
                <a:cubicBezTo>
                  <a:pt x="130" y="164"/>
                  <a:pt x="125" y="175"/>
                  <a:pt x="125" y="188"/>
                </a:cubicBezTo>
                <a:cubicBezTo>
                  <a:pt x="125" y="207"/>
                  <a:pt x="136" y="229"/>
                  <a:pt x="155" y="250"/>
                </a:cubicBezTo>
                <a:cubicBezTo>
                  <a:pt x="168" y="286"/>
                  <a:pt x="188" y="317"/>
                  <a:pt x="212" y="339"/>
                </a:cubicBezTo>
                <a:cubicBezTo>
                  <a:pt x="205" y="365"/>
                  <a:pt x="187" y="385"/>
                  <a:pt x="157" y="397"/>
                </a:cubicBezTo>
                <a:cubicBezTo>
                  <a:pt x="153" y="399"/>
                  <a:pt x="145" y="401"/>
                  <a:pt x="137" y="403"/>
                </a:cubicBezTo>
                <a:cubicBezTo>
                  <a:pt x="96" y="413"/>
                  <a:pt x="20" y="431"/>
                  <a:pt x="1" y="501"/>
                </a:cubicBezTo>
                <a:cubicBezTo>
                  <a:pt x="0" y="506"/>
                  <a:pt x="3" y="510"/>
                  <a:pt x="7" y="5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3783232" y="3806731"/>
            <a:ext cx="771576" cy="689069"/>
          </a:xfrm>
          <a:custGeom>
            <a:avLst/>
            <a:gdLst>
              <a:gd name="T0" fmla="*/ 355 w 574"/>
              <a:gd name="T1" fmla="*/ 331 h 512"/>
              <a:gd name="T2" fmla="*/ 348 w 574"/>
              <a:gd name="T3" fmla="*/ 334 h 512"/>
              <a:gd name="T4" fmla="*/ 346 w 574"/>
              <a:gd name="T5" fmla="*/ 341 h 512"/>
              <a:gd name="T6" fmla="*/ 411 w 574"/>
              <a:gd name="T7" fmla="*/ 415 h 512"/>
              <a:gd name="T8" fmla="*/ 435 w 574"/>
              <a:gd name="T9" fmla="*/ 422 h 512"/>
              <a:gd name="T10" fmla="*/ 557 w 574"/>
              <a:gd name="T11" fmla="*/ 506 h 512"/>
              <a:gd name="T12" fmla="*/ 565 w 574"/>
              <a:gd name="T13" fmla="*/ 512 h 512"/>
              <a:gd name="T14" fmla="*/ 567 w 574"/>
              <a:gd name="T15" fmla="*/ 511 h 512"/>
              <a:gd name="T16" fmla="*/ 573 w 574"/>
              <a:gd name="T17" fmla="*/ 501 h 512"/>
              <a:gd name="T18" fmla="*/ 438 w 574"/>
              <a:gd name="T19" fmla="*/ 406 h 512"/>
              <a:gd name="T20" fmla="*/ 417 w 574"/>
              <a:gd name="T21" fmla="*/ 401 h 512"/>
              <a:gd name="T22" fmla="*/ 364 w 574"/>
              <a:gd name="T23" fmla="*/ 348 h 512"/>
              <a:gd name="T24" fmla="*/ 476 w 574"/>
              <a:gd name="T25" fmla="*/ 322 h 512"/>
              <a:gd name="T26" fmla="*/ 479 w 574"/>
              <a:gd name="T27" fmla="*/ 315 h 512"/>
              <a:gd name="T28" fmla="*/ 475 w 574"/>
              <a:gd name="T29" fmla="*/ 309 h 512"/>
              <a:gd name="T30" fmla="*/ 431 w 574"/>
              <a:gd name="T31" fmla="*/ 165 h 512"/>
              <a:gd name="T32" fmla="*/ 291 w 574"/>
              <a:gd name="T33" fmla="*/ 0 h 512"/>
              <a:gd name="T34" fmla="*/ 288 w 574"/>
              <a:gd name="T35" fmla="*/ 0 h 512"/>
              <a:gd name="T36" fmla="*/ 288 w 574"/>
              <a:gd name="T37" fmla="*/ 0 h 512"/>
              <a:gd name="T38" fmla="*/ 143 w 574"/>
              <a:gd name="T39" fmla="*/ 161 h 512"/>
              <a:gd name="T40" fmla="*/ 99 w 574"/>
              <a:gd name="T41" fmla="*/ 306 h 512"/>
              <a:gd name="T42" fmla="*/ 95 w 574"/>
              <a:gd name="T43" fmla="*/ 312 h 512"/>
              <a:gd name="T44" fmla="*/ 98 w 574"/>
              <a:gd name="T45" fmla="*/ 319 h 512"/>
              <a:gd name="T46" fmla="*/ 209 w 574"/>
              <a:gd name="T47" fmla="*/ 347 h 512"/>
              <a:gd name="T48" fmla="*/ 157 w 574"/>
              <a:gd name="T49" fmla="*/ 397 h 512"/>
              <a:gd name="T50" fmla="*/ 137 w 574"/>
              <a:gd name="T51" fmla="*/ 403 h 512"/>
              <a:gd name="T52" fmla="*/ 1 w 574"/>
              <a:gd name="T53" fmla="*/ 501 h 512"/>
              <a:gd name="T54" fmla="*/ 7 w 574"/>
              <a:gd name="T55" fmla="*/ 511 h 512"/>
              <a:gd name="T56" fmla="*/ 17 w 574"/>
              <a:gd name="T57" fmla="*/ 506 h 512"/>
              <a:gd name="T58" fmla="*/ 140 w 574"/>
              <a:gd name="T59" fmla="*/ 419 h 512"/>
              <a:gd name="T60" fmla="*/ 163 w 574"/>
              <a:gd name="T61" fmla="*/ 412 h 512"/>
              <a:gd name="T62" fmla="*/ 228 w 574"/>
              <a:gd name="T63" fmla="*/ 337 h 512"/>
              <a:gd name="T64" fmla="*/ 226 w 574"/>
              <a:gd name="T65" fmla="*/ 330 h 512"/>
              <a:gd name="T66" fmla="*/ 218 w 574"/>
              <a:gd name="T67" fmla="*/ 328 h 512"/>
              <a:gd name="T68" fmla="*/ 117 w 574"/>
              <a:gd name="T69" fmla="*/ 313 h 512"/>
              <a:gd name="T70" fmla="*/ 159 w 574"/>
              <a:gd name="T71" fmla="*/ 161 h 512"/>
              <a:gd name="T72" fmla="*/ 289 w 574"/>
              <a:gd name="T73" fmla="*/ 16 h 512"/>
              <a:gd name="T74" fmla="*/ 291 w 574"/>
              <a:gd name="T75" fmla="*/ 16 h 512"/>
              <a:gd name="T76" fmla="*/ 415 w 574"/>
              <a:gd name="T77" fmla="*/ 165 h 512"/>
              <a:gd name="T78" fmla="*/ 457 w 574"/>
              <a:gd name="T79" fmla="*/ 316 h 512"/>
              <a:gd name="T80" fmla="*/ 355 w 574"/>
              <a:gd name="T81" fmla="*/ 33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4" h="512">
                <a:moveTo>
                  <a:pt x="355" y="331"/>
                </a:moveTo>
                <a:cubicBezTo>
                  <a:pt x="352" y="331"/>
                  <a:pt x="349" y="332"/>
                  <a:pt x="348" y="334"/>
                </a:cubicBezTo>
                <a:cubicBezTo>
                  <a:pt x="346" y="335"/>
                  <a:pt x="345" y="338"/>
                  <a:pt x="346" y="341"/>
                </a:cubicBezTo>
                <a:cubicBezTo>
                  <a:pt x="350" y="364"/>
                  <a:pt x="365" y="396"/>
                  <a:pt x="411" y="415"/>
                </a:cubicBezTo>
                <a:cubicBezTo>
                  <a:pt x="416" y="418"/>
                  <a:pt x="424" y="420"/>
                  <a:pt x="435" y="422"/>
                </a:cubicBezTo>
                <a:cubicBezTo>
                  <a:pt x="475" y="430"/>
                  <a:pt x="541" y="445"/>
                  <a:pt x="557" y="506"/>
                </a:cubicBezTo>
                <a:cubicBezTo>
                  <a:pt x="558" y="509"/>
                  <a:pt x="561" y="512"/>
                  <a:pt x="565" y="512"/>
                </a:cubicBezTo>
                <a:cubicBezTo>
                  <a:pt x="566" y="512"/>
                  <a:pt x="566" y="511"/>
                  <a:pt x="567" y="511"/>
                </a:cubicBezTo>
                <a:cubicBezTo>
                  <a:pt x="571" y="510"/>
                  <a:pt x="574" y="506"/>
                  <a:pt x="573" y="501"/>
                </a:cubicBezTo>
                <a:cubicBezTo>
                  <a:pt x="554" y="431"/>
                  <a:pt x="479" y="415"/>
                  <a:pt x="438" y="406"/>
                </a:cubicBezTo>
                <a:cubicBezTo>
                  <a:pt x="429" y="404"/>
                  <a:pt x="421" y="402"/>
                  <a:pt x="417" y="401"/>
                </a:cubicBezTo>
                <a:cubicBezTo>
                  <a:pt x="390" y="389"/>
                  <a:pt x="372" y="371"/>
                  <a:pt x="364" y="348"/>
                </a:cubicBezTo>
                <a:cubicBezTo>
                  <a:pt x="440" y="354"/>
                  <a:pt x="475" y="323"/>
                  <a:pt x="476" y="322"/>
                </a:cubicBezTo>
                <a:cubicBezTo>
                  <a:pt x="478" y="320"/>
                  <a:pt x="479" y="318"/>
                  <a:pt x="479" y="315"/>
                </a:cubicBezTo>
                <a:cubicBezTo>
                  <a:pt x="479" y="313"/>
                  <a:pt x="477" y="311"/>
                  <a:pt x="475" y="309"/>
                </a:cubicBezTo>
                <a:cubicBezTo>
                  <a:pt x="431" y="284"/>
                  <a:pt x="431" y="197"/>
                  <a:pt x="431" y="165"/>
                </a:cubicBezTo>
                <a:cubicBezTo>
                  <a:pt x="431" y="73"/>
                  <a:pt x="369" y="1"/>
                  <a:pt x="291" y="0"/>
                </a:cubicBezTo>
                <a:cubicBezTo>
                  <a:pt x="290" y="0"/>
                  <a:pt x="289" y="0"/>
                  <a:pt x="288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208" y="0"/>
                  <a:pt x="143" y="73"/>
                  <a:pt x="143" y="161"/>
                </a:cubicBezTo>
                <a:cubicBezTo>
                  <a:pt x="143" y="194"/>
                  <a:pt x="143" y="281"/>
                  <a:pt x="99" y="306"/>
                </a:cubicBezTo>
                <a:cubicBezTo>
                  <a:pt x="97" y="307"/>
                  <a:pt x="95" y="310"/>
                  <a:pt x="95" y="312"/>
                </a:cubicBezTo>
                <a:cubicBezTo>
                  <a:pt x="95" y="315"/>
                  <a:pt x="96" y="318"/>
                  <a:pt x="98" y="319"/>
                </a:cubicBezTo>
                <a:cubicBezTo>
                  <a:pt x="100" y="321"/>
                  <a:pt x="149" y="358"/>
                  <a:pt x="209" y="347"/>
                </a:cubicBezTo>
                <a:cubicBezTo>
                  <a:pt x="201" y="369"/>
                  <a:pt x="184" y="386"/>
                  <a:pt x="157" y="397"/>
                </a:cubicBezTo>
                <a:cubicBezTo>
                  <a:pt x="153" y="399"/>
                  <a:pt x="145" y="401"/>
                  <a:pt x="137" y="403"/>
                </a:cubicBezTo>
                <a:cubicBezTo>
                  <a:pt x="96" y="413"/>
                  <a:pt x="20" y="431"/>
                  <a:pt x="1" y="501"/>
                </a:cubicBezTo>
                <a:cubicBezTo>
                  <a:pt x="0" y="506"/>
                  <a:pt x="3" y="510"/>
                  <a:pt x="7" y="511"/>
                </a:cubicBezTo>
                <a:cubicBezTo>
                  <a:pt x="11" y="512"/>
                  <a:pt x="16" y="510"/>
                  <a:pt x="17" y="506"/>
                </a:cubicBezTo>
                <a:cubicBezTo>
                  <a:pt x="33" y="444"/>
                  <a:pt x="100" y="428"/>
                  <a:pt x="140" y="419"/>
                </a:cubicBezTo>
                <a:cubicBezTo>
                  <a:pt x="150" y="416"/>
                  <a:pt x="158" y="414"/>
                  <a:pt x="163" y="412"/>
                </a:cubicBezTo>
                <a:cubicBezTo>
                  <a:pt x="209" y="392"/>
                  <a:pt x="224" y="360"/>
                  <a:pt x="228" y="337"/>
                </a:cubicBezTo>
                <a:cubicBezTo>
                  <a:pt x="229" y="335"/>
                  <a:pt x="228" y="332"/>
                  <a:pt x="226" y="330"/>
                </a:cubicBezTo>
                <a:cubicBezTo>
                  <a:pt x="224" y="328"/>
                  <a:pt x="221" y="327"/>
                  <a:pt x="218" y="328"/>
                </a:cubicBezTo>
                <a:cubicBezTo>
                  <a:pt x="175" y="342"/>
                  <a:pt x="135" y="323"/>
                  <a:pt x="117" y="313"/>
                </a:cubicBezTo>
                <a:cubicBezTo>
                  <a:pt x="159" y="278"/>
                  <a:pt x="159" y="197"/>
                  <a:pt x="159" y="161"/>
                </a:cubicBezTo>
                <a:cubicBezTo>
                  <a:pt x="159" y="81"/>
                  <a:pt x="217" y="16"/>
                  <a:pt x="289" y="16"/>
                </a:cubicBezTo>
                <a:cubicBezTo>
                  <a:pt x="289" y="16"/>
                  <a:pt x="291" y="16"/>
                  <a:pt x="291" y="16"/>
                </a:cubicBezTo>
                <a:cubicBezTo>
                  <a:pt x="362" y="17"/>
                  <a:pt x="415" y="81"/>
                  <a:pt x="415" y="165"/>
                </a:cubicBezTo>
                <a:cubicBezTo>
                  <a:pt x="415" y="200"/>
                  <a:pt x="415" y="281"/>
                  <a:pt x="457" y="316"/>
                </a:cubicBezTo>
                <a:cubicBezTo>
                  <a:pt x="443" y="324"/>
                  <a:pt x="410" y="338"/>
                  <a:pt x="355" y="3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4822241" y="3806731"/>
            <a:ext cx="1205161" cy="689069"/>
          </a:xfrm>
          <a:custGeom>
            <a:avLst/>
            <a:gdLst>
              <a:gd name="T0" fmla="*/ 644 w 896"/>
              <a:gd name="T1" fmla="*/ 199 h 512"/>
              <a:gd name="T2" fmla="*/ 689 w 896"/>
              <a:gd name="T3" fmla="*/ 32 h 512"/>
              <a:gd name="T4" fmla="*/ 632 w 896"/>
              <a:gd name="T5" fmla="*/ 80 h 512"/>
              <a:gd name="T6" fmla="*/ 632 w 896"/>
              <a:gd name="T7" fmla="*/ 96 h 512"/>
              <a:gd name="T8" fmla="*/ 704 w 896"/>
              <a:gd name="T9" fmla="*/ 22 h 512"/>
              <a:gd name="T10" fmla="*/ 520 w 896"/>
              <a:gd name="T11" fmla="*/ 16 h 512"/>
              <a:gd name="T12" fmla="*/ 514 w 896"/>
              <a:gd name="T13" fmla="*/ 28 h 512"/>
              <a:gd name="T14" fmla="*/ 305 w 896"/>
              <a:gd name="T15" fmla="*/ 97 h 512"/>
              <a:gd name="T16" fmla="*/ 344 w 896"/>
              <a:gd name="T17" fmla="*/ 16 h 512"/>
              <a:gd name="T18" fmla="*/ 344 w 896"/>
              <a:gd name="T19" fmla="*/ 0 h 512"/>
              <a:gd name="T20" fmla="*/ 192 w 896"/>
              <a:gd name="T21" fmla="*/ 8 h 512"/>
              <a:gd name="T22" fmla="*/ 237 w 896"/>
              <a:gd name="T23" fmla="*/ 16 h 512"/>
              <a:gd name="T24" fmla="*/ 292 w 896"/>
              <a:gd name="T25" fmla="*/ 107 h 512"/>
              <a:gd name="T26" fmla="*/ 168 w 896"/>
              <a:gd name="T27" fmla="*/ 176 h 512"/>
              <a:gd name="T28" fmla="*/ 168 w 896"/>
              <a:gd name="T29" fmla="*/ 512 h 512"/>
              <a:gd name="T30" fmla="*/ 512 w 896"/>
              <a:gd name="T31" fmla="*/ 352 h 512"/>
              <a:gd name="T32" fmla="*/ 456 w 896"/>
              <a:gd name="T33" fmla="*/ 400 h 512"/>
              <a:gd name="T34" fmla="*/ 456 w 896"/>
              <a:gd name="T35" fmla="*/ 416 h 512"/>
              <a:gd name="T36" fmla="*/ 529 w 896"/>
              <a:gd name="T37" fmla="*/ 344 h 512"/>
              <a:gd name="T38" fmla="*/ 458 w 896"/>
              <a:gd name="T39" fmla="*/ 337 h 512"/>
              <a:gd name="T40" fmla="*/ 631 w 896"/>
              <a:gd name="T41" fmla="*/ 207 h 512"/>
              <a:gd name="T42" fmla="*/ 728 w 896"/>
              <a:gd name="T43" fmla="*/ 512 h 512"/>
              <a:gd name="T44" fmla="*/ 728 w 896"/>
              <a:gd name="T45" fmla="*/ 176 h 512"/>
              <a:gd name="T46" fmla="*/ 445 w 896"/>
              <a:gd name="T47" fmla="*/ 329 h 512"/>
              <a:gd name="T48" fmla="*/ 554 w 896"/>
              <a:gd name="T49" fmla="*/ 112 h 512"/>
              <a:gd name="T50" fmla="*/ 431 w 896"/>
              <a:gd name="T51" fmla="*/ 337 h 512"/>
              <a:gd name="T52" fmla="*/ 257 w 896"/>
              <a:gd name="T53" fmla="*/ 201 h 512"/>
              <a:gd name="T54" fmla="*/ 320 w 896"/>
              <a:gd name="T55" fmla="*/ 337 h 512"/>
              <a:gd name="T56" fmla="*/ 250 w 896"/>
              <a:gd name="T57" fmla="*/ 215 h 512"/>
              <a:gd name="T58" fmla="*/ 168 w 896"/>
              <a:gd name="T59" fmla="*/ 496 h 512"/>
              <a:gd name="T60" fmla="*/ 168 w 896"/>
              <a:gd name="T61" fmla="*/ 192 h 512"/>
              <a:gd name="T62" fmla="*/ 160 w 896"/>
              <a:gd name="T63" fmla="*/ 341 h 512"/>
              <a:gd name="T64" fmla="*/ 167 w 896"/>
              <a:gd name="T65" fmla="*/ 352 h 512"/>
              <a:gd name="T66" fmla="*/ 168 w 896"/>
              <a:gd name="T67" fmla="*/ 496 h 512"/>
              <a:gd name="T68" fmla="*/ 576 w 896"/>
              <a:gd name="T69" fmla="*/ 344 h 512"/>
              <a:gd name="T70" fmla="*/ 723 w 896"/>
              <a:gd name="T71" fmla="*/ 349 h 512"/>
              <a:gd name="T72" fmla="*/ 734 w 896"/>
              <a:gd name="T73" fmla="*/ 352 h 512"/>
              <a:gd name="T74" fmla="*/ 653 w 896"/>
              <a:gd name="T75" fmla="*/ 212 h 512"/>
              <a:gd name="T76" fmla="*/ 880 w 896"/>
              <a:gd name="T77" fmla="*/ 34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96" h="512">
                <a:moveTo>
                  <a:pt x="728" y="176"/>
                </a:moveTo>
                <a:cubicBezTo>
                  <a:pt x="698" y="176"/>
                  <a:pt x="669" y="184"/>
                  <a:pt x="644" y="199"/>
                </a:cubicBezTo>
                <a:cubicBezTo>
                  <a:pt x="535" y="32"/>
                  <a:pt x="535" y="32"/>
                  <a:pt x="535" y="32"/>
                </a:cubicBezTo>
                <a:cubicBezTo>
                  <a:pt x="689" y="32"/>
                  <a:pt x="689" y="32"/>
                  <a:pt x="689" y="32"/>
                </a:cubicBezTo>
                <a:cubicBezTo>
                  <a:pt x="689" y="40"/>
                  <a:pt x="687" y="53"/>
                  <a:pt x="678" y="63"/>
                </a:cubicBezTo>
                <a:cubicBezTo>
                  <a:pt x="668" y="74"/>
                  <a:pt x="653" y="80"/>
                  <a:pt x="632" y="80"/>
                </a:cubicBezTo>
                <a:cubicBezTo>
                  <a:pt x="628" y="80"/>
                  <a:pt x="624" y="83"/>
                  <a:pt x="624" y="88"/>
                </a:cubicBezTo>
                <a:cubicBezTo>
                  <a:pt x="624" y="92"/>
                  <a:pt x="628" y="96"/>
                  <a:pt x="632" y="96"/>
                </a:cubicBezTo>
                <a:cubicBezTo>
                  <a:pt x="658" y="96"/>
                  <a:pt x="677" y="88"/>
                  <a:pt x="690" y="74"/>
                </a:cubicBezTo>
                <a:cubicBezTo>
                  <a:pt x="708" y="52"/>
                  <a:pt x="704" y="24"/>
                  <a:pt x="704" y="22"/>
                </a:cubicBezTo>
                <a:cubicBezTo>
                  <a:pt x="704" y="19"/>
                  <a:pt x="700" y="16"/>
                  <a:pt x="696" y="16"/>
                </a:cubicBezTo>
                <a:cubicBezTo>
                  <a:pt x="520" y="16"/>
                  <a:pt x="520" y="16"/>
                  <a:pt x="520" y="16"/>
                </a:cubicBezTo>
                <a:cubicBezTo>
                  <a:pt x="517" y="16"/>
                  <a:pt x="515" y="17"/>
                  <a:pt x="513" y="20"/>
                </a:cubicBezTo>
                <a:cubicBezTo>
                  <a:pt x="512" y="22"/>
                  <a:pt x="512" y="25"/>
                  <a:pt x="514" y="28"/>
                </a:cubicBezTo>
                <a:cubicBezTo>
                  <a:pt x="559" y="97"/>
                  <a:pt x="559" y="97"/>
                  <a:pt x="559" y="97"/>
                </a:cubicBezTo>
                <a:cubicBezTo>
                  <a:pt x="305" y="97"/>
                  <a:pt x="305" y="97"/>
                  <a:pt x="305" y="97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344" y="16"/>
                  <a:pt x="344" y="16"/>
                  <a:pt x="344" y="16"/>
                </a:cubicBezTo>
                <a:cubicBezTo>
                  <a:pt x="349" y="16"/>
                  <a:pt x="352" y="12"/>
                  <a:pt x="352" y="8"/>
                </a:cubicBezTo>
                <a:cubicBezTo>
                  <a:pt x="352" y="3"/>
                  <a:pt x="349" y="0"/>
                  <a:pt x="34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196" y="0"/>
                  <a:pt x="192" y="3"/>
                  <a:pt x="192" y="8"/>
                </a:cubicBezTo>
                <a:cubicBezTo>
                  <a:pt x="192" y="12"/>
                  <a:pt x="196" y="16"/>
                  <a:pt x="200" y="16"/>
                </a:cubicBezTo>
                <a:cubicBezTo>
                  <a:pt x="237" y="16"/>
                  <a:pt x="237" y="16"/>
                  <a:pt x="237" y="16"/>
                </a:cubicBezTo>
                <a:cubicBezTo>
                  <a:pt x="238" y="16"/>
                  <a:pt x="238" y="16"/>
                  <a:pt x="238" y="17"/>
                </a:cubicBezTo>
                <a:cubicBezTo>
                  <a:pt x="292" y="107"/>
                  <a:pt x="292" y="107"/>
                  <a:pt x="292" y="107"/>
                </a:cubicBezTo>
                <a:cubicBezTo>
                  <a:pt x="244" y="193"/>
                  <a:pt x="244" y="193"/>
                  <a:pt x="244" y="193"/>
                </a:cubicBezTo>
                <a:cubicBezTo>
                  <a:pt x="221" y="182"/>
                  <a:pt x="195" y="176"/>
                  <a:pt x="168" y="176"/>
                </a:cubicBezTo>
                <a:cubicBezTo>
                  <a:pt x="76" y="176"/>
                  <a:pt x="0" y="251"/>
                  <a:pt x="0" y="344"/>
                </a:cubicBezTo>
                <a:cubicBezTo>
                  <a:pt x="0" y="436"/>
                  <a:pt x="76" y="512"/>
                  <a:pt x="168" y="512"/>
                </a:cubicBezTo>
                <a:cubicBezTo>
                  <a:pt x="258" y="512"/>
                  <a:pt x="331" y="441"/>
                  <a:pt x="335" y="352"/>
                </a:cubicBezTo>
                <a:cubicBezTo>
                  <a:pt x="512" y="352"/>
                  <a:pt x="512" y="352"/>
                  <a:pt x="512" y="352"/>
                </a:cubicBezTo>
                <a:cubicBezTo>
                  <a:pt x="513" y="361"/>
                  <a:pt x="511" y="373"/>
                  <a:pt x="502" y="383"/>
                </a:cubicBezTo>
                <a:cubicBezTo>
                  <a:pt x="493" y="394"/>
                  <a:pt x="477" y="400"/>
                  <a:pt x="456" y="400"/>
                </a:cubicBezTo>
                <a:cubicBezTo>
                  <a:pt x="452" y="400"/>
                  <a:pt x="448" y="403"/>
                  <a:pt x="448" y="408"/>
                </a:cubicBezTo>
                <a:cubicBezTo>
                  <a:pt x="448" y="412"/>
                  <a:pt x="452" y="416"/>
                  <a:pt x="456" y="416"/>
                </a:cubicBezTo>
                <a:cubicBezTo>
                  <a:pt x="482" y="416"/>
                  <a:pt x="502" y="408"/>
                  <a:pt x="514" y="394"/>
                </a:cubicBezTo>
                <a:cubicBezTo>
                  <a:pt x="532" y="373"/>
                  <a:pt x="529" y="345"/>
                  <a:pt x="529" y="344"/>
                </a:cubicBezTo>
                <a:cubicBezTo>
                  <a:pt x="528" y="340"/>
                  <a:pt x="525" y="337"/>
                  <a:pt x="521" y="337"/>
                </a:cubicBezTo>
                <a:cubicBezTo>
                  <a:pt x="458" y="337"/>
                  <a:pt x="458" y="337"/>
                  <a:pt x="458" y="337"/>
                </a:cubicBezTo>
                <a:cubicBezTo>
                  <a:pt x="571" y="116"/>
                  <a:pt x="571" y="116"/>
                  <a:pt x="571" y="116"/>
                </a:cubicBezTo>
                <a:cubicBezTo>
                  <a:pt x="631" y="207"/>
                  <a:pt x="631" y="207"/>
                  <a:pt x="631" y="207"/>
                </a:cubicBezTo>
                <a:cubicBezTo>
                  <a:pt x="588" y="238"/>
                  <a:pt x="560" y="287"/>
                  <a:pt x="560" y="344"/>
                </a:cubicBezTo>
                <a:cubicBezTo>
                  <a:pt x="560" y="436"/>
                  <a:pt x="636" y="512"/>
                  <a:pt x="728" y="512"/>
                </a:cubicBezTo>
                <a:cubicBezTo>
                  <a:pt x="821" y="512"/>
                  <a:pt x="896" y="436"/>
                  <a:pt x="896" y="344"/>
                </a:cubicBezTo>
                <a:cubicBezTo>
                  <a:pt x="896" y="251"/>
                  <a:pt x="821" y="176"/>
                  <a:pt x="728" y="176"/>
                </a:cubicBezTo>
                <a:close/>
                <a:moveTo>
                  <a:pt x="554" y="112"/>
                </a:moveTo>
                <a:cubicBezTo>
                  <a:pt x="445" y="329"/>
                  <a:pt x="445" y="329"/>
                  <a:pt x="445" y="329"/>
                </a:cubicBezTo>
                <a:cubicBezTo>
                  <a:pt x="315" y="112"/>
                  <a:pt x="315" y="112"/>
                  <a:pt x="315" y="112"/>
                </a:cubicBezTo>
                <a:cubicBezTo>
                  <a:pt x="554" y="112"/>
                  <a:pt x="554" y="112"/>
                  <a:pt x="554" y="112"/>
                </a:cubicBezTo>
                <a:close/>
                <a:moveTo>
                  <a:pt x="302" y="123"/>
                </a:moveTo>
                <a:cubicBezTo>
                  <a:pt x="431" y="337"/>
                  <a:pt x="431" y="337"/>
                  <a:pt x="431" y="337"/>
                </a:cubicBezTo>
                <a:cubicBezTo>
                  <a:pt x="336" y="337"/>
                  <a:pt x="336" y="337"/>
                  <a:pt x="336" y="337"/>
                </a:cubicBezTo>
                <a:cubicBezTo>
                  <a:pt x="334" y="280"/>
                  <a:pt x="303" y="230"/>
                  <a:pt x="257" y="201"/>
                </a:cubicBezTo>
                <a:lnTo>
                  <a:pt x="302" y="123"/>
                </a:lnTo>
                <a:close/>
                <a:moveTo>
                  <a:pt x="320" y="337"/>
                </a:moveTo>
                <a:cubicBezTo>
                  <a:pt x="181" y="337"/>
                  <a:pt x="181" y="337"/>
                  <a:pt x="181" y="337"/>
                </a:cubicBezTo>
                <a:cubicBezTo>
                  <a:pt x="250" y="215"/>
                  <a:pt x="250" y="215"/>
                  <a:pt x="250" y="215"/>
                </a:cubicBezTo>
                <a:cubicBezTo>
                  <a:pt x="290" y="241"/>
                  <a:pt x="318" y="286"/>
                  <a:pt x="320" y="337"/>
                </a:cubicBezTo>
                <a:close/>
                <a:moveTo>
                  <a:pt x="168" y="496"/>
                </a:moveTo>
                <a:cubicBezTo>
                  <a:pt x="85" y="496"/>
                  <a:pt x="16" y="427"/>
                  <a:pt x="16" y="344"/>
                </a:cubicBezTo>
                <a:cubicBezTo>
                  <a:pt x="16" y="260"/>
                  <a:pt x="85" y="192"/>
                  <a:pt x="168" y="192"/>
                </a:cubicBezTo>
                <a:cubicBezTo>
                  <a:pt x="193" y="192"/>
                  <a:pt x="215" y="197"/>
                  <a:pt x="236" y="207"/>
                </a:cubicBezTo>
                <a:cubicBezTo>
                  <a:pt x="160" y="341"/>
                  <a:pt x="160" y="341"/>
                  <a:pt x="160" y="341"/>
                </a:cubicBezTo>
                <a:cubicBezTo>
                  <a:pt x="158" y="344"/>
                  <a:pt x="158" y="347"/>
                  <a:pt x="160" y="349"/>
                </a:cubicBezTo>
                <a:cubicBezTo>
                  <a:pt x="161" y="352"/>
                  <a:pt x="164" y="353"/>
                  <a:pt x="167" y="352"/>
                </a:cubicBezTo>
                <a:cubicBezTo>
                  <a:pt x="320" y="352"/>
                  <a:pt x="320" y="352"/>
                  <a:pt x="320" y="352"/>
                </a:cubicBezTo>
                <a:cubicBezTo>
                  <a:pt x="315" y="432"/>
                  <a:pt x="249" y="496"/>
                  <a:pt x="168" y="496"/>
                </a:cubicBezTo>
                <a:close/>
                <a:moveTo>
                  <a:pt x="728" y="496"/>
                </a:moveTo>
                <a:cubicBezTo>
                  <a:pt x="645" y="496"/>
                  <a:pt x="576" y="427"/>
                  <a:pt x="576" y="344"/>
                </a:cubicBezTo>
                <a:cubicBezTo>
                  <a:pt x="576" y="293"/>
                  <a:pt x="601" y="248"/>
                  <a:pt x="639" y="221"/>
                </a:cubicBezTo>
                <a:cubicBezTo>
                  <a:pt x="723" y="349"/>
                  <a:pt x="723" y="349"/>
                  <a:pt x="723" y="349"/>
                </a:cubicBezTo>
                <a:cubicBezTo>
                  <a:pt x="725" y="352"/>
                  <a:pt x="727" y="353"/>
                  <a:pt x="730" y="353"/>
                </a:cubicBezTo>
                <a:cubicBezTo>
                  <a:pt x="731" y="353"/>
                  <a:pt x="733" y="353"/>
                  <a:pt x="734" y="352"/>
                </a:cubicBezTo>
                <a:cubicBezTo>
                  <a:pt x="738" y="349"/>
                  <a:pt x="739" y="344"/>
                  <a:pt x="737" y="341"/>
                </a:cubicBezTo>
                <a:cubicBezTo>
                  <a:pt x="653" y="212"/>
                  <a:pt x="653" y="212"/>
                  <a:pt x="653" y="212"/>
                </a:cubicBezTo>
                <a:cubicBezTo>
                  <a:pt x="675" y="199"/>
                  <a:pt x="701" y="192"/>
                  <a:pt x="728" y="192"/>
                </a:cubicBezTo>
                <a:cubicBezTo>
                  <a:pt x="812" y="192"/>
                  <a:pt x="880" y="260"/>
                  <a:pt x="880" y="344"/>
                </a:cubicBezTo>
                <a:cubicBezTo>
                  <a:pt x="880" y="427"/>
                  <a:pt x="812" y="496"/>
                  <a:pt x="728" y="4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6363687" y="3810713"/>
            <a:ext cx="532592" cy="685087"/>
          </a:xfrm>
          <a:custGeom>
            <a:avLst/>
            <a:gdLst>
              <a:gd name="T0" fmla="*/ 217 w 396"/>
              <a:gd name="T1" fmla="*/ 349 h 509"/>
              <a:gd name="T2" fmla="*/ 385 w 396"/>
              <a:gd name="T3" fmla="*/ 181 h 509"/>
              <a:gd name="T4" fmla="*/ 217 w 396"/>
              <a:gd name="T5" fmla="*/ 13 h 509"/>
              <a:gd name="T6" fmla="*/ 49 w 396"/>
              <a:gd name="T7" fmla="*/ 181 h 509"/>
              <a:gd name="T8" fmla="*/ 217 w 396"/>
              <a:gd name="T9" fmla="*/ 349 h 509"/>
              <a:gd name="T10" fmla="*/ 217 w 396"/>
              <a:gd name="T11" fmla="*/ 29 h 509"/>
              <a:gd name="T12" fmla="*/ 369 w 396"/>
              <a:gd name="T13" fmla="*/ 181 h 509"/>
              <a:gd name="T14" fmla="*/ 217 w 396"/>
              <a:gd name="T15" fmla="*/ 333 h 509"/>
              <a:gd name="T16" fmla="*/ 65 w 396"/>
              <a:gd name="T17" fmla="*/ 181 h 509"/>
              <a:gd name="T18" fmla="*/ 217 w 396"/>
              <a:gd name="T19" fmla="*/ 29 h 509"/>
              <a:gd name="T20" fmla="*/ 145 w 396"/>
              <a:gd name="T21" fmla="*/ 445 h 509"/>
              <a:gd name="T22" fmla="*/ 113 w 396"/>
              <a:gd name="T23" fmla="*/ 477 h 509"/>
              <a:gd name="T24" fmla="*/ 113 w 396"/>
              <a:gd name="T25" fmla="*/ 501 h 509"/>
              <a:gd name="T26" fmla="*/ 121 w 396"/>
              <a:gd name="T27" fmla="*/ 509 h 509"/>
              <a:gd name="T28" fmla="*/ 313 w 396"/>
              <a:gd name="T29" fmla="*/ 509 h 509"/>
              <a:gd name="T30" fmla="*/ 321 w 396"/>
              <a:gd name="T31" fmla="*/ 501 h 509"/>
              <a:gd name="T32" fmla="*/ 321 w 396"/>
              <a:gd name="T33" fmla="*/ 478 h 509"/>
              <a:gd name="T34" fmla="*/ 289 w 396"/>
              <a:gd name="T35" fmla="*/ 445 h 509"/>
              <a:gd name="T36" fmla="*/ 145 w 396"/>
              <a:gd name="T37" fmla="*/ 445 h 509"/>
              <a:gd name="T38" fmla="*/ 305 w 396"/>
              <a:gd name="T39" fmla="*/ 478 h 509"/>
              <a:gd name="T40" fmla="*/ 305 w 396"/>
              <a:gd name="T41" fmla="*/ 493 h 509"/>
              <a:gd name="T42" fmla="*/ 129 w 396"/>
              <a:gd name="T43" fmla="*/ 493 h 509"/>
              <a:gd name="T44" fmla="*/ 129 w 396"/>
              <a:gd name="T45" fmla="*/ 477 h 509"/>
              <a:gd name="T46" fmla="*/ 145 w 396"/>
              <a:gd name="T47" fmla="*/ 461 h 509"/>
              <a:gd name="T48" fmla="*/ 289 w 396"/>
              <a:gd name="T49" fmla="*/ 461 h 509"/>
              <a:gd name="T50" fmla="*/ 305 w 396"/>
              <a:gd name="T51" fmla="*/ 478 h 509"/>
              <a:gd name="T52" fmla="*/ 209 w 396"/>
              <a:gd name="T53" fmla="*/ 396 h 509"/>
              <a:gd name="T54" fmla="*/ 209 w 396"/>
              <a:gd name="T55" fmla="*/ 396 h 509"/>
              <a:gd name="T56" fmla="*/ 209 w 396"/>
              <a:gd name="T57" fmla="*/ 422 h 509"/>
              <a:gd name="T58" fmla="*/ 217 w 396"/>
              <a:gd name="T59" fmla="*/ 430 h 509"/>
              <a:gd name="T60" fmla="*/ 225 w 396"/>
              <a:gd name="T61" fmla="*/ 422 h 509"/>
              <a:gd name="T62" fmla="*/ 225 w 396"/>
              <a:gd name="T63" fmla="*/ 396 h 509"/>
              <a:gd name="T64" fmla="*/ 225 w 396"/>
              <a:gd name="T65" fmla="*/ 396 h 509"/>
              <a:gd name="T66" fmla="*/ 363 w 396"/>
              <a:gd name="T67" fmla="*/ 339 h 509"/>
              <a:gd name="T68" fmla="*/ 382 w 396"/>
              <a:gd name="T69" fmla="*/ 358 h 509"/>
              <a:gd name="T70" fmla="*/ 393 w 396"/>
              <a:gd name="T71" fmla="*/ 358 h 509"/>
              <a:gd name="T72" fmla="*/ 393 w 396"/>
              <a:gd name="T73" fmla="*/ 346 h 509"/>
              <a:gd name="T74" fmla="*/ 369 w 396"/>
              <a:gd name="T75" fmla="*/ 322 h 509"/>
              <a:gd name="T76" fmla="*/ 357 w 396"/>
              <a:gd name="T77" fmla="*/ 322 h 509"/>
              <a:gd name="T78" fmla="*/ 216 w 396"/>
              <a:gd name="T79" fmla="*/ 381 h 509"/>
              <a:gd name="T80" fmla="*/ 75 w 396"/>
              <a:gd name="T81" fmla="*/ 322 h 509"/>
              <a:gd name="T82" fmla="*/ 16 w 396"/>
              <a:gd name="T83" fmla="*/ 181 h 509"/>
              <a:gd name="T84" fmla="*/ 75 w 396"/>
              <a:gd name="T85" fmla="*/ 39 h 509"/>
              <a:gd name="T86" fmla="*/ 75 w 396"/>
              <a:gd name="T87" fmla="*/ 28 h 509"/>
              <a:gd name="T88" fmla="*/ 50 w 396"/>
              <a:gd name="T89" fmla="*/ 3 h 509"/>
              <a:gd name="T90" fmla="*/ 39 w 396"/>
              <a:gd name="T91" fmla="*/ 3 h 509"/>
              <a:gd name="T92" fmla="*/ 39 w 396"/>
              <a:gd name="T93" fmla="*/ 15 h 509"/>
              <a:gd name="T94" fmla="*/ 58 w 396"/>
              <a:gd name="T95" fmla="*/ 34 h 509"/>
              <a:gd name="T96" fmla="*/ 0 w 396"/>
              <a:gd name="T97" fmla="*/ 181 h 509"/>
              <a:gd name="T98" fmla="*/ 63 w 396"/>
              <a:gd name="T99" fmla="*/ 333 h 509"/>
              <a:gd name="T100" fmla="*/ 209 w 396"/>
              <a:gd name="T101" fmla="*/ 39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" h="509">
                <a:moveTo>
                  <a:pt x="217" y="349"/>
                </a:moveTo>
                <a:cubicBezTo>
                  <a:pt x="309" y="349"/>
                  <a:pt x="385" y="273"/>
                  <a:pt x="385" y="181"/>
                </a:cubicBezTo>
                <a:cubicBezTo>
                  <a:pt x="385" y="88"/>
                  <a:pt x="309" y="13"/>
                  <a:pt x="217" y="13"/>
                </a:cubicBezTo>
                <a:cubicBezTo>
                  <a:pt x="124" y="13"/>
                  <a:pt x="49" y="88"/>
                  <a:pt x="49" y="181"/>
                </a:cubicBezTo>
                <a:cubicBezTo>
                  <a:pt x="49" y="273"/>
                  <a:pt x="124" y="349"/>
                  <a:pt x="217" y="349"/>
                </a:cubicBezTo>
                <a:close/>
                <a:moveTo>
                  <a:pt x="217" y="29"/>
                </a:moveTo>
                <a:cubicBezTo>
                  <a:pt x="301" y="29"/>
                  <a:pt x="369" y="97"/>
                  <a:pt x="369" y="181"/>
                </a:cubicBezTo>
                <a:cubicBezTo>
                  <a:pt x="369" y="264"/>
                  <a:pt x="301" y="333"/>
                  <a:pt x="217" y="333"/>
                </a:cubicBezTo>
                <a:cubicBezTo>
                  <a:pt x="133" y="333"/>
                  <a:pt x="65" y="264"/>
                  <a:pt x="65" y="181"/>
                </a:cubicBezTo>
                <a:cubicBezTo>
                  <a:pt x="65" y="97"/>
                  <a:pt x="133" y="29"/>
                  <a:pt x="217" y="29"/>
                </a:cubicBezTo>
                <a:close/>
                <a:moveTo>
                  <a:pt x="145" y="445"/>
                </a:moveTo>
                <a:cubicBezTo>
                  <a:pt x="127" y="445"/>
                  <a:pt x="113" y="458"/>
                  <a:pt x="113" y="477"/>
                </a:cubicBezTo>
                <a:cubicBezTo>
                  <a:pt x="113" y="501"/>
                  <a:pt x="113" y="501"/>
                  <a:pt x="113" y="501"/>
                </a:cubicBezTo>
                <a:cubicBezTo>
                  <a:pt x="113" y="505"/>
                  <a:pt x="116" y="509"/>
                  <a:pt x="121" y="509"/>
                </a:cubicBezTo>
                <a:cubicBezTo>
                  <a:pt x="313" y="509"/>
                  <a:pt x="313" y="509"/>
                  <a:pt x="313" y="509"/>
                </a:cubicBezTo>
                <a:cubicBezTo>
                  <a:pt x="317" y="509"/>
                  <a:pt x="321" y="505"/>
                  <a:pt x="321" y="501"/>
                </a:cubicBezTo>
                <a:cubicBezTo>
                  <a:pt x="321" y="478"/>
                  <a:pt x="321" y="478"/>
                  <a:pt x="321" y="478"/>
                </a:cubicBezTo>
                <a:cubicBezTo>
                  <a:pt x="321" y="459"/>
                  <a:pt x="307" y="445"/>
                  <a:pt x="289" y="445"/>
                </a:cubicBezTo>
                <a:lnTo>
                  <a:pt x="145" y="445"/>
                </a:lnTo>
                <a:close/>
                <a:moveTo>
                  <a:pt x="305" y="478"/>
                </a:moveTo>
                <a:cubicBezTo>
                  <a:pt x="305" y="493"/>
                  <a:pt x="305" y="493"/>
                  <a:pt x="305" y="493"/>
                </a:cubicBezTo>
                <a:cubicBezTo>
                  <a:pt x="129" y="493"/>
                  <a:pt x="129" y="493"/>
                  <a:pt x="129" y="493"/>
                </a:cubicBezTo>
                <a:cubicBezTo>
                  <a:pt x="129" y="477"/>
                  <a:pt x="129" y="477"/>
                  <a:pt x="129" y="477"/>
                </a:cubicBezTo>
                <a:cubicBezTo>
                  <a:pt x="129" y="467"/>
                  <a:pt x="135" y="461"/>
                  <a:pt x="145" y="461"/>
                </a:cubicBezTo>
                <a:cubicBezTo>
                  <a:pt x="289" y="461"/>
                  <a:pt x="289" y="461"/>
                  <a:pt x="289" y="461"/>
                </a:cubicBezTo>
                <a:cubicBezTo>
                  <a:pt x="298" y="461"/>
                  <a:pt x="305" y="468"/>
                  <a:pt x="305" y="478"/>
                </a:cubicBezTo>
                <a:close/>
                <a:moveTo>
                  <a:pt x="209" y="396"/>
                </a:moveTo>
                <a:cubicBezTo>
                  <a:pt x="209" y="396"/>
                  <a:pt x="209" y="396"/>
                  <a:pt x="209" y="396"/>
                </a:cubicBezTo>
                <a:cubicBezTo>
                  <a:pt x="209" y="422"/>
                  <a:pt x="209" y="422"/>
                  <a:pt x="209" y="422"/>
                </a:cubicBezTo>
                <a:cubicBezTo>
                  <a:pt x="209" y="427"/>
                  <a:pt x="212" y="430"/>
                  <a:pt x="217" y="430"/>
                </a:cubicBezTo>
                <a:cubicBezTo>
                  <a:pt x="221" y="430"/>
                  <a:pt x="225" y="427"/>
                  <a:pt x="225" y="422"/>
                </a:cubicBezTo>
                <a:cubicBezTo>
                  <a:pt x="225" y="396"/>
                  <a:pt x="225" y="396"/>
                  <a:pt x="225" y="396"/>
                </a:cubicBezTo>
                <a:cubicBezTo>
                  <a:pt x="225" y="396"/>
                  <a:pt x="225" y="396"/>
                  <a:pt x="225" y="396"/>
                </a:cubicBezTo>
                <a:cubicBezTo>
                  <a:pt x="276" y="394"/>
                  <a:pt x="325" y="374"/>
                  <a:pt x="363" y="339"/>
                </a:cubicBezTo>
                <a:cubicBezTo>
                  <a:pt x="382" y="358"/>
                  <a:pt x="382" y="358"/>
                  <a:pt x="382" y="358"/>
                </a:cubicBezTo>
                <a:cubicBezTo>
                  <a:pt x="385" y="361"/>
                  <a:pt x="390" y="361"/>
                  <a:pt x="393" y="358"/>
                </a:cubicBezTo>
                <a:cubicBezTo>
                  <a:pt x="396" y="355"/>
                  <a:pt x="396" y="350"/>
                  <a:pt x="393" y="346"/>
                </a:cubicBezTo>
                <a:cubicBezTo>
                  <a:pt x="369" y="322"/>
                  <a:pt x="369" y="322"/>
                  <a:pt x="369" y="322"/>
                </a:cubicBezTo>
                <a:cubicBezTo>
                  <a:pt x="366" y="319"/>
                  <a:pt x="361" y="319"/>
                  <a:pt x="357" y="322"/>
                </a:cubicBezTo>
                <a:cubicBezTo>
                  <a:pt x="320" y="360"/>
                  <a:pt x="269" y="381"/>
                  <a:pt x="216" y="381"/>
                </a:cubicBezTo>
                <a:cubicBezTo>
                  <a:pt x="163" y="381"/>
                  <a:pt x="112" y="360"/>
                  <a:pt x="75" y="322"/>
                </a:cubicBezTo>
                <a:cubicBezTo>
                  <a:pt x="37" y="284"/>
                  <a:pt x="16" y="234"/>
                  <a:pt x="16" y="181"/>
                </a:cubicBezTo>
                <a:cubicBezTo>
                  <a:pt x="16" y="127"/>
                  <a:pt x="37" y="77"/>
                  <a:pt x="75" y="39"/>
                </a:cubicBezTo>
                <a:cubicBezTo>
                  <a:pt x="78" y="36"/>
                  <a:pt x="78" y="31"/>
                  <a:pt x="75" y="28"/>
                </a:cubicBezTo>
                <a:cubicBezTo>
                  <a:pt x="50" y="3"/>
                  <a:pt x="50" y="3"/>
                  <a:pt x="50" y="3"/>
                </a:cubicBezTo>
                <a:cubicBezTo>
                  <a:pt x="47" y="0"/>
                  <a:pt x="42" y="0"/>
                  <a:pt x="39" y="3"/>
                </a:cubicBezTo>
                <a:cubicBezTo>
                  <a:pt x="36" y="7"/>
                  <a:pt x="36" y="12"/>
                  <a:pt x="39" y="15"/>
                </a:cubicBezTo>
                <a:cubicBezTo>
                  <a:pt x="58" y="34"/>
                  <a:pt x="58" y="34"/>
                  <a:pt x="58" y="34"/>
                </a:cubicBezTo>
                <a:cubicBezTo>
                  <a:pt x="20" y="74"/>
                  <a:pt x="0" y="126"/>
                  <a:pt x="0" y="181"/>
                </a:cubicBezTo>
                <a:cubicBezTo>
                  <a:pt x="0" y="238"/>
                  <a:pt x="22" y="292"/>
                  <a:pt x="63" y="333"/>
                </a:cubicBezTo>
                <a:cubicBezTo>
                  <a:pt x="102" y="372"/>
                  <a:pt x="154" y="394"/>
                  <a:pt x="209" y="3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7224028" y="3806731"/>
            <a:ext cx="516660" cy="689069"/>
          </a:xfrm>
          <a:custGeom>
            <a:avLst/>
            <a:gdLst>
              <a:gd name="T0" fmla="*/ 192 w 384"/>
              <a:gd name="T1" fmla="*/ 0 h 512"/>
              <a:gd name="T2" fmla="*/ 0 w 384"/>
              <a:gd name="T3" fmla="*/ 192 h 512"/>
              <a:gd name="T4" fmla="*/ 187 w 384"/>
              <a:gd name="T5" fmla="*/ 510 h 512"/>
              <a:gd name="T6" fmla="*/ 192 w 384"/>
              <a:gd name="T7" fmla="*/ 512 h 512"/>
              <a:gd name="T8" fmla="*/ 197 w 384"/>
              <a:gd name="T9" fmla="*/ 510 h 512"/>
              <a:gd name="T10" fmla="*/ 384 w 384"/>
              <a:gd name="T11" fmla="*/ 192 h 512"/>
              <a:gd name="T12" fmla="*/ 192 w 384"/>
              <a:gd name="T13" fmla="*/ 0 h 512"/>
              <a:gd name="T14" fmla="*/ 192 w 384"/>
              <a:gd name="T15" fmla="*/ 493 h 512"/>
              <a:gd name="T16" fmla="*/ 16 w 384"/>
              <a:gd name="T17" fmla="*/ 192 h 512"/>
              <a:gd name="T18" fmla="*/ 192 w 384"/>
              <a:gd name="T19" fmla="*/ 16 h 512"/>
              <a:gd name="T20" fmla="*/ 368 w 384"/>
              <a:gd name="T21" fmla="*/ 192 h 512"/>
              <a:gd name="T22" fmla="*/ 192 w 384"/>
              <a:gd name="T23" fmla="*/ 493 h 512"/>
              <a:gd name="T24" fmla="*/ 192 w 384"/>
              <a:gd name="T25" fmla="*/ 96 h 512"/>
              <a:gd name="T26" fmla="*/ 96 w 384"/>
              <a:gd name="T27" fmla="*/ 192 h 512"/>
              <a:gd name="T28" fmla="*/ 192 w 384"/>
              <a:gd name="T29" fmla="*/ 288 h 512"/>
              <a:gd name="T30" fmla="*/ 288 w 384"/>
              <a:gd name="T31" fmla="*/ 192 h 512"/>
              <a:gd name="T32" fmla="*/ 192 w 384"/>
              <a:gd name="T33" fmla="*/ 96 h 512"/>
              <a:gd name="T34" fmla="*/ 192 w 384"/>
              <a:gd name="T35" fmla="*/ 272 h 512"/>
              <a:gd name="T36" fmla="*/ 112 w 384"/>
              <a:gd name="T37" fmla="*/ 192 h 512"/>
              <a:gd name="T38" fmla="*/ 192 w 384"/>
              <a:gd name="T39" fmla="*/ 112 h 512"/>
              <a:gd name="T40" fmla="*/ 272 w 384"/>
              <a:gd name="T41" fmla="*/ 192 h 512"/>
              <a:gd name="T42" fmla="*/ 192 w 384"/>
              <a:gd name="T43" fmla="*/ 27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4" h="512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351"/>
                  <a:pt x="179" y="503"/>
                  <a:pt x="187" y="510"/>
                </a:cubicBezTo>
                <a:cubicBezTo>
                  <a:pt x="188" y="511"/>
                  <a:pt x="190" y="512"/>
                  <a:pt x="192" y="512"/>
                </a:cubicBezTo>
                <a:cubicBezTo>
                  <a:pt x="194" y="512"/>
                  <a:pt x="196" y="511"/>
                  <a:pt x="197" y="510"/>
                </a:cubicBezTo>
                <a:cubicBezTo>
                  <a:pt x="205" y="503"/>
                  <a:pt x="384" y="354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493"/>
                </a:moveTo>
                <a:cubicBezTo>
                  <a:pt x="163" y="467"/>
                  <a:pt x="16" y="329"/>
                  <a:pt x="16" y="192"/>
                </a:cubicBezTo>
                <a:cubicBezTo>
                  <a:pt x="16" y="95"/>
                  <a:pt x="95" y="16"/>
                  <a:pt x="192" y="16"/>
                </a:cubicBezTo>
                <a:cubicBezTo>
                  <a:pt x="289" y="16"/>
                  <a:pt x="368" y="95"/>
                  <a:pt x="368" y="192"/>
                </a:cubicBezTo>
                <a:cubicBezTo>
                  <a:pt x="368" y="331"/>
                  <a:pt x="222" y="467"/>
                  <a:pt x="192" y="493"/>
                </a:cubicBezTo>
                <a:close/>
                <a:moveTo>
                  <a:pt x="192" y="96"/>
                </a:moveTo>
                <a:cubicBezTo>
                  <a:pt x="139" y="96"/>
                  <a:pt x="96" y="139"/>
                  <a:pt x="96" y="192"/>
                </a:cubicBezTo>
                <a:cubicBezTo>
                  <a:pt x="96" y="244"/>
                  <a:pt x="139" y="288"/>
                  <a:pt x="192" y="288"/>
                </a:cubicBezTo>
                <a:cubicBezTo>
                  <a:pt x="245" y="288"/>
                  <a:pt x="288" y="244"/>
                  <a:pt x="288" y="192"/>
                </a:cubicBezTo>
                <a:cubicBezTo>
                  <a:pt x="288" y="139"/>
                  <a:pt x="245" y="96"/>
                  <a:pt x="192" y="96"/>
                </a:cubicBezTo>
                <a:close/>
                <a:moveTo>
                  <a:pt x="192" y="272"/>
                </a:moveTo>
                <a:cubicBezTo>
                  <a:pt x="148" y="272"/>
                  <a:pt x="112" y="236"/>
                  <a:pt x="112" y="192"/>
                </a:cubicBezTo>
                <a:cubicBezTo>
                  <a:pt x="112" y="147"/>
                  <a:pt x="148" y="112"/>
                  <a:pt x="192" y="112"/>
                </a:cubicBezTo>
                <a:cubicBezTo>
                  <a:pt x="236" y="112"/>
                  <a:pt x="272" y="147"/>
                  <a:pt x="272" y="192"/>
                </a:cubicBezTo>
                <a:cubicBezTo>
                  <a:pt x="272" y="236"/>
                  <a:pt x="236" y="272"/>
                  <a:pt x="192" y="2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8084938" y="3806731"/>
            <a:ext cx="688501" cy="689069"/>
          </a:xfrm>
          <a:custGeom>
            <a:avLst/>
            <a:gdLst>
              <a:gd name="T0" fmla="*/ 176 w 512"/>
              <a:gd name="T1" fmla="*/ 255 h 512"/>
              <a:gd name="T2" fmla="*/ 256 w 512"/>
              <a:gd name="T3" fmla="*/ 336 h 512"/>
              <a:gd name="T4" fmla="*/ 256 w 512"/>
              <a:gd name="T5" fmla="*/ 176 h 512"/>
              <a:gd name="T6" fmla="*/ 256 w 512"/>
              <a:gd name="T7" fmla="*/ 328 h 512"/>
              <a:gd name="T8" fmla="*/ 192 w 512"/>
              <a:gd name="T9" fmla="*/ 255 h 512"/>
              <a:gd name="T10" fmla="*/ 320 w 512"/>
              <a:gd name="T11" fmla="*/ 256 h 512"/>
              <a:gd name="T12" fmla="*/ 0 w 512"/>
              <a:gd name="T13" fmla="*/ 256 h 512"/>
              <a:gd name="T14" fmla="*/ 32 w 512"/>
              <a:gd name="T15" fmla="*/ 256 h 512"/>
              <a:gd name="T16" fmla="*/ 0 w 512"/>
              <a:gd name="T17" fmla="*/ 256 h 512"/>
              <a:gd name="T18" fmla="*/ 496 w 512"/>
              <a:gd name="T19" fmla="*/ 272 h 512"/>
              <a:gd name="T20" fmla="*/ 496 w 512"/>
              <a:gd name="T21" fmla="*/ 240 h 512"/>
              <a:gd name="T22" fmla="*/ 240 w 512"/>
              <a:gd name="T23" fmla="*/ 16 h 512"/>
              <a:gd name="T24" fmla="*/ 272 w 512"/>
              <a:gd name="T25" fmla="*/ 16 h 512"/>
              <a:gd name="T26" fmla="*/ 240 w 512"/>
              <a:gd name="T27" fmla="*/ 16 h 512"/>
              <a:gd name="T28" fmla="*/ 256 w 512"/>
              <a:gd name="T29" fmla="*/ 512 h 512"/>
              <a:gd name="T30" fmla="*/ 256 w 512"/>
              <a:gd name="T31" fmla="*/ 480 h 512"/>
              <a:gd name="T32" fmla="*/ 64 w 512"/>
              <a:gd name="T33" fmla="*/ 80 h 512"/>
              <a:gd name="T34" fmla="*/ 96 w 512"/>
              <a:gd name="T35" fmla="*/ 80 h 512"/>
              <a:gd name="T36" fmla="*/ 64 w 512"/>
              <a:gd name="T37" fmla="*/ 80 h 512"/>
              <a:gd name="T38" fmla="*/ 432 w 512"/>
              <a:gd name="T39" fmla="*/ 448 h 512"/>
              <a:gd name="T40" fmla="*/ 432 w 512"/>
              <a:gd name="T41" fmla="*/ 416 h 512"/>
              <a:gd name="T42" fmla="*/ 416 w 512"/>
              <a:gd name="T43" fmla="*/ 80 h 512"/>
              <a:gd name="T44" fmla="*/ 448 w 512"/>
              <a:gd name="T45" fmla="*/ 80 h 512"/>
              <a:gd name="T46" fmla="*/ 416 w 512"/>
              <a:gd name="T47" fmla="*/ 80 h 512"/>
              <a:gd name="T48" fmla="*/ 80 w 512"/>
              <a:gd name="T49" fmla="*/ 448 h 512"/>
              <a:gd name="T50" fmla="*/ 80 w 512"/>
              <a:gd name="T51" fmla="*/ 416 h 512"/>
              <a:gd name="T52" fmla="*/ 384 w 512"/>
              <a:gd name="T53" fmla="*/ 257 h 512"/>
              <a:gd name="T54" fmla="*/ 376 w 512"/>
              <a:gd name="T55" fmla="*/ 128 h 512"/>
              <a:gd name="T56" fmla="*/ 128 w 512"/>
              <a:gd name="T57" fmla="*/ 254 h 512"/>
              <a:gd name="T58" fmla="*/ 255 w 512"/>
              <a:gd name="T59" fmla="*/ 384 h 512"/>
              <a:gd name="T60" fmla="*/ 256 w 512"/>
              <a:gd name="T61" fmla="*/ 384 h 512"/>
              <a:gd name="T62" fmla="*/ 256 w 512"/>
              <a:gd name="T63" fmla="*/ 368 h 512"/>
              <a:gd name="T64" fmla="*/ 255 w 512"/>
              <a:gd name="T65" fmla="*/ 368 h 512"/>
              <a:gd name="T66" fmla="*/ 144 w 512"/>
              <a:gd name="T67" fmla="*/ 254 h 512"/>
              <a:gd name="T68" fmla="*/ 257 w 512"/>
              <a:gd name="T69" fmla="*/ 144 h 512"/>
              <a:gd name="T70" fmla="*/ 368 w 512"/>
              <a:gd name="T71" fmla="*/ 25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56" y="176"/>
                </a:moveTo>
                <a:cubicBezTo>
                  <a:pt x="212" y="176"/>
                  <a:pt x="176" y="211"/>
                  <a:pt x="176" y="255"/>
                </a:cubicBezTo>
                <a:cubicBezTo>
                  <a:pt x="176" y="299"/>
                  <a:pt x="211" y="335"/>
                  <a:pt x="255" y="336"/>
                </a:cubicBezTo>
                <a:cubicBezTo>
                  <a:pt x="255" y="336"/>
                  <a:pt x="256" y="336"/>
                  <a:pt x="256" y="336"/>
                </a:cubicBezTo>
                <a:cubicBezTo>
                  <a:pt x="300" y="336"/>
                  <a:pt x="336" y="300"/>
                  <a:pt x="336" y="256"/>
                </a:cubicBezTo>
                <a:cubicBezTo>
                  <a:pt x="336" y="212"/>
                  <a:pt x="301" y="176"/>
                  <a:pt x="256" y="176"/>
                </a:cubicBezTo>
                <a:close/>
                <a:moveTo>
                  <a:pt x="256" y="320"/>
                </a:moveTo>
                <a:cubicBezTo>
                  <a:pt x="256" y="328"/>
                  <a:pt x="256" y="328"/>
                  <a:pt x="256" y="328"/>
                </a:cubicBezTo>
                <a:cubicBezTo>
                  <a:pt x="255" y="320"/>
                  <a:pt x="255" y="320"/>
                  <a:pt x="255" y="320"/>
                </a:cubicBezTo>
                <a:cubicBezTo>
                  <a:pt x="220" y="319"/>
                  <a:pt x="192" y="290"/>
                  <a:pt x="192" y="255"/>
                </a:cubicBezTo>
                <a:cubicBezTo>
                  <a:pt x="192" y="220"/>
                  <a:pt x="221" y="192"/>
                  <a:pt x="257" y="192"/>
                </a:cubicBezTo>
                <a:cubicBezTo>
                  <a:pt x="292" y="192"/>
                  <a:pt x="320" y="221"/>
                  <a:pt x="320" y="256"/>
                </a:cubicBezTo>
                <a:cubicBezTo>
                  <a:pt x="320" y="291"/>
                  <a:pt x="291" y="320"/>
                  <a:pt x="256" y="320"/>
                </a:cubicBezTo>
                <a:close/>
                <a:moveTo>
                  <a:pt x="0" y="256"/>
                </a:moveTo>
                <a:cubicBezTo>
                  <a:pt x="0" y="264"/>
                  <a:pt x="7" y="272"/>
                  <a:pt x="16" y="272"/>
                </a:cubicBezTo>
                <a:cubicBezTo>
                  <a:pt x="25" y="272"/>
                  <a:pt x="32" y="264"/>
                  <a:pt x="32" y="256"/>
                </a:cubicBezTo>
                <a:cubicBezTo>
                  <a:pt x="32" y="247"/>
                  <a:pt x="25" y="240"/>
                  <a:pt x="16" y="240"/>
                </a:cubicBezTo>
                <a:cubicBezTo>
                  <a:pt x="7" y="240"/>
                  <a:pt x="0" y="247"/>
                  <a:pt x="0" y="256"/>
                </a:cubicBezTo>
                <a:close/>
                <a:moveTo>
                  <a:pt x="480" y="256"/>
                </a:moveTo>
                <a:cubicBezTo>
                  <a:pt x="480" y="264"/>
                  <a:pt x="487" y="272"/>
                  <a:pt x="496" y="272"/>
                </a:cubicBezTo>
                <a:cubicBezTo>
                  <a:pt x="505" y="272"/>
                  <a:pt x="512" y="264"/>
                  <a:pt x="512" y="256"/>
                </a:cubicBezTo>
                <a:cubicBezTo>
                  <a:pt x="512" y="247"/>
                  <a:pt x="505" y="240"/>
                  <a:pt x="496" y="240"/>
                </a:cubicBezTo>
                <a:cubicBezTo>
                  <a:pt x="487" y="240"/>
                  <a:pt x="480" y="247"/>
                  <a:pt x="480" y="256"/>
                </a:cubicBezTo>
                <a:close/>
                <a:moveTo>
                  <a:pt x="240" y="16"/>
                </a:moveTo>
                <a:cubicBezTo>
                  <a:pt x="240" y="24"/>
                  <a:pt x="247" y="32"/>
                  <a:pt x="256" y="32"/>
                </a:cubicBezTo>
                <a:cubicBezTo>
                  <a:pt x="265" y="32"/>
                  <a:pt x="272" y="24"/>
                  <a:pt x="272" y="16"/>
                </a:cubicBezTo>
                <a:cubicBezTo>
                  <a:pt x="272" y="7"/>
                  <a:pt x="265" y="0"/>
                  <a:pt x="256" y="0"/>
                </a:cubicBezTo>
                <a:cubicBezTo>
                  <a:pt x="247" y="0"/>
                  <a:pt x="240" y="7"/>
                  <a:pt x="240" y="16"/>
                </a:cubicBezTo>
                <a:close/>
                <a:moveTo>
                  <a:pt x="240" y="496"/>
                </a:moveTo>
                <a:cubicBezTo>
                  <a:pt x="240" y="504"/>
                  <a:pt x="247" y="512"/>
                  <a:pt x="256" y="512"/>
                </a:cubicBezTo>
                <a:cubicBezTo>
                  <a:pt x="265" y="512"/>
                  <a:pt x="272" y="504"/>
                  <a:pt x="272" y="496"/>
                </a:cubicBezTo>
                <a:cubicBezTo>
                  <a:pt x="272" y="487"/>
                  <a:pt x="265" y="480"/>
                  <a:pt x="256" y="480"/>
                </a:cubicBezTo>
                <a:cubicBezTo>
                  <a:pt x="247" y="480"/>
                  <a:pt x="240" y="487"/>
                  <a:pt x="240" y="496"/>
                </a:cubicBezTo>
                <a:close/>
                <a:moveTo>
                  <a:pt x="64" y="80"/>
                </a:moveTo>
                <a:cubicBezTo>
                  <a:pt x="64" y="88"/>
                  <a:pt x="71" y="96"/>
                  <a:pt x="80" y="96"/>
                </a:cubicBezTo>
                <a:cubicBezTo>
                  <a:pt x="89" y="96"/>
                  <a:pt x="96" y="88"/>
                  <a:pt x="96" y="80"/>
                </a:cubicBezTo>
                <a:cubicBezTo>
                  <a:pt x="96" y="71"/>
                  <a:pt x="89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lose/>
                <a:moveTo>
                  <a:pt x="416" y="432"/>
                </a:moveTo>
                <a:cubicBezTo>
                  <a:pt x="416" y="440"/>
                  <a:pt x="423" y="448"/>
                  <a:pt x="432" y="448"/>
                </a:cubicBezTo>
                <a:cubicBezTo>
                  <a:pt x="441" y="448"/>
                  <a:pt x="448" y="440"/>
                  <a:pt x="448" y="432"/>
                </a:cubicBezTo>
                <a:cubicBezTo>
                  <a:pt x="448" y="423"/>
                  <a:pt x="441" y="416"/>
                  <a:pt x="432" y="416"/>
                </a:cubicBezTo>
                <a:cubicBezTo>
                  <a:pt x="423" y="416"/>
                  <a:pt x="416" y="423"/>
                  <a:pt x="416" y="432"/>
                </a:cubicBezTo>
                <a:close/>
                <a:moveTo>
                  <a:pt x="416" y="80"/>
                </a:moveTo>
                <a:cubicBezTo>
                  <a:pt x="416" y="88"/>
                  <a:pt x="423" y="96"/>
                  <a:pt x="432" y="96"/>
                </a:cubicBezTo>
                <a:cubicBezTo>
                  <a:pt x="441" y="96"/>
                  <a:pt x="448" y="88"/>
                  <a:pt x="448" y="80"/>
                </a:cubicBezTo>
                <a:cubicBezTo>
                  <a:pt x="448" y="71"/>
                  <a:pt x="441" y="64"/>
                  <a:pt x="432" y="64"/>
                </a:cubicBezTo>
                <a:cubicBezTo>
                  <a:pt x="423" y="64"/>
                  <a:pt x="416" y="71"/>
                  <a:pt x="416" y="80"/>
                </a:cubicBezTo>
                <a:close/>
                <a:moveTo>
                  <a:pt x="64" y="432"/>
                </a:moveTo>
                <a:cubicBezTo>
                  <a:pt x="64" y="440"/>
                  <a:pt x="71" y="448"/>
                  <a:pt x="80" y="448"/>
                </a:cubicBezTo>
                <a:cubicBezTo>
                  <a:pt x="89" y="448"/>
                  <a:pt x="96" y="440"/>
                  <a:pt x="96" y="432"/>
                </a:cubicBezTo>
                <a:cubicBezTo>
                  <a:pt x="96" y="423"/>
                  <a:pt x="89" y="416"/>
                  <a:pt x="80" y="416"/>
                </a:cubicBezTo>
                <a:cubicBezTo>
                  <a:pt x="71" y="416"/>
                  <a:pt x="64" y="423"/>
                  <a:pt x="64" y="432"/>
                </a:cubicBezTo>
                <a:close/>
                <a:moveTo>
                  <a:pt x="384" y="257"/>
                </a:moveTo>
                <a:cubicBezTo>
                  <a:pt x="384" y="136"/>
                  <a:pt x="384" y="136"/>
                  <a:pt x="384" y="136"/>
                </a:cubicBezTo>
                <a:cubicBezTo>
                  <a:pt x="384" y="131"/>
                  <a:pt x="380" y="128"/>
                  <a:pt x="376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186" y="128"/>
                  <a:pt x="129" y="184"/>
                  <a:pt x="128" y="254"/>
                </a:cubicBezTo>
                <a:cubicBezTo>
                  <a:pt x="128" y="288"/>
                  <a:pt x="141" y="321"/>
                  <a:pt x="165" y="345"/>
                </a:cubicBezTo>
                <a:cubicBezTo>
                  <a:pt x="189" y="370"/>
                  <a:pt x="221" y="383"/>
                  <a:pt x="255" y="384"/>
                </a:cubicBezTo>
                <a:cubicBezTo>
                  <a:pt x="255" y="384"/>
                  <a:pt x="256" y="384"/>
                  <a:pt x="256" y="384"/>
                </a:cubicBezTo>
                <a:cubicBezTo>
                  <a:pt x="256" y="384"/>
                  <a:pt x="256" y="384"/>
                  <a:pt x="256" y="384"/>
                </a:cubicBezTo>
                <a:cubicBezTo>
                  <a:pt x="326" y="384"/>
                  <a:pt x="383" y="327"/>
                  <a:pt x="384" y="257"/>
                </a:cubicBezTo>
                <a:close/>
                <a:moveTo>
                  <a:pt x="256" y="368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5" y="368"/>
                  <a:pt x="255" y="368"/>
                  <a:pt x="255" y="368"/>
                </a:cubicBezTo>
                <a:cubicBezTo>
                  <a:pt x="225" y="367"/>
                  <a:pt x="197" y="355"/>
                  <a:pt x="176" y="334"/>
                </a:cubicBezTo>
                <a:cubicBezTo>
                  <a:pt x="155" y="313"/>
                  <a:pt x="144" y="284"/>
                  <a:pt x="144" y="254"/>
                </a:cubicBezTo>
                <a:cubicBezTo>
                  <a:pt x="145" y="193"/>
                  <a:pt x="195" y="144"/>
                  <a:pt x="257" y="144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368" y="144"/>
                  <a:pt x="368" y="144"/>
                  <a:pt x="368" y="144"/>
                </a:cubicBezTo>
                <a:cubicBezTo>
                  <a:pt x="368" y="257"/>
                  <a:pt x="368" y="257"/>
                  <a:pt x="368" y="257"/>
                </a:cubicBezTo>
                <a:cubicBezTo>
                  <a:pt x="367" y="318"/>
                  <a:pt x="317" y="368"/>
                  <a:pt x="256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333011" y="4777793"/>
            <a:ext cx="25752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/>
              <a:t>3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7190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51191" y="295325"/>
            <a:ext cx="920382" cy="701298"/>
          </a:xfrm>
          <a:custGeom>
            <a:avLst/>
            <a:gdLst>
              <a:gd name="T0" fmla="*/ 560 w 672"/>
              <a:gd name="T1" fmla="*/ 230 h 512"/>
              <a:gd name="T2" fmla="*/ 656 w 672"/>
              <a:gd name="T3" fmla="*/ 336 h 512"/>
              <a:gd name="T4" fmla="*/ 592 w 672"/>
              <a:gd name="T5" fmla="*/ 432 h 512"/>
              <a:gd name="T6" fmla="*/ 542 w 672"/>
              <a:gd name="T7" fmla="*/ 459 h 512"/>
              <a:gd name="T8" fmla="*/ 521 w 672"/>
              <a:gd name="T9" fmla="*/ 460 h 512"/>
              <a:gd name="T10" fmla="*/ 397 w 672"/>
              <a:gd name="T11" fmla="*/ 434 h 512"/>
              <a:gd name="T12" fmla="*/ 387 w 672"/>
              <a:gd name="T13" fmla="*/ 446 h 512"/>
              <a:gd name="T14" fmla="*/ 525 w 672"/>
              <a:gd name="T15" fmla="*/ 475 h 512"/>
              <a:gd name="T16" fmla="*/ 598 w 672"/>
              <a:gd name="T17" fmla="*/ 512 h 512"/>
              <a:gd name="T18" fmla="*/ 605 w 672"/>
              <a:gd name="T19" fmla="*/ 510 h 512"/>
              <a:gd name="T20" fmla="*/ 608 w 672"/>
              <a:gd name="T21" fmla="*/ 436 h 512"/>
              <a:gd name="T22" fmla="*/ 570 w 672"/>
              <a:gd name="T23" fmla="*/ 224 h 512"/>
              <a:gd name="T24" fmla="*/ 267 w 672"/>
              <a:gd name="T25" fmla="*/ 0 h 512"/>
              <a:gd name="T26" fmla="*/ 96 w 672"/>
              <a:gd name="T27" fmla="*/ 372 h 512"/>
              <a:gd name="T28" fmla="*/ 100 w 672"/>
              <a:gd name="T29" fmla="*/ 485 h 512"/>
              <a:gd name="T30" fmla="*/ 107 w 672"/>
              <a:gd name="T31" fmla="*/ 486 h 512"/>
              <a:gd name="T32" fmla="*/ 275 w 672"/>
              <a:gd name="T33" fmla="*/ 416 h 512"/>
              <a:gd name="T34" fmla="*/ 275 w 672"/>
              <a:gd name="T35" fmla="*/ 400 h 512"/>
              <a:gd name="T36" fmla="*/ 202 w 672"/>
              <a:gd name="T37" fmla="*/ 395 h 512"/>
              <a:gd name="T38" fmla="*/ 112 w 672"/>
              <a:gd name="T39" fmla="*/ 368 h 512"/>
              <a:gd name="T40" fmla="*/ 16 w 672"/>
              <a:gd name="T41" fmla="*/ 216 h 512"/>
              <a:gd name="T42" fmla="*/ 512 w 672"/>
              <a:gd name="T43" fmla="*/ 216 h 512"/>
              <a:gd name="T44" fmla="*/ 264 w 672"/>
              <a:gd name="T45" fmla="*/ 184 h 512"/>
              <a:gd name="T46" fmla="*/ 264 w 672"/>
              <a:gd name="T47" fmla="*/ 248 h 512"/>
              <a:gd name="T48" fmla="*/ 264 w 672"/>
              <a:gd name="T49" fmla="*/ 184 h 512"/>
              <a:gd name="T50" fmla="*/ 248 w 672"/>
              <a:gd name="T51" fmla="*/ 216 h 512"/>
              <a:gd name="T52" fmla="*/ 280 w 672"/>
              <a:gd name="T53" fmla="*/ 216 h 512"/>
              <a:gd name="T54" fmla="*/ 376 w 672"/>
              <a:gd name="T55" fmla="*/ 184 h 512"/>
              <a:gd name="T56" fmla="*/ 376 w 672"/>
              <a:gd name="T57" fmla="*/ 248 h 512"/>
              <a:gd name="T58" fmla="*/ 376 w 672"/>
              <a:gd name="T59" fmla="*/ 184 h 512"/>
              <a:gd name="T60" fmla="*/ 360 w 672"/>
              <a:gd name="T61" fmla="*/ 216 h 512"/>
              <a:gd name="T62" fmla="*/ 392 w 672"/>
              <a:gd name="T63" fmla="*/ 216 h 512"/>
              <a:gd name="T64" fmla="*/ 152 w 672"/>
              <a:gd name="T65" fmla="*/ 186 h 512"/>
              <a:gd name="T66" fmla="*/ 152 w 672"/>
              <a:gd name="T67" fmla="*/ 250 h 512"/>
              <a:gd name="T68" fmla="*/ 152 w 672"/>
              <a:gd name="T69" fmla="*/ 186 h 512"/>
              <a:gd name="T70" fmla="*/ 136 w 672"/>
              <a:gd name="T71" fmla="*/ 218 h 512"/>
              <a:gd name="T72" fmla="*/ 168 w 672"/>
              <a:gd name="T73" fmla="*/ 21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2" h="512">
                <a:moveTo>
                  <a:pt x="570" y="224"/>
                </a:moveTo>
                <a:cubicBezTo>
                  <a:pt x="566" y="223"/>
                  <a:pt x="562" y="225"/>
                  <a:pt x="560" y="230"/>
                </a:cubicBezTo>
                <a:cubicBezTo>
                  <a:pt x="559" y="234"/>
                  <a:pt x="561" y="238"/>
                  <a:pt x="566" y="240"/>
                </a:cubicBezTo>
                <a:cubicBezTo>
                  <a:pt x="628" y="260"/>
                  <a:pt x="656" y="289"/>
                  <a:pt x="656" y="336"/>
                </a:cubicBezTo>
                <a:cubicBezTo>
                  <a:pt x="656" y="378"/>
                  <a:pt x="618" y="410"/>
                  <a:pt x="595" y="425"/>
                </a:cubicBezTo>
                <a:cubicBezTo>
                  <a:pt x="593" y="427"/>
                  <a:pt x="592" y="429"/>
                  <a:pt x="592" y="432"/>
                </a:cubicBezTo>
                <a:cubicBezTo>
                  <a:pt x="592" y="493"/>
                  <a:pt x="592" y="493"/>
                  <a:pt x="592" y="493"/>
                </a:cubicBezTo>
                <a:cubicBezTo>
                  <a:pt x="580" y="489"/>
                  <a:pt x="560" y="479"/>
                  <a:pt x="542" y="459"/>
                </a:cubicBezTo>
                <a:cubicBezTo>
                  <a:pt x="540" y="457"/>
                  <a:pt x="537" y="456"/>
                  <a:pt x="534" y="456"/>
                </a:cubicBezTo>
                <a:cubicBezTo>
                  <a:pt x="530" y="457"/>
                  <a:pt x="525" y="458"/>
                  <a:pt x="521" y="460"/>
                </a:cubicBezTo>
                <a:cubicBezTo>
                  <a:pt x="512" y="462"/>
                  <a:pt x="504" y="464"/>
                  <a:pt x="496" y="464"/>
                </a:cubicBezTo>
                <a:cubicBezTo>
                  <a:pt x="455" y="464"/>
                  <a:pt x="426" y="455"/>
                  <a:pt x="397" y="434"/>
                </a:cubicBezTo>
                <a:cubicBezTo>
                  <a:pt x="393" y="431"/>
                  <a:pt x="388" y="432"/>
                  <a:pt x="386" y="435"/>
                </a:cubicBezTo>
                <a:cubicBezTo>
                  <a:pt x="383" y="439"/>
                  <a:pt x="384" y="444"/>
                  <a:pt x="387" y="446"/>
                </a:cubicBezTo>
                <a:cubicBezTo>
                  <a:pt x="420" y="470"/>
                  <a:pt x="451" y="480"/>
                  <a:pt x="496" y="480"/>
                </a:cubicBezTo>
                <a:cubicBezTo>
                  <a:pt x="506" y="480"/>
                  <a:pt x="516" y="477"/>
                  <a:pt x="525" y="475"/>
                </a:cubicBezTo>
                <a:cubicBezTo>
                  <a:pt x="528" y="474"/>
                  <a:pt x="530" y="473"/>
                  <a:pt x="533" y="473"/>
                </a:cubicBezTo>
                <a:cubicBezTo>
                  <a:pt x="563" y="504"/>
                  <a:pt x="597" y="512"/>
                  <a:pt x="598" y="512"/>
                </a:cubicBezTo>
                <a:cubicBezTo>
                  <a:pt x="599" y="512"/>
                  <a:pt x="599" y="512"/>
                  <a:pt x="600" y="512"/>
                </a:cubicBezTo>
                <a:cubicBezTo>
                  <a:pt x="602" y="512"/>
                  <a:pt x="604" y="511"/>
                  <a:pt x="605" y="510"/>
                </a:cubicBezTo>
                <a:cubicBezTo>
                  <a:pt x="607" y="509"/>
                  <a:pt x="608" y="506"/>
                  <a:pt x="608" y="504"/>
                </a:cubicBezTo>
                <a:cubicBezTo>
                  <a:pt x="608" y="436"/>
                  <a:pt x="608" y="436"/>
                  <a:pt x="608" y="436"/>
                </a:cubicBezTo>
                <a:cubicBezTo>
                  <a:pt x="649" y="407"/>
                  <a:pt x="672" y="371"/>
                  <a:pt x="672" y="336"/>
                </a:cubicBezTo>
                <a:cubicBezTo>
                  <a:pt x="672" y="282"/>
                  <a:pt x="640" y="246"/>
                  <a:pt x="570" y="224"/>
                </a:cubicBezTo>
                <a:close/>
                <a:moveTo>
                  <a:pt x="528" y="216"/>
                </a:moveTo>
                <a:cubicBezTo>
                  <a:pt x="528" y="93"/>
                  <a:pt x="416" y="0"/>
                  <a:pt x="267" y="0"/>
                </a:cubicBezTo>
                <a:cubicBezTo>
                  <a:pt x="117" y="0"/>
                  <a:pt x="0" y="95"/>
                  <a:pt x="0" y="216"/>
                </a:cubicBezTo>
                <a:cubicBezTo>
                  <a:pt x="0" y="289"/>
                  <a:pt x="51" y="341"/>
                  <a:pt x="96" y="372"/>
                </a:cubicBezTo>
                <a:cubicBezTo>
                  <a:pt x="96" y="478"/>
                  <a:pt x="96" y="478"/>
                  <a:pt x="96" y="478"/>
                </a:cubicBezTo>
                <a:cubicBezTo>
                  <a:pt x="96" y="481"/>
                  <a:pt x="97" y="484"/>
                  <a:pt x="100" y="485"/>
                </a:cubicBezTo>
                <a:cubicBezTo>
                  <a:pt x="101" y="486"/>
                  <a:pt x="102" y="486"/>
                  <a:pt x="104" y="486"/>
                </a:cubicBezTo>
                <a:cubicBezTo>
                  <a:pt x="105" y="486"/>
                  <a:pt x="106" y="486"/>
                  <a:pt x="107" y="486"/>
                </a:cubicBezTo>
                <a:cubicBezTo>
                  <a:pt x="110" y="485"/>
                  <a:pt x="164" y="460"/>
                  <a:pt x="211" y="409"/>
                </a:cubicBezTo>
                <a:cubicBezTo>
                  <a:pt x="231" y="412"/>
                  <a:pt x="254" y="416"/>
                  <a:pt x="275" y="416"/>
                </a:cubicBezTo>
                <a:cubicBezTo>
                  <a:pt x="426" y="416"/>
                  <a:pt x="528" y="336"/>
                  <a:pt x="528" y="216"/>
                </a:cubicBezTo>
                <a:close/>
                <a:moveTo>
                  <a:pt x="275" y="400"/>
                </a:moveTo>
                <a:cubicBezTo>
                  <a:pt x="254" y="400"/>
                  <a:pt x="230" y="396"/>
                  <a:pt x="210" y="392"/>
                </a:cubicBezTo>
                <a:cubicBezTo>
                  <a:pt x="207" y="392"/>
                  <a:pt x="204" y="393"/>
                  <a:pt x="202" y="395"/>
                </a:cubicBezTo>
                <a:cubicBezTo>
                  <a:pt x="169" y="432"/>
                  <a:pt x="131" y="455"/>
                  <a:pt x="112" y="465"/>
                </a:cubicBezTo>
                <a:cubicBezTo>
                  <a:pt x="112" y="368"/>
                  <a:pt x="112" y="368"/>
                  <a:pt x="112" y="368"/>
                </a:cubicBezTo>
                <a:cubicBezTo>
                  <a:pt x="112" y="365"/>
                  <a:pt x="111" y="363"/>
                  <a:pt x="109" y="361"/>
                </a:cubicBezTo>
                <a:cubicBezTo>
                  <a:pt x="66" y="332"/>
                  <a:pt x="16" y="284"/>
                  <a:pt x="16" y="216"/>
                </a:cubicBezTo>
                <a:cubicBezTo>
                  <a:pt x="16" y="104"/>
                  <a:pt x="126" y="16"/>
                  <a:pt x="267" y="16"/>
                </a:cubicBezTo>
                <a:cubicBezTo>
                  <a:pt x="407" y="16"/>
                  <a:pt x="512" y="102"/>
                  <a:pt x="512" y="216"/>
                </a:cubicBezTo>
                <a:cubicBezTo>
                  <a:pt x="512" y="326"/>
                  <a:pt x="417" y="400"/>
                  <a:pt x="275" y="400"/>
                </a:cubicBezTo>
                <a:close/>
                <a:moveTo>
                  <a:pt x="264" y="184"/>
                </a:moveTo>
                <a:cubicBezTo>
                  <a:pt x="246" y="184"/>
                  <a:pt x="232" y="198"/>
                  <a:pt x="232" y="216"/>
                </a:cubicBezTo>
                <a:cubicBezTo>
                  <a:pt x="232" y="234"/>
                  <a:pt x="246" y="248"/>
                  <a:pt x="264" y="248"/>
                </a:cubicBezTo>
                <a:cubicBezTo>
                  <a:pt x="282" y="248"/>
                  <a:pt x="296" y="234"/>
                  <a:pt x="296" y="216"/>
                </a:cubicBezTo>
                <a:cubicBezTo>
                  <a:pt x="296" y="198"/>
                  <a:pt x="282" y="184"/>
                  <a:pt x="264" y="184"/>
                </a:cubicBezTo>
                <a:close/>
                <a:moveTo>
                  <a:pt x="264" y="232"/>
                </a:moveTo>
                <a:cubicBezTo>
                  <a:pt x="255" y="232"/>
                  <a:pt x="248" y="225"/>
                  <a:pt x="248" y="216"/>
                </a:cubicBezTo>
                <a:cubicBezTo>
                  <a:pt x="248" y="207"/>
                  <a:pt x="255" y="200"/>
                  <a:pt x="264" y="200"/>
                </a:cubicBezTo>
                <a:cubicBezTo>
                  <a:pt x="273" y="200"/>
                  <a:pt x="280" y="207"/>
                  <a:pt x="280" y="216"/>
                </a:cubicBezTo>
                <a:cubicBezTo>
                  <a:pt x="280" y="225"/>
                  <a:pt x="273" y="232"/>
                  <a:pt x="264" y="232"/>
                </a:cubicBezTo>
                <a:close/>
                <a:moveTo>
                  <a:pt x="376" y="184"/>
                </a:moveTo>
                <a:cubicBezTo>
                  <a:pt x="358" y="184"/>
                  <a:pt x="344" y="198"/>
                  <a:pt x="344" y="216"/>
                </a:cubicBezTo>
                <a:cubicBezTo>
                  <a:pt x="344" y="234"/>
                  <a:pt x="358" y="248"/>
                  <a:pt x="376" y="248"/>
                </a:cubicBezTo>
                <a:cubicBezTo>
                  <a:pt x="394" y="248"/>
                  <a:pt x="408" y="234"/>
                  <a:pt x="408" y="216"/>
                </a:cubicBezTo>
                <a:cubicBezTo>
                  <a:pt x="408" y="198"/>
                  <a:pt x="394" y="184"/>
                  <a:pt x="376" y="184"/>
                </a:cubicBezTo>
                <a:close/>
                <a:moveTo>
                  <a:pt x="376" y="232"/>
                </a:moveTo>
                <a:cubicBezTo>
                  <a:pt x="367" y="232"/>
                  <a:pt x="360" y="225"/>
                  <a:pt x="360" y="216"/>
                </a:cubicBezTo>
                <a:cubicBezTo>
                  <a:pt x="360" y="207"/>
                  <a:pt x="367" y="200"/>
                  <a:pt x="376" y="200"/>
                </a:cubicBezTo>
                <a:cubicBezTo>
                  <a:pt x="385" y="200"/>
                  <a:pt x="392" y="207"/>
                  <a:pt x="392" y="216"/>
                </a:cubicBezTo>
                <a:cubicBezTo>
                  <a:pt x="392" y="225"/>
                  <a:pt x="385" y="232"/>
                  <a:pt x="376" y="232"/>
                </a:cubicBezTo>
                <a:close/>
                <a:moveTo>
                  <a:pt x="152" y="186"/>
                </a:moveTo>
                <a:cubicBezTo>
                  <a:pt x="134" y="186"/>
                  <a:pt x="120" y="200"/>
                  <a:pt x="120" y="218"/>
                </a:cubicBezTo>
                <a:cubicBezTo>
                  <a:pt x="120" y="235"/>
                  <a:pt x="134" y="250"/>
                  <a:pt x="152" y="250"/>
                </a:cubicBezTo>
                <a:cubicBezTo>
                  <a:pt x="170" y="250"/>
                  <a:pt x="184" y="235"/>
                  <a:pt x="184" y="218"/>
                </a:cubicBezTo>
                <a:cubicBezTo>
                  <a:pt x="184" y="200"/>
                  <a:pt x="170" y="186"/>
                  <a:pt x="152" y="186"/>
                </a:cubicBezTo>
                <a:close/>
                <a:moveTo>
                  <a:pt x="152" y="234"/>
                </a:moveTo>
                <a:cubicBezTo>
                  <a:pt x="143" y="234"/>
                  <a:pt x="136" y="226"/>
                  <a:pt x="136" y="218"/>
                </a:cubicBezTo>
                <a:cubicBezTo>
                  <a:pt x="136" y="209"/>
                  <a:pt x="143" y="202"/>
                  <a:pt x="152" y="202"/>
                </a:cubicBezTo>
                <a:cubicBezTo>
                  <a:pt x="161" y="202"/>
                  <a:pt x="168" y="209"/>
                  <a:pt x="168" y="218"/>
                </a:cubicBezTo>
                <a:cubicBezTo>
                  <a:pt x="168" y="226"/>
                  <a:pt x="161" y="234"/>
                  <a:pt x="152" y="2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309064" y="295325"/>
            <a:ext cx="810840" cy="697241"/>
          </a:xfrm>
          <a:custGeom>
            <a:avLst/>
            <a:gdLst>
              <a:gd name="T0" fmla="*/ 432 w 592"/>
              <a:gd name="T1" fmla="*/ 0 h 509"/>
              <a:gd name="T2" fmla="*/ 325 w 592"/>
              <a:gd name="T3" fmla="*/ 42 h 509"/>
              <a:gd name="T4" fmla="*/ 296 w 592"/>
              <a:gd name="T5" fmla="*/ 76 h 509"/>
              <a:gd name="T6" fmla="*/ 267 w 592"/>
              <a:gd name="T7" fmla="*/ 42 h 509"/>
              <a:gd name="T8" fmla="*/ 160 w 592"/>
              <a:gd name="T9" fmla="*/ 0 h 509"/>
              <a:gd name="T10" fmla="*/ 0 w 592"/>
              <a:gd name="T11" fmla="*/ 160 h 509"/>
              <a:gd name="T12" fmla="*/ 62 w 592"/>
              <a:gd name="T13" fmla="*/ 317 h 509"/>
              <a:gd name="T14" fmla="*/ 291 w 592"/>
              <a:gd name="T15" fmla="*/ 508 h 509"/>
              <a:gd name="T16" fmla="*/ 296 w 592"/>
              <a:gd name="T17" fmla="*/ 509 h 509"/>
              <a:gd name="T18" fmla="*/ 301 w 592"/>
              <a:gd name="T19" fmla="*/ 508 h 509"/>
              <a:gd name="T20" fmla="*/ 530 w 592"/>
              <a:gd name="T21" fmla="*/ 317 h 509"/>
              <a:gd name="T22" fmla="*/ 592 w 592"/>
              <a:gd name="T23" fmla="*/ 160 h 509"/>
              <a:gd name="T24" fmla="*/ 432 w 592"/>
              <a:gd name="T25" fmla="*/ 0 h 509"/>
              <a:gd name="T26" fmla="*/ 518 w 592"/>
              <a:gd name="T27" fmla="*/ 307 h 509"/>
              <a:gd name="T28" fmla="*/ 296 w 592"/>
              <a:gd name="T29" fmla="*/ 492 h 509"/>
              <a:gd name="T30" fmla="*/ 74 w 592"/>
              <a:gd name="T31" fmla="*/ 307 h 509"/>
              <a:gd name="T32" fmla="*/ 16 w 592"/>
              <a:gd name="T33" fmla="*/ 160 h 509"/>
              <a:gd name="T34" fmla="*/ 160 w 592"/>
              <a:gd name="T35" fmla="*/ 16 h 509"/>
              <a:gd name="T36" fmla="*/ 257 w 592"/>
              <a:gd name="T37" fmla="*/ 53 h 509"/>
              <a:gd name="T38" fmla="*/ 289 w 592"/>
              <a:gd name="T39" fmla="*/ 96 h 509"/>
              <a:gd name="T40" fmla="*/ 303 w 592"/>
              <a:gd name="T41" fmla="*/ 96 h 509"/>
              <a:gd name="T42" fmla="*/ 335 w 592"/>
              <a:gd name="T43" fmla="*/ 53 h 509"/>
              <a:gd name="T44" fmla="*/ 432 w 592"/>
              <a:gd name="T45" fmla="*/ 16 h 509"/>
              <a:gd name="T46" fmla="*/ 576 w 592"/>
              <a:gd name="T47" fmla="*/ 160 h 509"/>
              <a:gd name="T48" fmla="*/ 518 w 592"/>
              <a:gd name="T49" fmla="*/ 307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2" h="509">
                <a:moveTo>
                  <a:pt x="432" y="0"/>
                </a:moveTo>
                <a:cubicBezTo>
                  <a:pt x="392" y="0"/>
                  <a:pt x="354" y="15"/>
                  <a:pt x="325" y="42"/>
                </a:cubicBezTo>
                <a:cubicBezTo>
                  <a:pt x="314" y="52"/>
                  <a:pt x="304" y="63"/>
                  <a:pt x="296" y="76"/>
                </a:cubicBezTo>
                <a:cubicBezTo>
                  <a:pt x="288" y="63"/>
                  <a:pt x="278" y="52"/>
                  <a:pt x="267" y="42"/>
                </a:cubicBezTo>
                <a:cubicBezTo>
                  <a:pt x="238" y="15"/>
                  <a:pt x="200" y="0"/>
                  <a:pt x="160" y="0"/>
                </a:cubicBezTo>
                <a:cubicBezTo>
                  <a:pt x="72" y="0"/>
                  <a:pt x="0" y="72"/>
                  <a:pt x="0" y="160"/>
                </a:cubicBezTo>
                <a:cubicBezTo>
                  <a:pt x="0" y="220"/>
                  <a:pt x="19" y="267"/>
                  <a:pt x="62" y="317"/>
                </a:cubicBezTo>
                <a:cubicBezTo>
                  <a:pt x="125" y="391"/>
                  <a:pt x="285" y="503"/>
                  <a:pt x="291" y="508"/>
                </a:cubicBezTo>
                <a:cubicBezTo>
                  <a:pt x="293" y="509"/>
                  <a:pt x="294" y="509"/>
                  <a:pt x="296" y="509"/>
                </a:cubicBezTo>
                <a:cubicBezTo>
                  <a:pt x="298" y="509"/>
                  <a:pt x="299" y="509"/>
                  <a:pt x="301" y="508"/>
                </a:cubicBezTo>
                <a:cubicBezTo>
                  <a:pt x="307" y="503"/>
                  <a:pt x="467" y="391"/>
                  <a:pt x="530" y="317"/>
                </a:cubicBezTo>
                <a:cubicBezTo>
                  <a:pt x="573" y="267"/>
                  <a:pt x="592" y="220"/>
                  <a:pt x="592" y="160"/>
                </a:cubicBezTo>
                <a:cubicBezTo>
                  <a:pt x="592" y="72"/>
                  <a:pt x="520" y="0"/>
                  <a:pt x="432" y="0"/>
                </a:cubicBezTo>
                <a:close/>
                <a:moveTo>
                  <a:pt x="518" y="307"/>
                </a:moveTo>
                <a:cubicBezTo>
                  <a:pt x="462" y="372"/>
                  <a:pt x="323" y="472"/>
                  <a:pt x="296" y="492"/>
                </a:cubicBezTo>
                <a:cubicBezTo>
                  <a:pt x="269" y="472"/>
                  <a:pt x="130" y="372"/>
                  <a:pt x="74" y="307"/>
                </a:cubicBezTo>
                <a:cubicBezTo>
                  <a:pt x="33" y="259"/>
                  <a:pt x="16" y="215"/>
                  <a:pt x="16" y="160"/>
                </a:cubicBezTo>
                <a:cubicBezTo>
                  <a:pt x="16" y="81"/>
                  <a:pt x="81" y="16"/>
                  <a:pt x="160" y="16"/>
                </a:cubicBezTo>
                <a:cubicBezTo>
                  <a:pt x="196" y="16"/>
                  <a:pt x="230" y="29"/>
                  <a:pt x="257" y="53"/>
                </a:cubicBezTo>
                <a:cubicBezTo>
                  <a:pt x="270" y="66"/>
                  <a:pt x="281" y="80"/>
                  <a:pt x="289" y="96"/>
                </a:cubicBezTo>
                <a:cubicBezTo>
                  <a:pt x="292" y="101"/>
                  <a:pt x="300" y="101"/>
                  <a:pt x="303" y="96"/>
                </a:cubicBezTo>
                <a:cubicBezTo>
                  <a:pt x="311" y="80"/>
                  <a:pt x="322" y="66"/>
                  <a:pt x="335" y="53"/>
                </a:cubicBezTo>
                <a:cubicBezTo>
                  <a:pt x="362" y="29"/>
                  <a:pt x="396" y="16"/>
                  <a:pt x="432" y="16"/>
                </a:cubicBezTo>
                <a:cubicBezTo>
                  <a:pt x="511" y="16"/>
                  <a:pt x="576" y="81"/>
                  <a:pt x="576" y="160"/>
                </a:cubicBezTo>
                <a:cubicBezTo>
                  <a:pt x="576" y="215"/>
                  <a:pt x="559" y="259"/>
                  <a:pt x="518" y="3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2257395" y="295325"/>
            <a:ext cx="701299" cy="701298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64 h 512"/>
              <a:gd name="T4" fmla="*/ 512 w 512"/>
              <a:gd name="T5" fmla="*/ 256 h 512"/>
              <a:gd name="T6" fmla="*/ 0 w 512"/>
              <a:gd name="T7" fmla="*/ 256 h 512"/>
              <a:gd name="T8" fmla="*/ 0 w 512"/>
              <a:gd name="T9" fmla="*/ 264 h 512"/>
              <a:gd name="T10" fmla="*/ 399 w 512"/>
              <a:gd name="T11" fmla="*/ 364 h 512"/>
              <a:gd name="T12" fmla="*/ 336 w 512"/>
              <a:gd name="T13" fmla="*/ 272 h 512"/>
              <a:gd name="T14" fmla="*/ 399 w 512"/>
              <a:gd name="T15" fmla="*/ 364 h 512"/>
              <a:gd name="T16" fmla="*/ 495 w 512"/>
              <a:gd name="T17" fmla="*/ 272 h 512"/>
              <a:gd name="T18" fmla="*/ 413 w 512"/>
              <a:gd name="T19" fmla="*/ 370 h 512"/>
              <a:gd name="T20" fmla="*/ 198 w 512"/>
              <a:gd name="T21" fmla="*/ 357 h 512"/>
              <a:gd name="T22" fmla="*/ 314 w 512"/>
              <a:gd name="T23" fmla="*/ 357 h 512"/>
              <a:gd name="T24" fmla="*/ 198 w 512"/>
              <a:gd name="T25" fmla="*/ 357 h 512"/>
              <a:gd name="T26" fmla="*/ 119 w 512"/>
              <a:gd name="T27" fmla="*/ 379 h 512"/>
              <a:gd name="T28" fmla="*/ 223 w 512"/>
              <a:gd name="T29" fmla="*/ 491 h 512"/>
              <a:gd name="T30" fmla="*/ 256 w 512"/>
              <a:gd name="T31" fmla="*/ 176 h 512"/>
              <a:gd name="T32" fmla="*/ 320 w 512"/>
              <a:gd name="T33" fmla="*/ 256 h 512"/>
              <a:gd name="T34" fmla="*/ 196 w 512"/>
              <a:gd name="T35" fmla="*/ 171 h 512"/>
              <a:gd name="T36" fmla="*/ 316 w 512"/>
              <a:gd name="T37" fmla="*/ 341 h 512"/>
              <a:gd name="T38" fmla="*/ 196 w 512"/>
              <a:gd name="T39" fmla="*/ 341 h 512"/>
              <a:gd name="T40" fmla="*/ 320 w 512"/>
              <a:gd name="T41" fmla="*/ 272 h 512"/>
              <a:gd name="T42" fmla="*/ 393 w 512"/>
              <a:gd name="T43" fmla="*/ 379 h 512"/>
              <a:gd name="T44" fmla="*/ 329 w 512"/>
              <a:gd name="T45" fmla="*/ 359 h 512"/>
              <a:gd name="T46" fmla="*/ 331 w 512"/>
              <a:gd name="T47" fmla="*/ 168 h 512"/>
              <a:gd name="T48" fmla="*/ 416 w 512"/>
              <a:gd name="T49" fmla="*/ 256 h 512"/>
              <a:gd name="T50" fmla="*/ 329 w 512"/>
              <a:gd name="T51" fmla="*/ 153 h 512"/>
              <a:gd name="T52" fmla="*/ 393 w 512"/>
              <a:gd name="T53" fmla="*/ 133 h 512"/>
              <a:gd name="T54" fmla="*/ 314 w 512"/>
              <a:gd name="T55" fmla="*/ 155 h 512"/>
              <a:gd name="T56" fmla="*/ 198 w 512"/>
              <a:gd name="T57" fmla="*/ 155 h 512"/>
              <a:gd name="T58" fmla="*/ 314 w 512"/>
              <a:gd name="T59" fmla="*/ 155 h 512"/>
              <a:gd name="T60" fmla="*/ 119 w 512"/>
              <a:gd name="T61" fmla="*/ 133 h 512"/>
              <a:gd name="T62" fmla="*/ 183 w 512"/>
              <a:gd name="T63" fmla="*/ 153 h 512"/>
              <a:gd name="T64" fmla="*/ 176 w 512"/>
              <a:gd name="T65" fmla="*/ 256 h 512"/>
              <a:gd name="T66" fmla="*/ 113 w 512"/>
              <a:gd name="T67" fmla="*/ 148 h 512"/>
              <a:gd name="T68" fmla="*/ 176 w 512"/>
              <a:gd name="T69" fmla="*/ 272 h 512"/>
              <a:gd name="T70" fmla="*/ 113 w 512"/>
              <a:gd name="T71" fmla="*/ 364 h 512"/>
              <a:gd name="T72" fmla="*/ 176 w 512"/>
              <a:gd name="T73" fmla="*/ 272 h 512"/>
              <a:gd name="T74" fmla="*/ 59 w 512"/>
              <a:gd name="T75" fmla="*/ 393 h 512"/>
              <a:gd name="T76" fmla="*/ 81 w 512"/>
              <a:gd name="T77" fmla="*/ 272 h 512"/>
              <a:gd name="T78" fmla="*/ 69 w 512"/>
              <a:gd name="T79" fmla="*/ 406 h 512"/>
              <a:gd name="T80" fmla="*/ 171 w 512"/>
              <a:gd name="T81" fmla="*/ 480 h 512"/>
              <a:gd name="T82" fmla="*/ 341 w 512"/>
              <a:gd name="T83" fmla="*/ 480 h 512"/>
              <a:gd name="T84" fmla="*/ 443 w 512"/>
              <a:gd name="T85" fmla="*/ 406 h 512"/>
              <a:gd name="T86" fmla="*/ 432 w 512"/>
              <a:gd name="T87" fmla="*/ 256 h 512"/>
              <a:gd name="T88" fmla="*/ 453 w 512"/>
              <a:gd name="T89" fmla="*/ 119 h 512"/>
              <a:gd name="T90" fmla="*/ 432 w 512"/>
              <a:gd name="T91" fmla="*/ 256 h 512"/>
              <a:gd name="T92" fmla="*/ 408 w 512"/>
              <a:gd name="T93" fmla="*/ 127 h 512"/>
              <a:gd name="T94" fmla="*/ 443 w 512"/>
              <a:gd name="T95" fmla="*/ 106 h 512"/>
              <a:gd name="T96" fmla="*/ 104 w 512"/>
              <a:gd name="T97" fmla="*/ 127 h 512"/>
              <a:gd name="T98" fmla="*/ 171 w 512"/>
              <a:gd name="T99" fmla="*/ 32 h 512"/>
              <a:gd name="T100" fmla="*/ 99 w 512"/>
              <a:gd name="T101" fmla="*/ 142 h 512"/>
              <a:gd name="T102" fmla="*/ 16 w 512"/>
              <a:gd name="T103" fmla="*/ 25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512">
                <a:moveTo>
                  <a:pt x="1" y="267"/>
                </a:moveTo>
                <a:cubicBezTo>
                  <a:pt x="6" y="403"/>
                  <a:pt x="118" y="512"/>
                  <a:pt x="256" y="512"/>
                </a:cubicBezTo>
                <a:cubicBezTo>
                  <a:pt x="394" y="512"/>
                  <a:pt x="506" y="403"/>
                  <a:pt x="511" y="267"/>
                </a:cubicBezTo>
                <a:cubicBezTo>
                  <a:pt x="512" y="266"/>
                  <a:pt x="512" y="265"/>
                  <a:pt x="512" y="264"/>
                </a:cubicBezTo>
                <a:cubicBezTo>
                  <a:pt x="512" y="263"/>
                  <a:pt x="512" y="263"/>
                  <a:pt x="512" y="262"/>
                </a:cubicBezTo>
                <a:cubicBezTo>
                  <a:pt x="512" y="260"/>
                  <a:pt x="512" y="258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258"/>
                  <a:pt x="0" y="260"/>
                  <a:pt x="0" y="262"/>
                </a:cubicBezTo>
                <a:cubicBezTo>
                  <a:pt x="0" y="263"/>
                  <a:pt x="0" y="263"/>
                  <a:pt x="0" y="264"/>
                </a:cubicBezTo>
                <a:cubicBezTo>
                  <a:pt x="0" y="265"/>
                  <a:pt x="0" y="266"/>
                  <a:pt x="1" y="267"/>
                </a:cubicBezTo>
                <a:close/>
                <a:moveTo>
                  <a:pt x="399" y="364"/>
                </a:moveTo>
                <a:cubicBezTo>
                  <a:pt x="378" y="355"/>
                  <a:pt x="355" y="348"/>
                  <a:pt x="331" y="344"/>
                </a:cubicBezTo>
                <a:cubicBezTo>
                  <a:pt x="334" y="320"/>
                  <a:pt x="335" y="296"/>
                  <a:pt x="336" y="272"/>
                </a:cubicBezTo>
                <a:cubicBezTo>
                  <a:pt x="415" y="272"/>
                  <a:pt x="415" y="272"/>
                  <a:pt x="415" y="272"/>
                </a:cubicBezTo>
                <a:cubicBezTo>
                  <a:pt x="414" y="305"/>
                  <a:pt x="408" y="336"/>
                  <a:pt x="399" y="364"/>
                </a:cubicBezTo>
                <a:close/>
                <a:moveTo>
                  <a:pt x="431" y="272"/>
                </a:moveTo>
                <a:cubicBezTo>
                  <a:pt x="495" y="272"/>
                  <a:pt x="495" y="272"/>
                  <a:pt x="495" y="272"/>
                </a:cubicBezTo>
                <a:cubicBezTo>
                  <a:pt x="492" y="317"/>
                  <a:pt x="477" y="358"/>
                  <a:pt x="453" y="393"/>
                </a:cubicBezTo>
                <a:cubicBezTo>
                  <a:pt x="440" y="385"/>
                  <a:pt x="427" y="377"/>
                  <a:pt x="413" y="370"/>
                </a:cubicBezTo>
                <a:cubicBezTo>
                  <a:pt x="424" y="340"/>
                  <a:pt x="430" y="307"/>
                  <a:pt x="431" y="272"/>
                </a:cubicBezTo>
                <a:close/>
                <a:moveTo>
                  <a:pt x="198" y="357"/>
                </a:moveTo>
                <a:cubicBezTo>
                  <a:pt x="217" y="354"/>
                  <a:pt x="236" y="352"/>
                  <a:pt x="256" y="352"/>
                </a:cubicBezTo>
                <a:cubicBezTo>
                  <a:pt x="276" y="352"/>
                  <a:pt x="295" y="354"/>
                  <a:pt x="314" y="357"/>
                </a:cubicBezTo>
                <a:cubicBezTo>
                  <a:pt x="303" y="442"/>
                  <a:pt x="278" y="496"/>
                  <a:pt x="256" y="496"/>
                </a:cubicBezTo>
                <a:cubicBezTo>
                  <a:pt x="234" y="496"/>
                  <a:pt x="209" y="442"/>
                  <a:pt x="198" y="357"/>
                </a:cubicBezTo>
                <a:close/>
                <a:moveTo>
                  <a:pt x="223" y="491"/>
                </a:moveTo>
                <a:cubicBezTo>
                  <a:pt x="179" y="477"/>
                  <a:pt x="141" y="435"/>
                  <a:pt x="119" y="379"/>
                </a:cubicBezTo>
                <a:cubicBezTo>
                  <a:pt x="139" y="370"/>
                  <a:pt x="160" y="364"/>
                  <a:pt x="183" y="359"/>
                </a:cubicBezTo>
                <a:cubicBezTo>
                  <a:pt x="190" y="415"/>
                  <a:pt x="203" y="464"/>
                  <a:pt x="223" y="491"/>
                </a:cubicBezTo>
                <a:close/>
                <a:moveTo>
                  <a:pt x="196" y="171"/>
                </a:moveTo>
                <a:cubicBezTo>
                  <a:pt x="216" y="174"/>
                  <a:pt x="236" y="176"/>
                  <a:pt x="256" y="176"/>
                </a:cubicBezTo>
                <a:cubicBezTo>
                  <a:pt x="276" y="176"/>
                  <a:pt x="296" y="174"/>
                  <a:pt x="316" y="171"/>
                </a:cubicBezTo>
                <a:cubicBezTo>
                  <a:pt x="318" y="197"/>
                  <a:pt x="320" y="226"/>
                  <a:pt x="320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2" y="226"/>
                  <a:pt x="194" y="197"/>
                  <a:pt x="196" y="171"/>
                </a:cubicBezTo>
                <a:close/>
                <a:moveTo>
                  <a:pt x="320" y="272"/>
                </a:moveTo>
                <a:cubicBezTo>
                  <a:pt x="319" y="296"/>
                  <a:pt x="318" y="319"/>
                  <a:pt x="316" y="341"/>
                </a:cubicBezTo>
                <a:cubicBezTo>
                  <a:pt x="296" y="338"/>
                  <a:pt x="276" y="336"/>
                  <a:pt x="256" y="336"/>
                </a:cubicBezTo>
                <a:cubicBezTo>
                  <a:pt x="236" y="336"/>
                  <a:pt x="216" y="338"/>
                  <a:pt x="196" y="341"/>
                </a:cubicBezTo>
                <a:cubicBezTo>
                  <a:pt x="194" y="315"/>
                  <a:pt x="193" y="292"/>
                  <a:pt x="192" y="272"/>
                </a:cubicBezTo>
                <a:lnTo>
                  <a:pt x="320" y="272"/>
                </a:lnTo>
                <a:close/>
                <a:moveTo>
                  <a:pt x="329" y="359"/>
                </a:moveTo>
                <a:cubicBezTo>
                  <a:pt x="352" y="364"/>
                  <a:pt x="373" y="370"/>
                  <a:pt x="393" y="379"/>
                </a:cubicBezTo>
                <a:cubicBezTo>
                  <a:pt x="371" y="435"/>
                  <a:pt x="334" y="477"/>
                  <a:pt x="289" y="491"/>
                </a:cubicBezTo>
                <a:cubicBezTo>
                  <a:pt x="309" y="464"/>
                  <a:pt x="322" y="415"/>
                  <a:pt x="329" y="359"/>
                </a:cubicBezTo>
                <a:close/>
                <a:moveTo>
                  <a:pt x="336" y="256"/>
                </a:moveTo>
                <a:cubicBezTo>
                  <a:pt x="336" y="227"/>
                  <a:pt x="334" y="197"/>
                  <a:pt x="331" y="168"/>
                </a:cubicBezTo>
                <a:cubicBezTo>
                  <a:pt x="355" y="164"/>
                  <a:pt x="378" y="157"/>
                  <a:pt x="399" y="148"/>
                </a:cubicBezTo>
                <a:cubicBezTo>
                  <a:pt x="410" y="181"/>
                  <a:pt x="416" y="217"/>
                  <a:pt x="416" y="256"/>
                </a:cubicBezTo>
                <a:lnTo>
                  <a:pt x="336" y="256"/>
                </a:lnTo>
                <a:close/>
                <a:moveTo>
                  <a:pt x="329" y="153"/>
                </a:moveTo>
                <a:cubicBezTo>
                  <a:pt x="322" y="97"/>
                  <a:pt x="309" y="48"/>
                  <a:pt x="289" y="21"/>
                </a:cubicBezTo>
                <a:cubicBezTo>
                  <a:pt x="333" y="35"/>
                  <a:pt x="371" y="77"/>
                  <a:pt x="393" y="133"/>
                </a:cubicBezTo>
                <a:cubicBezTo>
                  <a:pt x="373" y="142"/>
                  <a:pt x="352" y="148"/>
                  <a:pt x="329" y="153"/>
                </a:cubicBezTo>
                <a:close/>
                <a:moveTo>
                  <a:pt x="314" y="155"/>
                </a:moveTo>
                <a:cubicBezTo>
                  <a:pt x="295" y="158"/>
                  <a:pt x="276" y="160"/>
                  <a:pt x="256" y="160"/>
                </a:cubicBezTo>
                <a:cubicBezTo>
                  <a:pt x="236" y="160"/>
                  <a:pt x="217" y="158"/>
                  <a:pt x="198" y="155"/>
                </a:cubicBezTo>
                <a:cubicBezTo>
                  <a:pt x="209" y="70"/>
                  <a:pt x="234" y="16"/>
                  <a:pt x="256" y="16"/>
                </a:cubicBezTo>
                <a:cubicBezTo>
                  <a:pt x="278" y="16"/>
                  <a:pt x="303" y="70"/>
                  <a:pt x="314" y="155"/>
                </a:cubicBezTo>
                <a:close/>
                <a:moveTo>
                  <a:pt x="183" y="153"/>
                </a:moveTo>
                <a:cubicBezTo>
                  <a:pt x="160" y="148"/>
                  <a:pt x="139" y="142"/>
                  <a:pt x="119" y="133"/>
                </a:cubicBezTo>
                <a:cubicBezTo>
                  <a:pt x="141" y="77"/>
                  <a:pt x="178" y="35"/>
                  <a:pt x="223" y="21"/>
                </a:cubicBezTo>
                <a:cubicBezTo>
                  <a:pt x="203" y="48"/>
                  <a:pt x="190" y="97"/>
                  <a:pt x="183" y="153"/>
                </a:cubicBezTo>
                <a:close/>
                <a:moveTo>
                  <a:pt x="181" y="168"/>
                </a:moveTo>
                <a:cubicBezTo>
                  <a:pt x="178" y="197"/>
                  <a:pt x="176" y="227"/>
                  <a:pt x="17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17"/>
                  <a:pt x="102" y="181"/>
                  <a:pt x="113" y="148"/>
                </a:cubicBezTo>
                <a:cubicBezTo>
                  <a:pt x="134" y="157"/>
                  <a:pt x="157" y="164"/>
                  <a:pt x="181" y="168"/>
                </a:cubicBezTo>
                <a:close/>
                <a:moveTo>
                  <a:pt x="176" y="272"/>
                </a:moveTo>
                <a:cubicBezTo>
                  <a:pt x="177" y="296"/>
                  <a:pt x="178" y="320"/>
                  <a:pt x="181" y="344"/>
                </a:cubicBezTo>
                <a:cubicBezTo>
                  <a:pt x="157" y="348"/>
                  <a:pt x="134" y="355"/>
                  <a:pt x="113" y="364"/>
                </a:cubicBezTo>
                <a:cubicBezTo>
                  <a:pt x="104" y="336"/>
                  <a:pt x="98" y="305"/>
                  <a:pt x="97" y="272"/>
                </a:cubicBezTo>
                <a:lnTo>
                  <a:pt x="176" y="272"/>
                </a:lnTo>
                <a:close/>
                <a:moveTo>
                  <a:pt x="99" y="370"/>
                </a:moveTo>
                <a:cubicBezTo>
                  <a:pt x="85" y="377"/>
                  <a:pt x="72" y="385"/>
                  <a:pt x="59" y="393"/>
                </a:cubicBezTo>
                <a:cubicBezTo>
                  <a:pt x="35" y="358"/>
                  <a:pt x="20" y="317"/>
                  <a:pt x="17" y="272"/>
                </a:cubicBezTo>
                <a:cubicBezTo>
                  <a:pt x="81" y="272"/>
                  <a:pt x="81" y="272"/>
                  <a:pt x="81" y="272"/>
                </a:cubicBezTo>
                <a:cubicBezTo>
                  <a:pt x="82" y="307"/>
                  <a:pt x="88" y="340"/>
                  <a:pt x="99" y="370"/>
                </a:cubicBezTo>
                <a:close/>
                <a:moveTo>
                  <a:pt x="69" y="406"/>
                </a:moveTo>
                <a:cubicBezTo>
                  <a:pt x="80" y="398"/>
                  <a:pt x="92" y="391"/>
                  <a:pt x="104" y="385"/>
                </a:cubicBezTo>
                <a:cubicBezTo>
                  <a:pt x="120" y="425"/>
                  <a:pt x="144" y="458"/>
                  <a:pt x="171" y="480"/>
                </a:cubicBezTo>
                <a:cubicBezTo>
                  <a:pt x="131" y="465"/>
                  <a:pt x="96" y="439"/>
                  <a:pt x="69" y="406"/>
                </a:cubicBezTo>
                <a:close/>
                <a:moveTo>
                  <a:pt x="341" y="480"/>
                </a:moveTo>
                <a:cubicBezTo>
                  <a:pt x="369" y="458"/>
                  <a:pt x="392" y="425"/>
                  <a:pt x="408" y="385"/>
                </a:cubicBezTo>
                <a:cubicBezTo>
                  <a:pt x="420" y="391"/>
                  <a:pt x="432" y="398"/>
                  <a:pt x="443" y="406"/>
                </a:cubicBezTo>
                <a:cubicBezTo>
                  <a:pt x="416" y="439"/>
                  <a:pt x="381" y="465"/>
                  <a:pt x="341" y="480"/>
                </a:cubicBezTo>
                <a:close/>
                <a:moveTo>
                  <a:pt x="432" y="256"/>
                </a:moveTo>
                <a:cubicBezTo>
                  <a:pt x="432" y="215"/>
                  <a:pt x="425" y="176"/>
                  <a:pt x="413" y="142"/>
                </a:cubicBezTo>
                <a:cubicBezTo>
                  <a:pt x="427" y="135"/>
                  <a:pt x="440" y="127"/>
                  <a:pt x="453" y="119"/>
                </a:cubicBezTo>
                <a:cubicBezTo>
                  <a:pt x="480" y="158"/>
                  <a:pt x="496" y="205"/>
                  <a:pt x="496" y="256"/>
                </a:cubicBezTo>
                <a:lnTo>
                  <a:pt x="432" y="256"/>
                </a:lnTo>
                <a:close/>
                <a:moveTo>
                  <a:pt x="443" y="106"/>
                </a:moveTo>
                <a:cubicBezTo>
                  <a:pt x="432" y="114"/>
                  <a:pt x="420" y="121"/>
                  <a:pt x="408" y="127"/>
                </a:cubicBezTo>
                <a:cubicBezTo>
                  <a:pt x="392" y="87"/>
                  <a:pt x="369" y="54"/>
                  <a:pt x="341" y="32"/>
                </a:cubicBezTo>
                <a:cubicBezTo>
                  <a:pt x="381" y="47"/>
                  <a:pt x="416" y="73"/>
                  <a:pt x="443" y="106"/>
                </a:cubicBezTo>
                <a:close/>
                <a:moveTo>
                  <a:pt x="171" y="32"/>
                </a:moveTo>
                <a:cubicBezTo>
                  <a:pt x="143" y="54"/>
                  <a:pt x="120" y="87"/>
                  <a:pt x="104" y="127"/>
                </a:cubicBezTo>
                <a:cubicBezTo>
                  <a:pt x="92" y="121"/>
                  <a:pt x="80" y="114"/>
                  <a:pt x="69" y="106"/>
                </a:cubicBezTo>
                <a:cubicBezTo>
                  <a:pt x="96" y="73"/>
                  <a:pt x="131" y="47"/>
                  <a:pt x="171" y="32"/>
                </a:cubicBezTo>
                <a:close/>
                <a:moveTo>
                  <a:pt x="59" y="119"/>
                </a:moveTo>
                <a:cubicBezTo>
                  <a:pt x="72" y="127"/>
                  <a:pt x="85" y="135"/>
                  <a:pt x="99" y="142"/>
                </a:cubicBezTo>
                <a:cubicBezTo>
                  <a:pt x="87" y="176"/>
                  <a:pt x="80" y="215"/>
                  <a:pt x="80" y="256"/>
                </a:cubicBezTo>
                <a:cubicBezTo>
                  <a:pt x="16" y="256"/>
                  <a:pt x="16" y="256"/>
                  <a:pt x="16" y="256"/>
                </a:cubicBezTo>
                <a:cubicBezTo>
                  <a:pt x="16" y="205"/>
                  <a:pt x="32" y="158"/>
                  <a:pt x="59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3096184" y="295325"/>
            <a:ext cx="701299" cy="701298"/>
          </a:xfrm>
          <a:custGeom>
            <a:avLst/>
            <a:gdLst>
              <a:gd name="T0" fmla="*/ 256 w 512"/>
              <a:gd name="T1" fmla="*/ 512 h 512"/>
              <a:gd name="T2" fmla="*/ 256 w 512"/>
              <a:gd name="T3" fmla="*/ 0 h 512"/>
              <a:gd name="T4" fmla="*/ 256 w 512"/>
              <a:gd name="T5" fmla="*/ 16 h 512"/>
              <a:gd name="T6" fmla="*/ 256 w 512"/>
              <a:gd name="T7" fmla="*/ 496 h 512"/>
              <a:gd name="T8" fmla="*/ 256 w 512"/>
              <a:gd name="T9" fmla="*/ 16 h 512"/>
              <a:gd name="T10" fmla="*/ 464 w 512"/>
              <a:gd name="T11" fmla="*/ 256 h 512"/>
              <a:gd name="T12" fmla="*/ 48 w 512"/>
              <a:gd name="T13" fmla="*/ 256 h 512"/>
              <a:gd name="T14" fmla="*/ 240 w 512"/>
              <a:gd name="T15" fmla="*/ 65 h 512"/>
              <a:gd name="T16" fmla="*/ 248 w 512"/>
              <a:gd name="T17" fmla="*/ 97 h 512"/>
              <a:gd name="T18" fmla="*/ 256 w 512"/>
              <a:gd name="T19" fmla="*/ 64 h 512"/>
              <a:gd name="T20" fmla="*/ 423 w 512"/>
              <a:gd name="T21" fmla="*/ 240 h 512"/>
              <a:gd name="T22" fmla="*/ 423 w 512"/>
              <a:gd name="T23" fmla="*/ 256 h 512"/>
              <a:gd name="T24" fmla="*/ 256 w 512"/>
              <a:gd name="T25" fmla="*/ 448 h 512"/>
              <a:gd name="T26" fmla="*/ 248 w 512"/>
              <a:gd name="T27" fmla="*/ 415 h 512"/>
              <a:gd name="T28" fmla="*/ 240 w 512"/>
              <a:gd name="T29" fmla="*/ 447 h 512"/>
              <a:gd name="T30" fmla="*/ 89 w 512"/>
              <a:gd name="T31" fmla="*/ 256 h 512"/>
              <a:gd name="T32" fmla="*/ 89 w 512"/>
              <a:gd name="T33" fmla="*/ 240 h 512"/>
              <a:gd name="T34" fmla="*/ 240 w 512"/>
              <a:gd name="T35" fmla="*/ 65 h 512"/>
              <a:gd name="T36" fmla="*/ 155 w 512"/>
              <a:gd name="T37" fmla="*/ 367 h 512"/>
              <a:gd name="T38" fmla="*/ 256 w 512"/>
              <a:gd name="T39" fmla="*/ 304 h 512"/>
              <a:gd name="T40" fmla="*/ 303 w 512"/>
              <a:gd name="T41" fmla="*/ 245 h 512"/>
              <a:gd name="T42" fmla="*/ 367 w 512"/>
              <a:gd name="T43" fmla="*/ 143 h 512"/>
              <a:gd name="T44" fmla="*/ 265 w 512"/>
              <a:gd name="T45" fmla="*/ 209 h 512"/>
              <a:gd name="T46" fmla="*/ 208 w 512"/>
              <a:gd name="T47" fmla="*/ 256 h 512"/>
              <a:gd name="T48" fmla="*/ 144 w 512"/>
              <a:gd name="T49" fmla="*/ 356 h 512"/>
              <a:gd name="T50" fmla="*/ 150 w 512"/>
              <a:gd name="T51" fmla="*/ 369 h 512"/>
              <a:gd name="T52" fmla="*/ 256 w 512"/>
              <a:gd name="T53" fmla="*/ 224 h 512"/>
              <a:gd name="T54" fmla="*/ 256 w 512"/>
              <a:gd name="T55" fmla="*/ 288 h 512"/>
              <a:gd name="T56" fmla="*/ 327 w 512"/>
              <a:gd name="T57" fmla="*/ 184 h 512"/>
              <a:gd name="T58" fmla="*/ 282 w 512"/>
              <a:gd name="T59" fmla="*/ 216 h 512"/>
              <a:gd name="T60" fmla="*/ 216 w 512"/>
              <a:gd name="T61" fmla="*/ 283 h 512"/>
              <a:gd name="T62" fmla="*/ 185 w 512"/>
              <a:gd name="T63" fmla="*/ 32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2" h="512">
                <a:moveTo>
                  <a:pt x="0" y="256"/>
                </a:move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lose/>
                <a:moveTo>
                  <a:pt x="256" y="16"/>
                </a:moveTo>
                <a:cubicBezTo>
                  <a:pt x="388" y="16"/>
                  <a:pt x="496" y="124"/>
                  <a:pt x="496" y="256"/>
                </a:cubicBezTo>
                <a:cubicBezTo>
                  <a:pt x="496" y="388"/>
                  <a:pt x="388" y="496"/>
                  <a:pt x="256" y="496"/>
                </a:cubicBezTo>
                <a:cubicBezTo>
                  <a:pt x="124" y="496"/>
                  <a:pt x="16" y="388"/>
                  <a:pt x="16" y="256"/>
                </a:cubicBezTo>
                <a:cubicBezTo>
                  <a:pt x="16" y="124"/>
                  <a:pt x="124" y="16"/>
                  <a:pt x="256" y="16"/>
                </a:cubicBezTo>
                <a:close/>
                <a:moveTo>
                  <a:pt x="256" y="464"/>
                </a:moveTo>
                <a:cubicBezTo>
                  <a:pt x="371" y="464"/>
                  <a:pt x="464" y="371"/>
                  <a:pt x="464" y="256"/>
                </a:cubicBezTo>
                <a:cubicBezTo>
                  <a:pt x="464" y="141"/>
                  <a:pt x="371" y="48"/>
                  <a:pt x="256" y="48"/>
                </a:cubicBezTo>
                <a:cubicBezTo>
                  <a:pt x="141" y="48"/>
                  <a:pt x="48" y="141"/>
                  <a:pt x="48" y="256"/>
                </a:cubicBezTo>
                <a:cubicBezTo>
                  <a:pt x="48" y="371"/>
                  <a:pt x="141" y="464"/>
                  <a:pt x="256" y="464"/>
                </a:cubicBezTo>
                <a:close/>
                <a:moveTo>
                  <a:pt x="240" y="65"/>
                </a:moveTo>
                <a:cubicBezTo>
                  <a:pt x="240" y="89"/>
                  <a:pt x="240" y="89"/>
                  <a:pt x="240" y="89"/>
                </a:cubicBezTo>
                <a:cubicBezTo>
                  <a:pt x="240" y="94"/>
                  <a:pt x="244" y="97"/>
                  <a:pt x="248" y="97"/>
                </a:cubicBezTo>
                <a:cubicBezTo>
                  <a:pt x="252" y="97"/>
                  <a:pt x="256" y="94"/>
                  <a:pt x="256" y="89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356" y="64"/>
                  <a:pt x="439" y="142"/>
                  <a:pt x="447" y="240"/>
                </a:cubicBezTo>
                <a:cubicBezTo>
                  <a:pt x="423" y="240"/>
                  <a:pt x="423" y="240"/>
                  <a:pt x="423" y="240"/>
                </a:cubicBezTo>
                <a:cubicBezTo>
                  <a:pt x="418" y="240"/>
                  <a:pt x="415" y="244"/>
                  <a:pt x="415" y="248"/>
                </a:cubicBezTo>
                <a:cubicBezTo>
                  <a:pt x="415" y="252"/>
                  <a:pt x="418" y="256"/>
                  <a:pt x="423" y="256"/>
                </a:cubicBezTo>
                <a:cubicBezTo>
                  <a:pt x="448" y="256"/>
                  <a:pt x="448" y="256"/>
                  <a:pt x="448" y="256"/>
                </a:cubicBezTo>
                <a:cubicBezTo>
                  <a:pt x="448" y="362"/>
                  <a:pt x="362" y="448"/>
                  <a:pt x="256" y="448"/>
                </a:cubicBezTo>
                <a:cubicBezTo>
                  <a:pt x="256" y="423"/>
                  <a:pt x="256" y="423"/>
                  <a:pt x="256" y="423"/>
                </a:cubicBezTo>
                <a:cubicBezTo>
                  <a:pt x="256" y="418"/>
                  <a:pt x="252" y="415"/>
                  <a:pt x="248" y="415"/>
                </a:cubicBezTo>
                <a:cubicBezTo>
                  <a:pt x="244" y="415"/>
                  <a:pt x="240" y="418"/>
                  <a:pt x="240" y="423"/>
                </a:cubicBezTo>
                <a:cubicBezTo>
                  <a:pt x="240" y="447"/>
                  <a:pt x="240" y="447"/>
                  <a:pt x="240" y="447"/>
                </a:cubicBezTo>
                <a:cubicBezTo>
                  <a:pt x="142" y="439"/>
                  <a:pt x="64" y="356"/>
                  <a:pt x="64" y="256"/>
                </a:cubicBezTo>
                <a:cubicBezTo>
                  <a:pt x="89" y="256"/>
                  <a:pt x="89" y="256"/>
                  <a:pt x="89" y="256"/>
                </a:cubicBezTo>
                <a:cubicBezTo>
                  <a:pt x="94" y="256"/>
                  <a:pt x="97" y="252"/>
                  <a:pt x="97" y="248"/>
                </a:cubicBezTo>
                <a:cubicBezTo>
                  <a:pt x="97" y="244"/>
                  <a:pt x="94" y="240"/>
                  <a:pt x="89" y="240"/>
                </a:cubicBezTo>
                <a:cubicBezTo>
                  <a:pt x="65" y="240"/>
                  <a:pt x="65" y="240"/>
                  <a:pt x="65" y="240"/>
                </a:cubicBezTo>
                <a:cubicBezTo>
                  <a:pt x="73" y="147"/>
                  <a:pt x="147" y="73"/>
                  <a:pt x="240" y="65"/>
                </a:cubicBezTo>
                <a:close/>
                <a:moveTo>
                  <a:pt x="150" y="369"/>
                </a:moveTo>
                <a:cubicBezTo>
                  <a:pt x="152" y="369"/>
                  <a:pt x="153" y="368"/>
                  <a:pt x="155" y="367"/>
                </a:cubicBezTo>
                <a:cubicBezTo>
                  <a:pt x="245" y="303"/>
                  <a:pt x="245" y="303"/>
                  <a:pt x="245" y="303"/>
                </a:cubicBezTo>
                <a:cubicBezTo>
                  <a:pt x="248" y="303"/>
                  <a:pt x="252" y="304"/>
                  <a:pt x="256" y="304"/>
                </a:cubicBezTo>
                <a:cubicBezTo>
                  <a:pt x="282" y="304"/>
                  <a:pt x="304" y="283"/>
                  <a:pt x="304" y="256"/>
                </a:cubicBezTo>
                <a:cubicBezTo>
                  <a:pt x="304" y="252"/>
                  <a:pt x="303" y="249"/>
                  <a:pt x="303" y="245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71" y="150"/>
                  <a:pt x="370" y="146"/>
                  <a:pt x="367" y="143"/>
                </a:cubicBezTo>
                <a:cubicBezTo>
                  <a:pt x="365" y="141"/>
                  <a:pt x="360" y="140"/>
                  <a:pt x="357" y="142"/>
                </a:cubicBezTo>
                <a:cubicBezTo>
                  <a:pt x="265" y="209"/>
                  <a:pt x="265" y="209"/>
                  <a:pt x="265" y="209"/>
                </a:cubicBezTo>
                <a:cubicBezTo>
                  <a:pt x="262" y="208"/>
                  <a:pt x="259" y="208"/>
                  <a:pt x="256" y="208"/>
                </a:cubicBezTo>
                <a:cubicBezTo>
                  <a:pt x="230" y="208"/>
                  <a:pt x="208" y="230"/>
                  <a:pt x="208" y="256"/>
                </a:cubicBezTo>
                <a:cubicBezTo>
                  <a:pt x="208" y="259"/>
                  <a:pt x="208" y="262"/>
                  <a:pt x="209" y="265"/>
                </a:cubicBezTo>
                <a:cubicBezTo>
                  <a:pt x="144" y="356"/>
                  <a:pt x="144" y="356"/>
                  <a:pt x="144" y="356"/>
                </a:cubicBezTo>
                <a:cubicBezTo>
                  <a:pt x="141" y="359"/>
                  <a:pt x="142" y="364"/>
                  <a:pt x="145" y="366"/>
                </a:cubicBezTo>
                <a:cubicBezTo>
                  <a:pt x="146" y="368"/>
                  <a:pt x="148" y="369"/>
                  <a:pt x="150" y="369"/>
                </a:cubicBezTo>
                <a:close/>
                <a:moveTo>
                  <a:pt x="224" y="256"/>
                </a:moveTo>
                <a:cubicBezTo>
                  <a:pt x="224" y="238"/>
                  <a:pt x="238" y="224"/>
                  <a:pt x="256" y="224"/>
                </a:cubicBezTo>
                <a:cubicBezTo>
                  <a:pt x="274" y="224"/>
                  <a:pt x="288" y="238"/>
                  <a:pt x="288" y="256"/>
                </a:cubicBezTo>
                <a:cubicBezTo>
                  <a:pt x="288" y="274"/>
                  <a:pt x="274" y="288"/>
                  <a:pt x="256" y="288"/>
                </a:cubicBezTo>
                <a:cubicBezTo>
                  <a:pt x="238" y="288"/>
                  <a:pt x="224" y="274"/>
                  <a:pt x="224" y="256"/>
                </a:cubicBezTo>
                <a:close/>
                <a:moveTo>
                  <a:pt x="327" y="184"/>
                </a:moveTo>
                <a:cubicBezTo>
                  <a:pt x="295" y="228"/>
                  <a:pt x="295" y="228"/>
                  <a:pt x="295" y="228"/>
                </a:cubicBezTo>
                <a:cubicBezTo>
                  <a:pt x="292" y="223"/>
                  <a:pt x="287" y="219"/>
                  <a:pt x="282" y="216"/>
                </a:cubicBezTo>
                <a:lnTo>
                  <a:pt x="327" y="184"/>
                </a:lnTo>
                <a:close/>
                <a:moveTo>
                  <a:pt x="216" y="283"/>
                </a:moveTo>
                <a:cubicBezTo>
                  <a:pt x="219" y="287"/>
                  <a:pt x="223" y="292"/>
                  <a:pt x="228" y="295"/>
                </a:cubicBezTo>
                <a:cubicBezTo>
                  <a:pt x="185" y="326"/>
                  <a:pt x="185" y="326"/>
                  <a:pt x="185" y="326"/>
                </a:cubicBezTo>
                <a:lnTo>
                  <a:pt x="216" y="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3934974" y="295325"/>
            <a:ext cx="701299" cy="701298"/>
          </a:xfrm>
          <a:custGeom>
            <a:avLst/>
            <a:gdLst>
              <a:gd name="T0" fmla="*/ 256 w 512"/>
              <a:gd name="T1" fmla="*/ 512 h 512"/>
              <a:gd name="T2" fmla="*/ 512 w 512"/>
              <a:gd name="T3" fmla="*/ 256 h 512"/>
              <a:gd name="T4" fmla="*/ 256 w 512"/>
              <a:gd name="T5" fmla="*/ 0 h 512"/>
              <a:gd name="T6" fmla="*/ 0 w 512"/>
              <a:gd name="T7" fmla="*/ 256 h 512"/>
              <a:gd name="T8" fmla="*/ 256 w 512"/>
              <a:gd name="T9" fmla="*/ 512 h 512"/>
              <a:gd name="T10" fmla="*/ 256 w 512"/>
              <a:gd name="T11" fmla="*/ 16 h 512"/>
              <a:gd name="T12" fmla="*/ 496 w 512"/>
              <a:gd name="T13" fmla="*/ 256 h 512"/>
              <a:gd name="T14" fmla="*/ 256 w 512"/>
              <a:gd name="T15" fmla="*/ 496 h 512"/>
              <a:gd name="T16" fmla="*/ 16 w 512"/>
              <a:gd name="T17" fmla="*/ 256 h 512"/>
              <a:gd name="T18" fmla="*/ 256 w 512"/>
              <a:gd name="T19" fmla="*/ 16 h 512"/>
              <a:gd name="T20" fmla="*/ 321 w 512"/>
              <a:gd name="T21" fmla="*/ 348 h 512"/>
              <a:gd name="T22" fmla="*/ 327 w 512"/>
              <a:gd name="T23" fmla="*/ 351 h 512"/>
              <a:gd name="T24" fmla="*/ 332 w 512"/>
              <a:gd name="T25" fmla="*/ 348 h 512"/>
              <a:gd name="T26" fmla="*/ 332 w 512"/>
              <a:gd name="T27" fmla="*/ 337 h 512"/>
              <a:gd name="T28" fmla="*/ 256 w 512"/>
              <a:gd name="T29" fmla="*/ 261 h 512"/>
              <a:gd name="T30" fmla="*/ 256 w 512"/>
              <a:gd name="T31" fmla="*/ 149 h 512"/>
              <a:gd name="T32" fmla="*/ 248 w 512"/>
              <a:gd name="T33" fmla="*/ 141 h 512"/>
              <a:gd name="T34" fmla="*/ 240 w 512"/>
              <a:gd name="T35" fmla="*/ 149 h 512"/>
              <a:gd name="T36" fmla="*/ 240 w 512"/>
              <a:gd name="T37" fmla="*/ 264 h 512"/>
              <a:gd name="T38" fmla="*/ 242 w 512"/>
              <a:gd name="T39" fmla="*/ 270 h 512"/>
              <a:gd name="T40" fmla="*/ 321 w 512"/>
              <a:gd name="T41" fmla="*/ 348 h 512"/>
              <a:gd name="T42" fmla="*/ 48 w 512"/>
              <a:gd name="T43" fmla="*/ 256 h 512"/>
              <a:gd name="T44" fmla="*/ 64 w 512"/>
              <a:gd name="T45" fmla="*/ 272 h 512"/>
              <a:gd name="T46" fmla="*/ 80 w 512"/>
              <a:gd name="T47" fmla="*/ 256 h 512"/>
              <a:gd name="T48" fmla="*/ 64 w 512"/>
              <a:gd name="T49" fmla="*/ 240 h 512"/>
              <a:gd name="T50" fmla="*/ 48 w 512"/>
              <a:gd name="T51" fmla="*/ 256 h 512"/>
              <a:gd name="T52" fmla="*/ 432 w 512"/>
              <a:gd name="T53" fmla="*/ 256 h 512"/>
              <a:gd name="T54" fmla="*/ 448 w 512"/>
              <a:gd name="T55" fmla="*/ 272 h 512"/>
              <a:gd name="T56" fmla="*/ 464 w 512"/>
              <a:gd name="T57" fmla="*/ 256 h 512"/>
              <a:gd name="T58" fmla="*/ 448 w 512"/>
              <a:gd name="T59" fmla="*/ 240 h 512"/>
              <a:gd name="T60" fmla="*/ 432 w 512"/>
              <a:gd name="T61" fmla="*/ 256 h 512"/>
              <a:gd name="T62" fmla="*/ 240 w 512"/>
              <a:gd name="T63" fmla="*/ 64 h 512"/>
              <a:gd name="T64" fmla="*/ 256 w 512"/>
              <a:gd name="T65" fmla="*/ 80 h 512"/>
              <a:gd name="T66" fmla="*/ 272 w 512"/>
              <a:gd name="T67" fmla="*/ 64 h 512"/>
              <a:gd name="T68" fmla="*/ 256 w 512"/>
              <a:gd name="T69" fmla="*/ 48 h 512"/>
              <a:gd name="T70" fmla="*/ 240 w 512"/>
              <a:gd name="T71" fmla="*/ 64 h 512"/>
              <a:gd name="T72" fmla="*/ 240 w 512"/>
              <a:gd name="T73" fmla="*/ 448 h 512"/>
              <a:gd name="T74" fmla="*/ 256 w 512"/>
              <a:gd name="T75" fmla="*/ 464 h 512"/>
              <a:gd name="T76" fmla="*/ 272 w 512"/>
              <a:gd name="T77" fmla="*/ 448 h 512"/>
              <a:gd name="T78" fmla="*/ 256 w 512"/>
              <a:gd name="T79" fmla="*/ 432 h 512"/>
              <a:gd name="T80" fmla="*/ 240 w 512"/>
              <a:gd name="T81" fmla="*/ 448 h 512"/>
              <a:gd name="T82" fmla="*/ 112 w 512"/>
              <a:gd name="T83" fmla="*/ 128 h 512"/>
              <a:gd name="T84" fmla="*/ 128 w 512"/>
              <a:gd name="T85" fmla="*/ 144 h 512"/>
              <a:gd name="T86" fmla="*/ 144 w 512"/>
              <a:gd name="T87" fmla="*/ 128 h 512"/>
              <a:gd name="T88" fmla="*/ 128 w 512"/>
              <a:gd name="T89" fmla="*/ 112 h 512"/>
              <a:gd name="T90" fmla="*/ 112 w 512"/>
              <a:gd name="T91" fmla="*/ 128 h 512"/>
              <a:gd name="T92" fmla="*/ 368 w 512"/>
              <a:gd name="T93" fmla="*/ 384 h 512"/>
              <a:gd name="T94" fmla="*/ 384 w 512"/>
              <a:gd name="T95" fmla="*/ 400 h 512"/>
              <a:gd name="T96" fmla="*/ 400 w 512"/>
              <a:gd name="T97" fmla="*/ 384 h 512"/>
              <a:gd name="T98" fmla="*/ 384 w 512"/>
              <a:gd name="T99" fmla="*/ 368 h 512"/>
              <a:gd name="T100" fmla="*/ 368 w 512"/>
              <a:gd name="T101" fmla="*/ 384 h 512"/>
              <a:gd name="T102" fmla="*/ 384 w 512"/>
              <a:gd name="T103" fmla="*/ 128 h 512"/>
              <a:gd name="T104" fmla="*/ 400 w 512"/>
              <a:gd name="T105" fmla="*/ 144 h 512"/>
              <a:gd name="T106" fmla="*/ 416 w 512"/>
              <a:gd name="T107" fmla="*/ 128 h 512"/>
              <a:gd name="T108" fmla="*/ 400 w 512"/>
              <a:gd name="T109" fmla="*/ 112 h 512"/>
              <a:gd name="T110" fmla="*/ 384 w 512"/>
              <a:gd name="T111" fmla="*/ 128 h 512"/>
              <a:gd name="T112" fmla="*/ 112 w 512"/>
              <a:gd name="T113" fmla="*/ 384 h 512"/>
              <a:gd name="T114" fmla="*/ 128 w 512"/>
              <a:gd name="T115" fmla="*/ 400 h 512"/>
              <a:gd name="T116" fmla="*/ 144 w 512"/>
              <a:gd name="T117" fmla="*/ 384 h 512"/>
              <a:gd name="T118" fmla="*/ 128 w 512"/>
              <a:gd name="T119" fmla="*/ 368 h 512"/>
              <a:gd name="T120" fmla="*/ 112 w 512"/>
              <a:gd name="T121" fmla="*/ 3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2" h="512">
                <a:moveTo>
                  <a:pt x="256" y="512"/>
                </a:move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lose/>
                <a:moveTo>
                  <a:pt x="256" y="16"/>
                </a:moveTo>
                <a:cubicBezTo>
                  <a:pt x="388" y="16"/>
                  <a:pt x="496" y="124"/>
                  <a:pt x="496" y="256"/>
                </a:cubicBezTo>
                <a:cubicBezTo>
                  <a:pt x="496" y="388"/>
                  <a:pt x="388" y="496"/>
                  <a:pt x="256" y="496"/>
                </a:cubicBezTo>
                <a:cubicBezTo>
                  <a:pt x="124" y="496"/>
                  <a:pt x="16" y="388"/>
                  <a:pt x="16" y="256"/>
                </a:cubicBezTo>
                <a:cubicBezTo>
                  <a:pt x="16" y="124"/>
                  <a:pt x="124" y="16"/>
                  <a:pt x="256" y="16"/>
                </a:cubicBezTo>
                <a:close/>
                <a:moveTo>
                  <a:pt x="321" y="348"/>
                </a:moveTo>
                <a:cubicBezTo>
                  <a:pt x="323" y="350"/>
                  <a:pt x="325" y="351"/>
                  <a:pt x="327" y="351"/>
                </a:cubicBezTo>
                <a:cubicBezTo>
                  <a:pt x="329" y="351"/>
                  <a:pt x="331" y="350"/>
                  <a:pt x="332" y="348"/>
                </a:cubicBezTo>
                <a:cubicBezTo>
                  <a:pt x="335" y="345"/>
                  <a:pt x="335" y="340"/>
                  <a:pt x="332" y="337"/>
                </a:cubicBezTo>
                <a:cubicBezTo>
                  <a:pt x="256" y="261"/>
                  <a:pt x="256" y="261"/>
                  <a:pt x="256" y="261"/>
                </a:cubicBezTo>
                <a:cubicBezTo>
                  <a:pt x="256" y="149"/>
                  <a:pt x="256" y="149"/>
                  <a:pt x="256" y="149"/>
                </a:cubicBezTo>
                <a:cubicBezTo>
                  <a:pt x="256" y="145"/>
                  <a:pt x="252" y="141"/>
                  <a:pt x="248" y="141"/>
                </a:cubicBezTo>
                <a:cubicBezTo>
                  <a:pt x="244" y="141"/>
                  <a:pt x="240" y="145"/>
                  <a:pt x="240" y="149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0" y="266"/>
                  <a:pt x="241" y="268"/>
                  <a:pt x="242" y="270"/>
                </a:cubicBezTo>
                <a:lnTo>
                  <a:pt x="321" y="348"/>
                </a:lnTo>
                <a:close/>
                <a:moveTo>
                  <a:pt x="48" y="256"/>
                </a:moveTo>
                <a:cubicBezTo>
                  <a:pt x="48" y="265"/>
                  <a:pt x="55" y="272"/>
                  <a:pt x="64" y="272"/>
                </a:cubicBezTo>
                <a:cubicBezTo>
                  <a:pt x="73" y="272"/>
                  <a:pt x="80" y="265"/>
                  <a:pt x="80" y="256"/>
                </a:cubicBezTo>
                <a:cubicBezTo>
                  <a:pt x="80" y="247"/>
                  <a:pt x="73" y="240"/>
                  <a:pt x="64" y="240"/>
                </a:cubicBezTo>
                <a:cubicBezTo>
                  <a:pt x="55" y="240"/>
                  <a:pt x="48" y="247"/>
                  <a:pt x="48" y="256"/>
                </a:cubicBezTo>
                <a:close/>
                <a:moveTo>
                  <a:pt x="432" y="256"/>
                </a:moveTo>
                <a:cubicBezTo>
                  <a:pt x="432" y="265"/>
                  <a:pt x="439" y="272"/>
                  <a:pt x="448" y="272"/>
                </a:cubicBezTo>
                <a:cubicBezTo>
                  <a:pt x="457" y="272"/>
                  <a:pt x="464" y="265"/>
                  <a:pt x="464" y="256"/>
                </a:cubicBezTo>
                <a:cubicBezTo>
                  <a:pt x="464" y="247"/>
                  <a:pt x="457" y="240"/>
                  <a:pt x="448" y="240"/>
                </a:cubicBezTo>
                <a:cubicBezTo>
                  <a:pt x="439" y="240"/>
                  <a:pt x="432" y="247"/>
                  <a:pt x="432" y="256"/>
                </a:cubicBezTo>
                <a:close/>
                <a:moveTo>
                  <a:pt x="240" y="64"/>
                </a:moveTo>
                <a:cubicBezTo>
                  <a:pt x="240" y="73"/>
                  <a:pt x="247" y="80"/>
                  <a:pt x="256" y="80"/>
                </a:cubicBezTo>
                <a:cubicBezTo>
                  <a:pt x="265" y="80"/>
                  <a:pt x="272" y="73"/>
                  <a:pt x="272" y="64"/>
                </a:cubicBezTo>
                <a:cubicBezTo>
                  <a:pt x="272" y="55"/>
                  <a:pt x="265" y="48"/>
                  <a:pt x="256" y="48"/>
                </a:cubicBezTo>
                <a:cubicBezTo>
                  <a:pt x="247" y="48"/>
                  <a:pt x="240" y="55"/>
                  <a:pt x="240" y="64"/>
                </a:cubicBezTo>
                <a:close/>
                <a:moveTo>
                  <a:pt x="240" y="448"/>
                </a:moveTo>
                <a:cubicBezTo>
                  <a:pt x="240" y="457"/>
                  <a:pt x="247" y="464"/>
                  <a:pt x="256" y="464"/>
                </a:cubicBezTo>
                <a:cubicBezTo>
                  <a:pt x="265" y="464"/>
                  <a:pt x="272" y="457"/>
                  <a:pt x="272" y="448"/>
                </a:cubicBezTo>
                <a:cubicBezTo>
                  <a:pt x="272" y="439"/>
                  <a:pt x="265" y="432"/>
                  <a:pt x="256" y="432"/>
                </a:cubicBezTo>
                <a:cubicBezTo>
                  <a:pt x="247" y="432"/>
                  <a:pt x="240" y="439"/>
                  <a:pt x="240" y="448"/>
                </a:cubicBezTo>
                <a:close/>
                <a:moveTo>
                  <a:pt x="112" y="128"/>
                </a:moveTo>
                <a:cubicBezTo>
                  <a:pt x="112" y="137"/>
                  <a:pt x="119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cubicBezTo>
                  <a:pt x="144" y="119"/>
                  <a:pt x="137" y="112"/>
                  <a:pt x="128" y="112"/>
                </a:cubicBezTo>
                <a:cubicBezTo>
                  <a:pt x="119" y="112"/>
                  <a:pt x="112" y="119"/>
                  <a:pt x="112" y="128"/>
                </a:cubicBezTo>
                <a:close/>
                <a:moveTo>
                  <a:pt x="368" y="384"/>
                </a:moveTo>
                <a:cubicBezTo>
                  <a:pt x="368" y="393"/>
                  <a:pt x="375" y="400"/>
                  <a:pt x="384" y="400"/>
                </a:cubicBezTo>
                <a:cubicBezTo>
                  <a:pt x="393" y="400"/>
                  <a:pt x="400" y="393"/>
                  <a:pt x="400" y="384"/>
                </a:cubicBezTo>
                <a:cubicBezTo>
                  <a:pt x="400" y="375"/>
                  <a:pt x="393" y="368"/>
                  <a:pt x="384" y="368"/>
                </a:cubicBezTo>
                <a:cubicBezTo>
                  <a:pt x="375" y="368"/>
                  <a:pt x="368" y="375"/>
                  <a:pt x="368" y="384"/>
                </a:cubicBezTo>
                <a:close/>
                <a:moveTo>
                  <a:pt x="384" y="128"/>
                </a:moveTo>
                <a:cubicBezTo>
                  <a:pt x="384" y="137"/>
                  <a:pt x="391" y="144"/>
                  <a:pt x="400" y="144"/>
                </a:cubicBezTo>
                <a:cubicBezTo>
                  <a:pt x="409" y="144"/>
                  <a:pt x="416" y="137"/>
                  <a:pt x="416" y="128"/>
                </a:cubicBezTo>
                <a:cubicBezTo>
                  <a:pt x="416" y="119"/>
                  <a:pt x="409" y="112"/>
                  <a:pt x="400" y="112"/>
                </a:cubicBezTo>
                <a:cubicBezTo>
                  <a:pt x="391" y="112"/>
                  <a:pt x="384" y="119"/>
                  <a:pt x="384" y="128"/>
                </a:cubicBezTo>
                <a:close/>
                <a:moveTo>
                  <a:pt x="112" y="384"/>
                </a:moveTo>
                <a:cubicBezTo>
                  <a:pt x="112" y="393"/>
                  <a:pt x="119" y="400"/>
                  <a:pt x="128" y="400"/>
                </a:cubicBezTo>
                <a:cubicBezTo>
                  <a:pt x="137" y="400"/>
                  <a:pt x="144" y="393"/>
                  <a:pt x="144" y="384"/>
                </a:cubicBezTo>
                <a:cubicBezTo>
                  <a:pt x="144" y="375"/>
                  <a:pt x="137" y="368"/>
                  <a:pt x="128" y="368"/>
                </a:cubicBezTo>
                <a:cubicBezTo>
                  <a:pt x="119" y="368"/>
                  <a:pt x="112" y="375"/>
                  <a:pt x="112" y="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4773763" y="294165"/>
            <a:ext cx="704196" cy="704196"/>
          </a:xfrm>
          <a:custGeom>
            <a:avLst/>
            <a:gdLst>
              <a:gd name="T0" fmla="*/ 257 w 514"/>
              <a:gd name="T1" fmla="*/ 0 h 514"/>
              <a:gd name="T2" fmla="*/ 0 w 514"/>
              <a:gd name="T3" fmla="*/ 257 h 514"/>
              <a:gd name="T4" fmla="*/ 257 w 514"/>
              <a:gd name="T5" fmla="*/ 514 h 514"/>
              <a:gd name="T6" fmla="*/ 514 w 514"/>
              <a:gd name="T7" fmla="*/ 257 h 514"/>
              <a:gd name="T8" fmla="*/ 257 w 514"/>
              <a:gd name="T9" fmla="*/ 0 h 514"/>
              <a:gd name="T10" fmla="*/ 257 w 514"/>
              <a:gd name="T11" fmla="*/ 496 h 514"/>
              <a:gd name="T12" fmla="*/ 18 w 514"/>
              <a:gd name="T13" fmla="*/ 257 h 514"/>
              <a:gd name="T14" fmla="*/ 257 w 514"/>
              <a:gd name="T15" fmla="*/ 18 h 514"/>
              <a:gd name="T16" fmla="*/ 496 w 514"/>
              <a:gd name="T17" fmla="*/ 257 h 514"/>
              <a:gd name="T18" fmla="*/ 257 w 514"/>
              <a:gd name="T19" fmla="*/ 496 h 514"/>
              <a:gd name="T20" fmla="*/ 313 w 514"/>
              <a:gd name="T21" fmla="*/ 113 h 514"/>
              <a:gd name="T22" fmla="*/ 270 w 514"/>
              <a:gd name="T23" fmla="*/ 113 h 514"/>
              <a:gd name="T24" fmla="*/ 209 w 514"/>
              <a:gd name="T25" fmla="*/ 183 h 514"/>
              <a:gd name="T26" fmla="*/ 209 w 514"/>
              <a:gd name="T27" fmla="*/ 209 h 514"/>
              <a:gd name="T28" fmla="*/ 185 w 514"/>
              <a:gd name="T29" fmla="*/ 209 h 514"/>
              <a:gd name="T30" fmla="*/ 177 w 514"/>
              <a:gd name="T31" fmla="*/ 217 h 514"/>
              <a:gd name="T32" fmla="*/ 177 w 514"/>
              <a:gd name="T33" fmla="*/ 265 h 514"/>
              <a:gd name="T34" fmla="*/ 185 w 514"/>
              <a:gd name="T35" fmla="*/ 273 h 514"/>
              <a:gd name="T36" fmla="*/ 209 w 514"/>
              <a:gd name="T37" fmla="*/ 273 h 514"/>
              <a:gd name="T38" fmla="*/ 209 w 514"/>
              <a:gd name="T39" fmla="*/ 393 h 514"/>
              <a:gd name="T40" fmla="*/ 217 w 514"/>
              <a:gd name="T41" fmla="*/ 401 h 514"/>
              <a:gd name="T42" fmla="*/ 266 w 514"/>
              <a:gd name="T43" fmla="*/ 401 h 514"/>
              <a:gd name="T44" fmla="*/ 273 w 514"/>
              <a:gd name="T45" fmla="*/ 393 h 514"/>
              <a:gd name="T46" fmla="*/ 273 w 514"/>
              <a:gd name="T47" fmla="*/ 273 h 514"/>
              <a:gd name="T48" fmla="*/ 313 w 514"/>
              <a:gd name="T49" fmla="*/ 273 h 514"/>
              <a:gd name="T50" fmla="*/ 321 w 514"/>
              <a:gd name="T51" fmla="*/ 265 h 514"/>
              <a:gd name="T52" fmla="*/ 321 w 514"/>
              <a:gd name="T53" fmla="*/ 217 h 514"/>
              <a:gd name="T54" fmla="*/ 313 w 514"/>
              <a:gd name="T55" fmla="*/ 209 h 514"/>
              <a:gd name="T56" fmla="*/ 273 w 514"/>
              <a:gd name="T57" fmla="*/ 209 h 514"/>
              <a:gd name="T58" fmla="*/ 273 w 514"/>
              <a:gd name="T59" fmla="*/ 185 h 514"/>
              <a:gd name="T60" fmla="*/ 284 w 514"/>
              <a:gd name="T61" fmla="*/ 177 h 514"/>
              <a:gd name="T62" fmla="*/ 313 w 514"/>
              <a:gd name="T63" fmla="*/ 177 h 514"/>
              <a:gd name="T64" fmla="*/ 319 w 514"/>
              <a:gd name="T65" fmla="*/ 175 h 514"/>
              <a:gd name="T66" fmla="*/ 321 w 514"/>
              <a:gd name="T67" fmla="*/ 169 h 514"/>
              <a:gd name="T68" fmla="*/ 321 w 514"/>
              <a:gd name="T69" fmla="*/ 121 h 514"/>
              <a:gd name="T70" fmla="*/ 313 w 514"/>
              <a:gd name="T71" fmla="*/ 113 h 514"/>
              <a:gd name="T72" fmla="*/ 304 w 514"/>
              <a:gd name="T73" fmla="*/ 160 h 514"/>
              <a:gd name="T74" fmla="*/ 284 w 514"/>
              <a:gd name="T75" fmla="*/ 159 h 514"/>
              <a:gd name="T76" fmla="*/ 257 w 514"/>
              <a:gd name="T77" fmla="*/ 187 h 514"/>
              <a:gd name="T78" fmla="*/ 257 w 514"/>
              <a:gd name="T79" fmla="*/ 217 h 514"/>
              <a:gd name="T80" fmla="*/ 260 w 514"/>
              <a:gd name="T81" fmla="*/ 223 h 514"/>
              <a:gd name="T82" fmla="*/ 266 w 514"/>
              <a:gd name="T83" fmla="*/ 226 h 514"/>
              <a:gd name="T84" fmla="*/ 305 w 514"/>
              <a:gd name="T85" fmla="*/ 226 h 514"/>
              <a:gd name="T86" fmla="*/ 305 w 514"/>
              <a:gd name="T87" fmla="*/ 256 h 514"/>
              <a:gd name="T88" fmla="*/ 266 w 514"/>
              <a:gd name="T89" fmla="*/ 256 h 514"/>
              <a:gd name="T90" fmla="*/ 257 w 514"/>
              <a:gd name="T91" fmla="*/ 265 h 514"/>
              <a:gd name="T92" fmla="*/ 257 w 514"/>
              <a:gd name="T93" fmla="*/ 385 h 514"/>
              <a:gd name="T94" fmla="*/ 225 w 514"/>
              <a:gd name="T95" fmla="*/ 385 h 514"/>
              <a:gd name="T96" fmla="*/ 225 w 514"/>
              <a:gd name="T97" fmla="*/ 265 h 514"/>
              <a:gd name="T98" fmla="*/ 217 w 514"/>
              <a:gd name="T99" fmla="*/ 256 h 514"/>
              <a:gd name="T100" fmla="*/ 193 w 514"/>
              <a:gd name="T101" fmla="*/ 256 h 514"/>
              <a:gd name="T102" fmla="*/ 193 w 514"/>
              <a:gd name="T103" fmla="*/ 226 h 514"/>
              <a:gd name="T104" fmla="*/ 217 w 514"/>
              <a:gd name="T105" fmla="*/ 226 h 514"/>
              <a:gd name="T106" fmla="*/ 223 w 514"/>
              <a:gd name="T107" fmla="*/ 223 h 514"/>
              <a:gd name="T108" fmla="*/ 225 w 514"/>
              <a:gd name="T109" fmla="*/ 217 h 514"/>
              <a:gd name="T110" fmla="*/ 225 w 514"/>
              <a:gd name="T111" fmla="*/ 183 h 514"/>
              <a:gd name="T112" fmla="*/ 270 w 514"/>
              <a:gd name="T113" fmla="*/ 130 h 514"/>
              <a:gd name="T114" fmla="*/ 304 w 514"/>
              <a:gd name="T115" fmla="*/ 130 h 514"/>
              <a:gd name="T116" fmla="*/ 304 w 514"/>
              <a:gd name="T117" fmla="*/ 16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14" h="514">
                <a:moveTo>
                  <a:pt x="257" y="0"/>
                </a:moveTo>
                <a:cubicBezTo>
                  <a:pt x="116" y="0"/>
                  <a:pt x="0" y="116"/>
                  <a:pt x="0" y="257"/>
                </a:cubicBezTo>
                <a:cubicBezTo>
                  <a:pt x="0" y="398"/>
                  <a:pt x="116" y="514"/>
                  <a:pt x="257" y="514"/>
                </a:cubicBezTo>
                <a:cubicBezTo>
                  <a:pt x="398" y="514"/>
                  <a:pt x="514" y="398"/>
                  <a:pt x="514" y="257"/>
                </a:cubicBezTo>
                <a:cubicBezTo>
                  <a:pt x="514" y="116"/>
                  <a:pt x="398" y="0"/>
                  <a:pt x="257" y="0"/>
                </a:cubicBezTo>
                <a:close/>
                <a:moveTo>
                  <a:pt x="257" y="496"/>
                </a:moveTo>
                <a:cubicBezTo>
                  <a:pt x="125" y="496"/>
                  <a:pt x="18" y="389"/>
                  <a:pt x="18" y="257"/>
                </a:cubicBezTo>
                <a:cubicBezTo>
                  <a:pt x="18" y="125"/>
                  <a:pt x="125" y="18"/>
                  <a:pt x="257" y="18"/>
                </a:cubicBezTo>
                <a:cubicBezTo>
                  <a:pt x="389" y="18"/>
                  <a:pt x="496" y="125"/>
                  <a:pt x="496" y="257"/>
                </a:cubicBezTo>
                <a:cubicBezTo>
                  <a:pt x="496" y="389"/>
                  <a:pt x="389" y="496"/>
                  <a:pt x="257" y="496"/>
                </a:cubicBezTo>
                <a:close/>
                <a:moveTo>
                  <a:pt x="313" y="113"/>
                </a:moveTo>
                <a:cubicBezTo>
                  <a:pt x="270" y="113"/>
                  <a:pt x="270" y="113"/>
                  <a:pt x="270" y="113"/>
                </a:cubicBezTo>
                <a:cubicBezTo>
                  <a:pt x="216" y="112"/>
                  <a:pt x="209" y="146"/>
                  <a:pt x="209" y="183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185" y="209"/>
                  <a:pt x="185" y="209"/>
                  <a:pt x="185" y="209"/>
                </a:cubicBezTo>
                <a:cubicBezTo>
                  <a:pt x="180" y="208"/>
                  <a:pt x="176" y="212"/>
                  <a:pt x="177" y="217"/>
                </a:cubicBezTo>
                <a:cubicBezTo>
                  <a:pt x="177" y="265"/>
                  <a:pt x="177" y="265"/>
                  <a:pt x="177" y="265"/>
                </a:cubicBezTo>
                <a:cubicBezTo>
                  <a:pt x="176" y="270"/>
                  <a:pt x="180" y="274"/>
                  <a:pt x="185" y="273"/>
                </a:cubicBezTo>
                <a:cubicBezTo>
                  <a:pt x="209" y="273"/>
                  <a:pt x="209" y="273"/>
                  <a:pt x="209" y="273"/>
                </a:cubicBezTo>
                <a:cubicBezTo>
                  <a:pt x="209" y="393"/>
                  <a:pt x="209" y="393"/>
                  <a:pt x="209" y="393"/>
                </a:cubicBezTo>
                <a:cubicBezTo>
                  <a:pt x="209" y="398"/>
                  <a:pt x="212" y="402"/>
                  <a:pt x="217" y="401"/>
                </a:cubicBezTo>
                <a:cubicBezTo>
                  <a:pt x="266" y="401"/>
                  <a:pt x="266" y="401"/>
                  <a:pt x="266" y="401"/>
                </a:cubicBezTo>
                <a:cubicBezTo>
                  <a:pt x="271" y="402"/>
                  <a:pt x="274" y="398"/>
                  <a:pt x="273" y="393"/>
                </a:cubicBezTo>
                <a:cubicBezTo>
                  <a:pt x="273" y="273"/>
                  <a:pt x="273" y="273"/>
                  <a:pt x="273" y="273"/>
                </a:cubicBezTo>
                <a:cubicBezTo>
                  <a:pt x="313" y="273"/>
                  <a:pt x="313" y="273"/>
                  <a:pt x="313" y="273"/>
                </a:cubicBezTo>
                <a:cubicBezTo>
                  <a:pt x="318" y="274"/>
                  <a:pt x="322" y="270"/>
                  <a:pt x="321" y="265"/>
                </a:cubicBezTo>
                <a:cubicBezTo>
                  <a:pt x="321" y="217"/>
                  <a:pt x="321" y="217"/>
                  <a:pt x="321" y="217"/>
                </a:cubicBezTo>
                <a:cubicBezTo>
                  <a:pt x="322" y="212"/>
                  <a:pt x="318" y="208"/>
                  <a:pt x="313" y="209"/>
                </a:cubicBezTo>
                <a:cubicBezTo>
                  <a:pt x="273" y="209"/>
                  <a:pt x="273" y="209"/>
                  <a:pt x="273" y="209"/>
                </a:cubicBezTo>
                <a:cubicBezTo>
                  <a:pt x="273" y="185"/>
                  <a:pt x="273" y="185"/>
                  <a:pt x="273" y="185"/>
                </a:cubicBezTo>
                <a:cubicBezTo>
                  <a:pt x="275" y="175"/>
                  <a:pt x="275" y="176"/>
                  <a:pt x="284" y="177"/>
                </a:cubicBezTo>
                <a:cubicBezTo>
                  <a:pt x="313" y="177"/>
                  <a:pt x="313" y="177"/>
                  <a:pt x="313" y="177"/>
                </a:cubicBezTo>
                <a:cubicBezTo>
                  <a:pt x="315" y="177"/>
                  <a:pt x="317" y="177"/>
                  <a:pt x="319" y="175"/>
                </a:cubicBezTo>
                <a:cubicBezTo>
                  <a:pt x="321" y="174"/>
                  <a:pt x="322" y="171"/>
                  <a:pt x="321" y="169"/>
                </a:cubicBezTo>
                <a:cubicBezTo>
                  <a:pt x="321" y="121"/>
                  <a:pt x="321" y="121"/>
                  <a:pt x="321" y="121"/>
                </a:cubicBezTo>
                <a:cubicBezTo>
                  <a:pt x="322" y="116"/>
                  <a:pt x="318" y="112"/>
                  <a:pt x="313" y="113"/>
                </a:cubicBezTo>
                <a:close/>
                <a:moveTo>
                  <a:pt x="304" y="160"/>
                </a:moveTo>
                <a:cubicBezTo>
                  <a:pt x="284" y="159"/>
                  <a:pt x="284" y="159"/>
                  <a:pt x="284" y="159"/>
                </a:cubicBezTo>
                <a:cubicBezTo>
                  <a:pt x="260" y="159"/>
                  <a:pt x="257" y="173"/>
                  <a:pt x="257" y="187"/>
                </a:cubicBezTo>
                <a:cubicBezTo>
                  <a:pt x="257" y="217"/>
                  <a:pt x="257" y="217"/>
                  <a:pt x="257" y="217"/>
                </a:cubicBezTo>
                <a:cubicBezTo>
                  <a:pt x="257" y="219"/>
                  <a:pt x="258" y="221"/>
                  <a:pt x="260" y="223"/>
                </a:cubicBezTo>
                <a:cubicBezTo>
                  <a:pt x="261" y="225"/>
                  <a:pt x="264" y="226"/>
                  <a:pt x="266" y="226"/>
                </a:cubicBezTo>
                <a:cubicBezTo>
                  <a:pt x="305" y="226"/>
                  <a:pt x="305" y="226"/>
                  <a:pt x="305" y="22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61" y="256"/>
                  <a:pt x="257" y="260"/>
                  <a:pt x="257" y="265"/>
                </a:cubicBezTo>
                <a:cubicBezTo>
                  <a:pt x="257" y="385"/>
                  <a:pt x="257" y="385"/>
                  <a:pt x="257" y="385"/>
                </a:cubicBezTo>
                <a:cubicBezTo>
                  <a:pt x="225" y="385"/>
                  <a:pt x="225" y="385"/>
                  <a:pt x="225" y="385"/>
                </a:cubicBezTo>
                <a:cubicBezTo>
                  <a:pt x="225" y="265"/>
                  <a:pt x="225" y="265"/>
                  <a:pt x="225" y="265"/>
                </a:cubicBezTo>
                <a:cubicBezTo>
                  <a:pt x="225" y="260"/>
                  <a:pt x="222" y="256"/>
                  <a:pt x="217" y="256"/>
                </a:cubicBezTo>
                <a:cubicBezTo>
                  <a:pt x="193" y="256"/>
                  <a:pt x="193" y="256"/>
                  <a:pt x="193" y="256"/>
                </a:cubicBezTo>
                <a:cubicBezTo>
                  <a:pt x="193" y="226"/>
                  <a:pt x="193" y="226"/>
                  <a:pt x="193" y="226"/>
                </a:cubicBezTo>
                <a:cubicBezTo>
                  <a:pt x="217" y="226"/>
                  <a:pt x="217" y="226"/>
                  <a:pt x="217" y="226"/>
                </a:cubicBezTo>
                <a:cubicBezTo>
                  <a:pt x="219" y="226"/>
                  <a:pt x="221" y="225"/>
                  <a:pt x="223" y="223"/>
                </a:cubicBezTo>
                <a:cubicBezTo>
                  <a:pt x="225" y="221"/>
                  <a:pt x="225" y="219"/>
                  <a:pt x="225" y="217"/>
                </a:cubicBezTo>
                <a:cubicBezTo>
                  <a:pt x="225" y="183"/>
                  <a:pt x="225" y="183"/>
                  <a:pt x="225" y="183"/>
                </a:cubicBezTo>
                <a:cubicBezTo>
                  <a:pt x="225" y="147"/>
                  <a:pt x="232" y="130"/>
                  <a:pt x="270" y="130"/>
                </a:cubicBezTo>
                <a:cubicBezTo>
                  <a:pt x="304" y="130"/>
                  <a:pt x="304" y="130"/>
                  <a:pt x="304" y="130"/>
                </a:cubicBezTo>
                <a:cubicBezTo>
                  <a:pt x="304" y="160"/>
                  <a:pt x="304" y="160"/>
                  <a:pt x="304" y="1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5615450" y="294165"/>
            <a:ext cx="703617" cy="704196"/>
          </a:xfrm>
          <a:custGeom>
            <a:avLst/>
            <a:gdLst>
              <a:gd name="T0" fmla="*/ 0 w 514"/>
              <a:gd name="T1" fmla="*/ 257 h 514"/>
              <a:gd name="T2" fmla="*/ 514 w 514"/>
              <a:gd name="T3" fmla="*/ 257 h 514"/>
              <a:gd name="T4" fmla="*/ 257 w 514"/>
              <a:gd name="T5" fmla="*/ 496 h 514"/>
              <a:gd name="T6" fmla="*/ 257 w 514"/>
              <a:gd name="T7" fmla="*/ 18 h 514"/>
              <a:gd name="T8" fmla="*/ 257 w 514"/>
              <a:gd name="T9" fmla="*/ 496 h 514"/>
              <a:gd name="T10" fmla="*/ 402 w 514"/>
              <a:gd name="T11" fmla="*/ 167 h 514"/>
              <a:gd name="T12" fmla="*/ 390 w 514"/>
              <a:gd name="T13" fmla="*/ 157 h 514"/>
              <a:gd name="T14" fmla="*/ 322 w 514"/>
              <a:gd name="T15" fmla="*/ 152 h 514"/>
              <a:gd name="T16" fmla="*/ 261 w 514"/>
              <a:gd name="T17" fmla="*/ 216 h 514"/>
              <a:gd name="T18" fmla="*/ 162 w 514"/>
              <a:gd name="T19" fmla="*/ 162 h 514"/>
              <a:gd name="T20" fmla="*/ 147 w 514"/>
              <a:gd name="T21" fmla="*/ 197 h 514"/>
              <a:gd name="T22" fmla="*/ 151 w 514"/>
              <a:gd name="T23" fmla="*/ 227 h 514"/>
              <a:gd name="T24" fmla="*/ 168 w 514"/>
              <a:gd name="T25" fmla="*/ 281 h 514"/>
              <a:gd name="T26" fmla="*/ 166 w 514"/>
              <a:gd name="T27" fmla="*/ 290 h 514"/>
              <a:gd name="T28" fmla="*/ 146 w 514"/>
              <a:gd name="T29" fmla="*/ 337 h 514"/>
              <a:gd name="T30" fmla="*/ 140 w 514"/>
              <a:gd name="T31" fmla="*/ 353 h 514"/>
              <a:gd name="T32" fmla="*/ 383 w 514"/>
              <a:gd name="T33" fmla="*/ 220 h 514"/>
              <a:gd name="T34" fmla="*/ 408 w 514"/>
              <a:gd name="T35" fmla="*/ 190 h 514"/>
              <a:gd name="T36" fmla="*/ 398 w 514"/>
              <a:gd name="T37" fmla="*/ 178 h 514"/>
              <a:gd name="T38" fmla="*/ 366 w 514"/>
              <a:gd name="T39" fmla="*/ 213 h 514"/>
              <a:gd name="T40" fmla="*/ 226 w 514"/>
              <a:gd name="T41" fmla="*/ 360 h 514"/>
              <a:gd name="T42" fmla="*/ 228 w 514"/>
              <a:gd name="T43" fmla="*/ 330 h 514"/>
              <a:gd name="T44" fmla="*/ 223 w 514"/>
              <a:gd name="T45" fmla="*/ 315 h 514"/>
              <a:gd name="T46" fmla="*/ 200 w 514"/>
              <a:gd name="T47" fmla="*/ 295 h 514"/>
              <a:gd name="T48" fmla="*/ 199 w 514"/>
              <a:gd name="T49" fmla="*/ 278 h 514"/>
              <a:gd name="T50" fmla="*/ 179 w 514"/>
              <a:gd name="T51" fmla="*/ 249 h 514"/>
              <a:gd name="T52" fmla="*/ 184 w 514"/>
              <a:gd name="T53" fmla="*/ 234 h 514"/>
              <a:gd name="T54" fmla="*/ 166 w 514"/>
              <a:gd name="T55" fmla="*/ 186 h 514"/>
              <a:gd name="T56" fmla="*/ 278 w 514"/>
              <a:gd name="T57" fmla="*/ 231 h 514"/>
              <a:gd name="T58" fmla="*/ 278 w 514"/>
              <a:gd name="T59" fmla="*/ 214 h 514"/>
              <a:gd name="T60" fmla="*/ 354 w 514"/>
              <a:gd name="T61" fmla="*/ 183 h 514"/>
              <a:gd name="T62" fmla="*/ 370 w 514"/>
              <a:gd name="T63" fmla="*/ 184 h 514"/>
              <a:gd name="T64" fmla="*/ 363 w 514"/>
              <a:gd name="T65" fmla="*/ 197 h 514"/>
              <a:gd name="T66" fmla="*/ 375 w 514"/>
              <a:gd name="T67" fmla="*/ 20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4" h="514">
                <a:moveTo>
                  <a:pt x="257" y="0"/>
                </a:moveTo>
                <a:cubicBezTo>
                  <a:pt x="116" y="0"/>
                  <a:pt x="0" y="116"/>
                  <a:pt x="0" y="257"/>
                </a:cubicBezTo>
                <a:cubicBezTo>
                  <a:pt x="0" y="398"/>
                  <a:pt x="116" y="514"/>
                  <a:pt x="257" y="514"/>
                </a:cubicBezTo>
                <a:cubicBezTo>
                  <a:pt x="398" y="514"/>
                  <a:pt x="514" y="398"/>
                  <a:pt x="514" y="257"/>
                </a:cubicBezTo>
                <a:cubicBezTo>
                  <a:pt x="514" y="116"/>
                  <a:pt x="398" y="0"/>
                  <a:pt x="257" y="0"/>
                </a:cubicBezTo>
                <a:close/>
                <a:moveTo>
                  <a:pt x="257" y="496"/>
                </a:moveTo>
                <a:cubicBezTo>
                  <a:pt x="125" y="496"/>
                  <a:pt x="18" y="389"/>
                  <a:pt x="18" y="257"/>
                </a:cubicBezTo>
                <a:cubicBezTo>
                  <a:pt x="18" y="125"/>
                  <a:pt x="125" y="18"/>
                  <a:pt x="257" y="18"/>
                </a:cubicBezTo>
                <a:cubicBezTo>
                  <a:pt x="389" y="18"/>
                  <a:pt x="496" y="125"/>
                  <a:pt x="496" y="257"/>
                </a:cubicBezTo>
                <a:cubicBezTo>
                  <a:pt x="496" y="389"/>
                  <a:pt x="389" y="496"/>
                  <a:pt x="257" y="496"/>
                </a:cubicBezTo>
                <a:close/>
                <a:moveTo>
                  <a:pt x="398" y="178"/>
                </a:moveTo>
                <a:cubicBezTo>
                  <a:pt x="399" y="174"/>
                  <a:pt x="401" y="171"/>
                  <a:pt x="402" y="167"/>
                </a:cubicBezTo>
                <a:cubicBezTo>
                  <a:pt x="403" y="164"/>
                  <a:pt x="402" y="160"/>
                  <a:pt x="399" y="158"/>
                </a:cubicBezTo>
                <a:cubicBezTo>
                  <a:pt x="396" y="156"/>
                  <a:pt x="393" y="156"/>
                  <a:pt x="390" y="157"/>
                </a:cubicBezTo>
                <a:cubicBezTo>
                  <a:pt x="381" y="162"/>
                  <a:pt x="373" y="166"/>
                  <a:pt x="363" y="168"/>
                </a:cubicBezTo>
                <a:cubicBezTo>
                  <a:pt x="352" y="158"/>
                  <a:pt x="337" y="152"/>
                  <a:pt x="322" y="152"/>
                </a:cubicBezTo>
                <a:cubicBezTo>
                  <a:pt x="289" y="152"/>
                  <a:pt x="261" y="180"/>
                  <a:pt x="261" y="213"/>
                </a:cubicBezTo>
                <a:cubicBezTo>
                  <a:pt x="261" y="214"/>
                  <a:pt x="261" y="215"/>
                  <a:pt x="261" y="216"/>
                </a:cubicBezTo>
                <a:cubicBezTo>
                  <a:pt x="225" y="212"/>
                  <a:pt x="192" y="193"/>
                  <a:pt x="169" y="165"/>
                </a:cubicBezTo>
                <a:cubicBezTo>
                  <a:pt x="168" y="163"/>
                  <a:pt x="165" y="162"/>
                  <a:pt x="162" y="162"/>
                </a:cubicBezTo>
                <a:cubicBezTo>
                  <a:pt x="159" y="162"/>
                  <a:pt x="157" y="164"/>
                  <a:pt x="155" y="166"/>
                </a:cubicBezTo>
                <a:cubicBezTo>
                  <a:pt x="150" y="176"/>
                  <a:pt x="147" y="186"/>
                  <a:pt x="147" y="197"/>
                </a:cubicBezTo>
                <a:cubicBezTo>
                  <a:pt x="147" y="207"/>
                  <a:pt x="150" y="217"/>
                  <a:pt x="154" y="226"/>
                </a:cubicBezTo>
                <a:cubicBezTo>
                  <a:pt x="153" y="226"/>
                  <a:pt x="152" y="226"/>
                  <a:pt x="151" y="227"/>
                </a:cubicBezTo>
                <a:cubicBezTo>
                  <a:pt x="148" y="229"/>
                  <a:pt x="147" y="232"/>
                  <a:pt x="147" y="235"/>
                </a:cubicBezTo>
                <a:cubicBezTo>
                  <a:pt x="147" y="253"/>
                  <a:pt x="155" y="270"/>
                  <a:pt x="168" y="281"/>
                </a:cubicBezTo>
                <a:cubicBezTo>
                  <a:pt x="168" y="281"/>
                  <a:pt x="167" y="281"/>
                  <a:pt x="167" y="281"/>
                </a:cubicBezTo>
                <a:cubicBezTo>
                  <a:pt x="165" y="284"/>
                  <a:pt x="165" y="287"/>
                  <a:pt x="166" y="290"/>
                </a:cubicBezTo>
                <a:cubicBezTo>
                  <a:pt x="171" y="307"/>
                  <a:pt x="184" y="321"/>
                  <a:pt x="201" y="328"/>
                </a:cubicBezTo>
                <a:cubicBezTo>
                  <a:pt x="184" y="336"/>
                  <a:pt x="165" y="339"/>
                  <a:pt x="146" y="337"/>
                </a:cubicBezTo>
                <a:cubicBezTo>
                  <a:pt x="142" y="337"/>
                  <a:pt x="138" y="339"/>
                  <a:pt x="137" y="343"/>
                </a:cubicBezTo>
                <a:cubicBezTo>
                  <a:pt x="136" y="346"/>
                  <a:pt x="137" y="350"/>
                  <a:pt x="140" y="353"/>
                </a:cubicBezTo>
                <a:cubicBezTo>
                  <a:pt x="166" y="369"/>
                  <a:pt x="195" y="378"/>
                  <a:pt x="225" y="378"/>
                </a:cubicBezTo>
                <a:cubicBezTo>
                  <a:pt x="324" y="378"/>
                  <a:pt x="383" y="297"/>
                  <a:pt x="383" y="220"/>
                </a:cubicBezTo>
                <a:cubicBezTo>
                  <a:pt x="383" y="219"/>
                  <a:pt x="383" y="218"/>
                  <a:pt x="383" y="217"/>
                </a:cubicBezTo>
                <a:cubicBezTo>
                  <a:pt x="393" y="209"/>
                  <a:pt x="401" y="201"/>
                  <a:pt x="408" y="190"/>
                </a:cubicBezTo>
                <a:cubicBezTo>
                  <a:pt x="410" y="187"/>
                  <a:pt x="410" y="183"/>
                  <a:pt x="408" y="180"/>
                </a:cubicBezTo>
                <a:cubicBezTo>
                  <a:pt x="405" y="177"/>
                  <a:pt x="401" y="176"/>
                  <a:pt x="398" y="178"/>
                </a:cubicBezTo>
                <a:close/>
                <a:moveTo>
                  <a:pt x="370" y="206"/>
                </a:moveTo>
                <a:cubicBezTo>
                  <a:pt x="367" y="208"/>
                  <a:pt x="366" y="210"/>
                  <a:pt x="366" y="213"/>
                </a:cubicBezTo>
                <a:cubicBezTo>
                  <a:pt x="366" y="215"/>
                  <a:pt x="366" y="217"/>
                  <a:pt x="366" y="220"/>
                </a:cubicBezTo>
                <a:cubicBezTo>
                  <a:pt x="366" y="289"/>
                  <a:pt x="314" y="360"/>
                  <a:pt x="226" y="360"/>
                </a:cubicBezTo>
                <a:cubicBezTo>
                  <a:pt x="210" y="360"/>
                  <a:pt x="194" y="358"/>
                  <a:pt x="179" y="353"/>
                </a:cubicBezTo>
                <a:cubicBezTo>
                  <a:pt x="197" y="349"/>
                  <a:pt x="214" y="342"/>
                  <a:pt x="228" y="330"/>
                </a:cubicBezTo>
                <a:cubicBezTo>
                  <a:pt x="231" y="328"/>
                  <a:pt x="232" y="324"/>
                  <a:pt x="231" y="321"/>
                </a:cubicBezTo>
                <a:cubicBezTo>
                  <a:pt x="230" y="318"/>
                  <a:pt x="227" y="315"/>
                  <a:pt x="223" y="315"/>
                </a:cubicBezTo>
                <a:cubicBezTo>
                  <a:pt x="209" y="315"/>
                  <a:pt x="196" y="308"/>
                  <a:pt x="188" y="297"/>
                </a:cubicBezTo>
                <a:cubicBezTo>
                  <a:pt x="192" y="296"/>
                  <a:pt x="196" y="296"/>
                  <a:pt x="200" y="295"/>
                </a:cubicBezTo>
                <a:cubicBezTo>
                  <a:pt x="204" y="293"/>
                  <a:pt x="206" y="290"/>
                  <a:pt x="206" y="286"/>
                </a:cubicBezTo>
                <a:cubicBezTo>
                  <a:pt x="206" y="282"/>
                  <a:pt x="203" y="279"/>
                  <a:pt x="199" y="278"/>
                </a:cubicBezTo>
                <a:cubicBezTo>
                  <a:pt x="183" y="275"/>
                  <a:pt x="170" y="263"/>
                  <a:pt x="166" y="247"/>
                </a:cubicBezTo>
                <a:cubicBezTo>
                  <a:pt x="170" y="248"/>
                  <a:pt x="174" y="249"/>
                  <a:pt x="179" y="249"/>
                </a:cubicBezTo>
                <a:cubicBezTo>
                  <a:pt x="183" y="249"/>
                  <a:pt x="186" y="247"/>
                  <a:pt x="187" y="243"/>
                </a:cubicBezTo>
                <a:cubicBezTo>
                  <a:pt x="188" y="240"/>
                  <a:pt x="187" y="236"/>
                  <a:pt x="184" y="234"/>
                </a:cubicBezTo>
                <a:cubicBezTo>
                  <a:pt x="172" y="225"/>
                  <a:pt x="164" y="212"/>
                  <a:pt x="164" y="197"/>
                </a:cubicBezTo>
                <a:cubicBezTo>
                  <a:pt x="164" y="193"/>
                  <a:pt x="165" y="190"/>
                  <a:pt x="166" y="186"/>
                </a:cubicBezTo>
                <a:cubicBezTo>
                  <a:pt x="193" y="215"/>
                  <a:pt x="231" y="232"/>
                  <a:pt x="271" y="234"/>
                </a:cubicBezTo>
                <a:cubicBezTo>
                  <a:pt x="273" y="234"/>
                  <a:pt x="276" y="233"/>
                  <a:pt x="278" y="231"/>
                </a:cubicBezTo>
                <a:cubicBezTo>
                  <a:pt x="279" y="229"/>
                  <a:pt x="280" y="226"/>
                  <a:pt x="279" y="224"/>
                </a:cubicBezTo>
                <a:cubicBezTo>
                  <a:pt x="279" y="220"/>
                  <a:pt x="278" y="217"/>
                  <a:pt x="278" y="214"/>
                </a:cubicBezTo>
                <a:cubicBezTo>
                  <a:pt x="278" y="189"/>
                  <a:pt x="298" y="170"/>
                  <a:pt x="322" y="170"/>
                </a:cubicBezTo>
                <a:cubicBezTo>
                  <a:pt x="334" y="170"/>
                  <a:pt x="346" y="175"/>
                  <a:pt x="354" y="183"/>
                </a:cubicBezTo>
                <a:cubicBezTo>
                  <a:pt x="356" y="186"/>
                  <a:pt x="359" y="187"/>
                  <a:pt x="362" y="186"/>
                </a:cubicBezTo>
                <a:cubicBezTo>
                  <a:pt x="365" y="185"/>
                  <a:pt x="367" y="185"/>
                  <a:pt x="370" y="184"/>
                </a:cubicBezTo>
                <a:cubicBezTo>
                  <a:pt x="369" y="185"/>
                  <a:pt x="368" y="186"/>
                  <a:pt x="366" y="187"/>
                </a:cubicBezTo>
                <a:cubicBezTo>
                  <a:pt x="363" y="189"/>
                  <a:pt x="361" y="193"/>
                  <a:pt x="363" y="197"/>
                </a:cubicBezTo>
                <a:cubicBezTo>
                  <a:pt x="364" y="200"/>
                  <a:pt x="368" y="203"/>
                  <a:pt x="372" y="202"/>
                </a:cubicBezTo>
                <a:cubicBezTo>
                  <a:pt x="373" y="202"/>
                  <a:pt x="374" y="202"/>
                  <a:pt x="375" y="202"/>
                </a:cubicBezTo>
                <a:cubicBezTo>
                  <a:pt x="373" y="203"/>
                  <a:pt x="371" y="205"/>
                  <a:pt x="370" y="2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456557" y="294165"/>
            <a:ext cx="704196" cy="704196"/>
          </a:xfrm>
          <a:custGeom>
            <a:avLst/>
            <a:gdLst>
              <a:gd name="T0" fmla="*/ 257 w 514"/>
              <a:gd name="T1" fmla="*/ 0 h 514"/>
              <a:gd name="T2" fmla="*/ 0 w 514"/>
              <a:gd name="T3" fmla="*/ 257 h 514"/>
              <a:gd name="T4" fmla="*/ 257 w 514"/>
              <a:gd name="T5" fmla="*/ 514 h 514"/>
              <a:gd name="T6" fmla="*/ 514 w 514"/>
              <a:gd name="T7" fmla="*/ 257 h 514"/>
              <a:gd name="T8" fmla="*/ 257 w 514"/>
              <a:gd name="T9" fmla="*/ 0 h 514"/>
              <a:gd name="T10" fmla="*/ 257 w 514"/>
              <a:gd name="T11" fmla="*/ 496 h 514"/>
              <a:gd name="T12" fmla="*/ 18 w 514"/>
              <a:gd name="T13" fmla="*/ 257 h 514"/>
              <a:gd name="T14" fmla="*/ 257 w 514"/>
              <a:gd name="T15" fmla="*/ 18 h 514"/>
              <a:gd name="T16" fmla="*/ 496 w 514"/>
              <a:gd name="T17" fmla="*/ 257 h 514"/>
              <a:gd name="T18" fmla="*/ 257 w 514"/>
              <a:gd name="T19" fmla="*/ 496 h 514"/>
              <a:gd name="T20" fmla="*/ 290 w 514"/>
              <a:gd name="T21" fmla="*/ 154 h 514"/>
              <a:gd name="T22" fmla="*/ 281 w 514"/>
              <a:gd name="T23" fmla="*/ 145 h 514"/>
              <a:gd name="T24" fmla="*/ 213 w 514"/>
              <a:gd name="T25" fmla="*/ 145 h 514"/>
              <a:gd name="T26" fmla="*/ 212 w 514"/>
              <a:gd name="T27" fmla="*/ 146 h 514"/>
              <a:gd name="T28" fmla="*/ 209 w 514"/>
              <a:gd name="T29" fmla="*/ 145 h 514"/>
              <a:gd name="T30" fmla="*/ 144 w 514"/>
              <a:gd name="T31" fmla="*/ 200 h 514"/>
              <a:gd name="T32" fmla="*/ 209 w 514"/>
              <a:gd name="T33" fmla="*/ 256 h 514"/>
              <a:gd name="T34" fmla="*/ 223 w 514"/>
              <a:gd name="T35" fmla="*/ 254 h 514"/>
              <a:gd name="T36" fmla="*/ 222 w 514"/>
              <a:gd name="T37" fmla="*/ 270 h 514"/>
              <a:gd name="T38" fmla="*/ 228 w 514"/>
              <a:gd name="T39" fmla="*/ 286 h 514"/>
              <a:gd name="T40" fmla="*/ 210 w 514"/>
              <a:gd name="T41" fmla="*/ 284 h 514"/>
              <a:gd name="T42" fmla="*/ 130 w 514"/>
              <a:gd name="T43" fmla="*/ 343 h 514"/>
              <a:gd name="T44" fmla="*/ 210 w 514"/>
              <a:gd name="T45" fmla="*/ 403 h 514"/>
              <a:gd name="T46" fmla="*/ 290 w 514"/>
              <a:gd name="T47" fmla="*/ 343 h 514"/>
              <a:gd name="T48" fmla="*/ 265 w 514"/>
              <a:gd name="T49" fmla="*/ 301 h 514"/>
              <a:gd name="T50" fmla="*/ 262 w 514"/>
              <a:gd name="T51" fmla="*/ 297 h 514"/>
              <a:gd name="T52" fmla="*/ 239 w 514"/>
              <a:gd name="T53" fmla="*/ 268 h 514"/>
              <a:gd name="T54" fmla="*/ 245 w 514"/>
              <a:gd name="T55" fmla="*/ 248 h 514"/>
              <a:gd name="T56" fmla="*/ 246 w 514"/>
              <a:gd name="T57" fmla="*/ 245 h 514"/>
              <a:gd name="T58" fmla="*/ 274 w 514"/>
              <a:gd name="T59" fmla="*/ 200 h 514"/>
              <a:gd name="T60" fmla="*/ 256 w 514"/>
              <a:gd name="T61" fmla="*/ 163 h 514"/>
              <a:gd name="T62" fmla="*/ 281 w 514"/>
              <a:gd name="T63" fmla="*/ 163 h 514"/>
              <a:gd name="T64" fmla="*/ 290 w 514"/>
              <a:gd name="T65" fmla="*/ 154 h 514"/>
              <a:gd name="T66" fmla="*/ 210 w 514"/>
              <a:gd name="T67" fmla="*/ 385 h 514"/>
              <a:gd name="T68" fmla="*/ 147 w 514"/>
              <a:gd name="T69" fmla="*/ 343 h 514"/>
              <a:gd name="T70" fmla="*/ 210 w 514"/>
              <a:gd name="T71" fmla="*/ 302 h 514"/>
              <a:gd name="T72" fmla="*/ 272 w 514"/>
              <a:gd name="T73" fmla="*/ 343 h 514"/>
              <a:gd name="T74" fmla="*/ 210 w 514"/>
              <a:gd name="T75" fmla="*/ 385 h 514"/>
              <a:gd name="T76" fmla="*/ 209 w 514"/>
              <a:gd name="T77" fmla="*/ 238 h 514"/>
              <a:gd name="T78" fmla="*/ 162 w 514"/>
              <a:gd name="T79" fmla="*/ 201 h 514"/>
              <a:gd name="T80" fmla="*/ 209 w 514"/>
              <a:gd name="T81" fmla="*/ 163 h 514"/>
              <a:gd name="T82" fmla="*/ 256 w 514"/>
              <a:gd name="T83" fmla="*/ 201 h 514"/>
              <a:gd name="T84" fmla="*/ 209 w 514"/>
              <a:gd name="T85" fmla="*/ 238 h 514"/>
              <a:gd name="T86" fmla="*/ 406 w 514"/>
              <a:gd name="T87" fmla="*/ 193 h 514"/>
              <a:gd name="T88" fmla="*/ 369 w 514"/>
              <a:gd name="T89" fmla="*/ 193 h 514"/>
              <a:gd name="T90" fmla="*/ 369 w 514"/>
              <a:gd name="T91" fmla="*/ 155 h 514"/>
              <a:gd name="T92" fmla="*/ 360 w 514"/>
              <a:gd name="T93" fmla="*/ 146 h 514"/>
              <a:gd name="T94" fmla="*/ 353 w 514"/>
              <a:gd name="T95" fmla="*/ 153 h 514"/>
              <a:gd name="T96" fmla="*/ 353 w 514"/>
              <a:gd name="T97" fmla="*/ 193 h 514"/>
              <a:gd name="T98" fmla="*/ 314 w 514"/>
              <a:gd name="T99" fmla="*/ 193 h 514"/>
              <a:gd name="T100" fmla="*/ 305 w 514"/>
              <a:gd name="T101" fmla="*/ 201 h 514"/>
              <a:gd name="T102" fmla="*/ 314 w 514"/>
              <a:gd name="T103" fmla="*/ 209 h 514"/>
              <a:gd name="T104" fmla="*/ 353 w 514"/>
              <a:gd name="T105" fmla="*/ 209 h 514"/>
              <a:gd name="T106" fmla="*/ 353 w 514"/>
              <a:gd name="T107" fmla="*/ 247 h 514"/>
              <a:gd name="T108" fmla="*/ 360 w 514"/>
              <a:gd name="T109" fmla="*/ 256 h 514"/>
              <a:gd name="T110" fmla="*/ 369 w 514"/>
              <a:gd name="T111" fmla="*/ 247 h 514"/>
              <a:gd name="T112" fmla="*/ 369 w 514"/>
              <a:gd name="T113" fmla="*/ 209 h 514"/>
              <a:gd name="T114" fmla="*/ 406 w 514"/>
              <a:gd name="T115" fmla="*/ 209 h 514"/>
              <a:gd name="T116" fmla="*/ 415 w 514"/>
              <a:gd name="T117" fmla="*/ 201 h 514"/>
              <a:gd name="T118" fmla="*/ 406 w 514"/>
              <a:gd name="T119" fmla="*/ 19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4" h="514">
                <a:moveTo>
                  <a:pt x="257" y="0"/>
                </a:moveTo>
                <a:cubicBezTo>
                  <a:pt x="116" y="0"/>
                  <a:pt x="0" y="116"/>
                  <a:pt x="0" y="257"/>
                </a:cubicBezTo>
                <a:cubicBezTo>
                  <a:pt x="0" y="398"/>
                  <a:pt x="116" y="514"/>
                  <a:pt x="257" y="514"/>
                </a:cubicBezTo>
                <a:cubicBezTo>
                  <a:pt x="398" y="514"/>
                  <a:pt x="514" y="398"/>
                  <a:pt x="514" y="257"/>
                </a:cubicBezTo>
                <a:cubicBezTo>
                  <a:pt x="514" y="116"/>
                  <a:pt x="398" y="0"/>
                  <a:pt x="257" y="0"/>
                </a:cubicBezTo>
                <a:close/>
                <a:moveTo>
                  <a:pt x="257" y="496"/>
                </a:moveTo>
                <a:cubicBezTo>
                  <a:pt x="125" y="496"/>
                  <a:pt x="18" y="389"/>
                  <a:pt x="18" y="257"/>
                </a:cubicBezTo>
                <a:cubicBezTo>
                  <a:pt x="18" y="125"/>
                  <a:pt x="125" y="18"/>
                  <a:pt x="257" y="18"/>
                </a:cubicBezTo>
                <a:cubicBezTo>
                  <a:pt x="389" y="18"/>
                  <a:pt x="496" y="125"/>
                  <a:pt x="496" y="257"/>
                </a:cubicBezTo>
                <a:cubicBezTo>
                  <a:pt x="496" y="389"/>
                  <a:pt x="389" y="496"/>
                  <a:pt x="257" y="496"/>
                </a:cubicBezTo>
                <a:close/>
                <a:moveTo>
                  <a:pt x="290" y="154"/>
                </a:moveTo>
                <a:cubicBezTo>
                  <a:pt x="290" y="149"/>
                  <a:pt x="286" y="145"/>
                  <a:pt x="281" y="145"/>
                </a:cubicBezTo>
                <a:cubicBezTo>
                  <a:pt x="213" y="145"/>
                  <a:pt x="213" y="145"/>
                  <a:pt x="213" y="145"/>
                </a:cubicBezTo>
                <a:cubicBezTo>
                  <a:pt x="212" y="145"/>
                  <a:pt x="212" y="146"/>
                  <a:pt x="212" y="146"/>
                </a:cubicBezTo>
                <a:cubicBezTo>
                  <a:pt x="211" y="146"/>
                  <a:pt x="210" y="145"/>
                  <a:pt x="209" y="145"/>
                </a:cubicBezTo>
                <a:cubicBezTo>
                  <a:pt x="173" y="145"/>
                  <a:pt x="144" y="170"/>
                  <a:pt x="144" y="200"/>
                </a:cubicBezTo>
                <a:cubicBezTo>
                  <a:pt x="144" y="231"/>
                  <a:pt x="173" y="256"/>
                  <a:pt x="209" y="256"/>
                </a:cubicBezTo>
                <a:cubicBezTo>
                  <a:pt x="214" y="256"/>
                  <a:pt x="219" y="255"/>
                  <a:pt x="223" y="254"/>
                </a:cubicBezTo>
                <a:cubicBezTo>
                  <a:pt x="222" y="259"/>
                  <a:pt x="221" y="264"/>
                  <a:pt x="222" y="270"/>
                </a:cubicBezTo>
                <a:cubicBezTo>
                  <a:pt x="223" y="276"/>
                  <a:pt x="225" y="281"/>
                  <a:pt x="228" y="286"/>
                </a:cubicBezTo>
                <a:cubicBezTo>
                  <a:pt x="222" y="285"/>
                  <a:pt x="216" y="284"/>
                  <a:pt x="210" y="284"/>
                </a:cubicBezTo>
                <a:cubicBezTo>
                  <a:pt x="166" y="284"/>
                  <a:pt x="130" y="311"/>
                  <a:pt x="130" y="343"/>
                </a:cubicBezTo>
                <a:cubicBezTo>
                  <a:pt x="130" y="376"/>
                  <a:pt x="166" y="403"/>
                  <a:pt x="210" y="403"/>
                </a:cubicBezTo>
                <a:cubicBezTo>
                  <a:pt x="254" y="403"/>
                  <a:pt x="290" y="376"/>
                  <a:pt x="290" y="343"/>
                </a:cubicBezTo>
                <a:cubicBezTo>
                  <a:pt x="290" y="327"/>
                  <a:pt x="280" y="312"/>
                  <a:pt x="265" y="301"/>
                </a:cubicBezTo>
                <a:cubicBezTo>
                  <a:pt x="264" y="299"/>
                  <a:pt x="263" y="298"/>
                  <a:pt x="262" y="297"/>
                </a:cubicBezTo>
                <a:cubicBezTo>
                  <a:pt x="248" y="288"/>
                  <a:pt x="241" y="278"/>
                  <a:pt x="239" y="268"/>
                </a:cubicBezTo>
                <a:cubicBezTo>
                  <a:pt x="238" y="257"/>
                  <a:pt x="244" y="249"/>
                  <a:pt x="245" y="248"/>
                </a:cubicBezTo>
                <a:cubicBezTo>
                  <a:pt x="245" y="247"/>
                  <a:pt x="246" y="246"/>
                  <a:pt x="246" y="245"/>
                </a:cubicBezTo>
                <a:cubicBezTo>
                  <a:pt x="263" y="235"/>
                  <a:pt x="274" y="219"/>
                  <a:pt x="274" y="200"/>
                </a:cubicBezTo>
                <a:cubicBezTo>
                  <a:pt x="274" y="186"/>
                  <a:pt x="267" y="172"/>
                  <a:pt x="256" y="163"/>
                </a:cubicBezTo>
                <a:cubicBezTo>
                  <a:pt x="281" y="163"/>
                  <a:pt x="281" y="163"/>
                  <a:pt x="281" y="163"/>
                </a:cubicBezTo>
                <a:cubicBezTo>
                  <a:pt x="286" y="163"/>
                  <a:pt x="290" y="159"/>
                  <a:pt x="290" y="154"/>
                </a:cubicBezTo>
                <a:close/>
                <a:moveTo>
                  <a:pt x="210" y="385"/>
                </a:moveTo>
                <a:cubicBezTo>
                  <a:pt x="175" y="385"/>
                  <a:pt x="147" y="367"/>
                  <a:pt x="147" y="343"/>
                </a:cubicBezTo>
                <a:cubicBezTo>
                  <a:pt x="147" y="320"/>
                  <a:pt x="175" y="302"/>
                  <a:pt x="210" y="302"/>
                </a:cubicBezTo>
                <a:cubicBezTo>
                  <a:pt x="244" y="302"/>
                  <a:pt x="272" y="320"/>
                  <a:pt x="272" y="343"/>
                </a:cubicBezTo>
                <a:cubicBezTo>
                  <a:pt x="272" y="367"/>
                  <a:pt x="244" y="385"/>
                  <a:pt x="210" y="385"/>
                </a:cubicBezTo>
                <a:close/>
                <a:moveTo>
                  <a:pt x="209" y="238"/>
                </a:moveTo>
                <a:cubicBezTo>
                  <a:pt x="183" y="238"/>
                  <a:pt x="162" y="221"/>
                  <a:pt x="162" y="201"/>
                </a:cubicBezTo>
                <a:cubicBezTo>
                  <a:pt x="162" y="180"/>
                  <a:pt x="183" y="163"/>
                  <a:pt x="209" y="163"/>
                </a:cubicBezTo>
                <a:cubicBezTo>
                  <a:pt x="235" y="163"/>
                  <a:pt x="256" y="180"/>
                  <a:pt x="256" y="201"/>
                </a:cubicBezTo>
                <a:cubicBezTo>
                  <a:pt x="256" y="221"/>
                  <a:pt x="235" y="238"/>
                  <a:pt x="209" y="238"/>
                </a:cubicBezTo>
                <a:close/>
                <a:moveTo>
                  <a:pt x="406" y="193"/>
                </a:moveTo>
                <a:cubicBezTo>
                  <a:pt x="369" y="193"/>
                  <a:pt x="369" y="193"/>
                  <a:pt x="369" y="193"/>
                </a:cubicBezTo>
                <a:cubicBezTo>
                  <a:pt x="369" y="155"/>
                  <a:pt x="369" y="155"/>
                  <a:pt x="369" y="155"/>
                </a:cubicBezTo>
                <a:cubicBezTo>
                  <a:pt x="369" y="150"/>
                  <a:pt x="365" y="146"/>
                  <a:pt x="360" y="146"/>
                </a:cubicBezTo>
                <a:cubicBezTo>
                  <a:pt x="355" y="146"/>
                  <a:pt x="351" y="150"/>
                  <a:pt x="353" y="153"/>
                </a:cubicBezTo>
                <a:cubicBezTo>
                  <a:pt x="353" y="193"/>
                  <a:pt x="353" y="193"/>
                  <a:pt x="353" y="193"/>
                </a:cubicBezTo>
                <a:cubicBezTo>
                  <a:pt x="314" y="193"/>
                  <a:pt x="314" y="193"/>
                  <a:pt x="314" y="193"/>
                </a:cubicBezTo>
                <a:cubicBezTo>
                  <a:pt x="309" y="192"/>
                  <a:pt x="305" y="196"/>
                  <a:pt x="305" y="201"/>
                </a:cubicBezTo>
                <a:cubicBezTo>
                  <a:pt x="305" y="206"/>
                  <a:pt x="309" y="210"/>
                  <a:pt x="314" y="209"/>
                </a:cubicBezTo>
                <a:cubicBezTo>
                  <a:pt x="353" y="209"/>
                  <a:pt x="353" y="209"/>
                  <a:pt x="353" y="209"/>
                </a:cubicBezTo>
                <a:cubicBezTo>
                  <a:pt x="353" y="247"/>
                  <a:pt x="353" y="247"/>
                  <a:pt x="353" y="247"/>
                </a:cubicBezTo>
                <a:cubicBezTo>
                  <a:pt x="353" y="252"/>
                  <a:pt x="355" y="256"/>
                  <a:pt x="360" y="256"/>
                </a:cubicBezTo>
                <a:cubicBezTo>
                  <a:pt x="365" y="256"/>
                  <a:pt x="369" y="252"/>
                  <a:pt x="369" y="247"/>
                </a:cubicBezTo>
                <a:cubicBezTo>
                  <a:pt x="369" y="209"/>
                  <a:pt x="369" y="209"/>
                  <a:pt x="369" y="209"/>
                </a:cubicBezTo>
                <a:cubicBezTo>
                  <a:pt x="406" y="209"/>
                  <a:pt x="406" y="209"/>
                  <a:pt x="406" y="209"/>
                </a:cubicBezTo>
                <a:cubicBezTo>
                  <a:pt x="411" y="210"/>
                  <a:pt x="415" y="206"/>
                  <a:pt x="415" y="201"/>
                </a:cubicBezTo>
                <a:cubicBezTo>
                  <a:pt x="415" y="196"/>
                  <a:pt x="411" y="192"/>
                  <a:pt x="406" y="1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7298244" y="294165"/>
            <a:ext cx="703617" cy="704196"/>
          </a:xfrm>
          <a:custGeom>
            <a:avLst/>
            <a:gdLst>
              <a:gd name="T0" fmla="*/ 257 w 514"/>
              <a:gd name="T1" fmla="*/ 0 h 514"/>
              <a:gd name="T2" fmla="*/ 0 w 514"/>
              <a:gd name="T3" fmla="*/ 257 h 514"/>
              <a:gd name="T4" fmla="*/ 257 w 514"/>
              <a:gd name="T5" fmla="*/ 514 h 514"/>
              <a:gd name="T6" fmla="*/ 514 w 514"/>
              <a:gd name="T7" fmla="*/ 257 h 514"/>
              <a:gd name="T8" fmla="*/ 257 w 514"/>
              <a:gd name="T9" fmla="*/ 0 h 514"/>
              <a:gd name="T10" fmla="*/ 257 w 514"/>
              <a:gd name="T11" fmla="*/ 496 h 514"/>
              <a:gd name="T12" fmla="*/ 18 w 514"/>
              <a:gd name="T13" fmla="*/ 257 h 514"/>
              <a:gd name="T14" fmla="*/ 257 w 514"/>
              <a:gd name="T15" fmla="*/ 18 h 514"/>
              <a:gd name="T16" fmla="*/ 496 w 514"/>
              <a:gd name="T17" fmla="*/ 257 h 514"/>
              <a:gd name="T18" fmla="*/ 257 w 514"/>
              <a:gd name="T19" fmla="*/ 496 h 514"/>
              <a:gd name="T20" fmla="*/ 169 w 514"/>
              <a:gd name="T21" fmla="*/ 224 h 514"/>
              <a:gd name="T22" fmla="*/ 160 w 514"/>
              <a:gd name="T23" fmla="*/ 233 h 514"/>
              <a:gd name="T24" fmla="*/ 169 w 514"/>
              <a:gd name="T25" fmla="*/ 241 h 514"/>
              <a:gd name="T26" fmla="*/ 256 w 514"/>
              <a:gd name="T27" fmla="*/ 274 h 514"/>
              <a:gd name="T28" fmla="*/ 288 w 514"/>
              <a:gd name="T29" fmla="*/ 361 h 514"/>
              <a:gd name="T30" fmla="*/ 297 w 514"/>
              <a:gd name="T31" fmla="*/ 370 h 514"/>
              <a:gd name="T32" fmla="*/ 306 w 514"/>
              <a:gd name="T33" fmla="*/ 361 h 514"/>
              <a:gd name="T34" fmla="*/ 268 w 514"/>
              <a:gd name="T35" fmla="*/ 261 h 514"/>
              <a:gd name="T36" fmla="*/ 169 w 514"/>
              <a:gd name="T37" fmla="*/ 224 h 514"/>
              <a:gd name="T38" fmla="*/ 169 w 514"/>
              <a:gd name="T39" fmla="*/ 145 h 514"/>
              <a:gd name="T40" fmla="*/ 161 w 514"/>
              <a:gd name="T41" fmla="*/ 154 h 514"/>
              <a:gd name="T42" fmla="*/ 169 w 514"/>
              <a:gd name="T43" fmla="*/ 163 h 514"/>
              <a:gd name="T44" fmla="*/ 369 w 514"/>
              <a:gd name="T45" fmla="*/ 361 h 514"/>
              <a:gd name="T46" fmla="*/ 378 w 514"/>
              <a:gd name="T47" fmla="*/ 370 h 514"/>
              <a:gd name="T48" fmla="*/ 387 w 514"/>
              <a:gd name="T49" fmla="*/ 361 h 514"/>
              <a:gd name="T50" fmla="*/ 169 w 514"/>
              <a:gd name="T51" fmla="*/ 145 h 514"/>
              <a:gd name="T52" fmla="*/ 193 w 514"/>
              <a:gd name="T53" fmla="*/ 303 h 514"/>
              <a:gd name="T54" fmla="*/ 160 w 514"/>
              <a:gd name="T55" fmla="*/ 336 h 514"/>
              <a:gd name="T56" fmla="*/ 193 w 514"/>
              <a:gd name="T57" fmla="*/ 368 h 514"/>
              <a:gd name="T58" fmla="*/ 226 w 514"/>
              <a:gd name="T59" fmla="*/ 336 h 514"/>
              <a:gd name="T60" fmla="*/ 193 w 514"/>
              <a:gd name="T61" fmla="*/ 303 h 514"/>
              <a:gd name="T62" fmla="*/ 193 w 514"/>
              <a:gd name="T63" fmla="*/ 351 h 514"/>
              <a:gd name="T64" fmla="*/ 178 w 514"/>
              <a:gd name="T65" fmla="*/ 336 h 514"/>
              <a:gd name="T66" fmla="*/ 193 w 514"/>
              <a:gd name="T67" fmla="*/ 320 h 514"/>
              <a:gd name="T68" fmla="*/ 208 w 514"/>
              <a:gd name="T69" fmla="*/ 336 h 514"/>
              <a:gd name="T70" fmla="*/ 193 w 514"/>
              <a:gd name="T71" fmla="*/ 351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4" h="514">
                <a:moveTo>
                  <a:pt x="257" y="0"/>
                </a:moveTo>
                <a:cubicBezTo>
                  <a:pt x="116" y="0"/>
                  <a:pt x="0" y="116"/>
                  <a:pt x="0" y="257"/>
                </a:cubicBezTo>
                <a:cubicBezTo>
                  <a:pt x="0" y="398"/>
                  <a:pt x="116" y="514"/>
                  <a:pt x="257" y="514"/>
                </a:cubicBezTo>
                <a:cubicBezTo>
                  <a:pt x="398" y="514"/>
                  <a:pt x="514" y="398"/>
                  <a:pt x="514" y="257"/>
                </a:cubicBezTo>
                <a:cubicBezTo>
                  <a:pt x="514" y="116"/>
                  <a:pt x="398" y="0"/>
                  <a:pt x="257" y="0"/>
                </a:cubicBezTo>
                <a:close/>
                <a:moveTo>
                  <a:pt x="257" y="496"/>
                </a:moveTo>
                <a:cubicBezTo>
                  <a:pt x="125" y="496"/>
                  <a:pt x="18" y="389"/>
                  <a:pt x="18" y="257"/>
                </a:cubicBezTo>
                <a:cubicBezTo>
                  <a:pt x="18" y="125"/>
                  <a:pt x="125" y="18"/>
                  <a:pt x="257" y="18"/>
                </a:cubicBezTo>
                <a:cubicBezTo>
                  <a:pt x="389" y="18"/>
                  <a:pt x="496" y="125"/>
                  <a:pt x="496" y="257"/>
                </a:cubicBezTo>
                <a:cubicBezTo>
                  <a:pt x="496" y="389"/>
                  <a:pt x="389" y="496"/>
                  <a:pt x="257" y="496"/>
                </a:cubicBezTo>
                <a:close/>
                <a:moveTo>
                  <a:pt x="169" y="224"/>
                </a:moveTo>
                <a:cubicBezTo>
                  <a:pt x="164" y="224"/>
                  <a:pt x="160" y="228"/>
                  <a:pt x="160" y="233"/>
                </a:cubicBezTo>
                <a:cubicBezTo>
                  <a:pt x="160" y="237"/>
                  <a:pt x="164" y="241"/>
                  <a:pt x="169" y="241"/>
                </a:cubicBezTo>
                <a:cubicBezTo>
                  <a:pt x="205" y="241"/>
                  <a:pt x="235" y="252"/>
                  <a:pt x="256" y="274"/>
                </a:cubicBezTo>
                <a:cubicBezTo>
                  <a:pt x="277" y="295"/>
                  <a:pt x="288" y="325"/>
                  <a:pt x="288" y="361"/>
                </a:cubicBezTo>
                <a:cubicBezTo>
                  <a:pt x="288" y="366"/>
                  <a:pt x="292" y="370"/>
                  <a:pt x="297" y="370"/>
                </a:cubicBezTo>
                <a:cubicBezTo>
                  <a:pt x="302" y="370"/>
                  <a:pt x="306" y="366"/>
                  <a:pt x="306" y="361"/>
                </a:cubicBezTo>
                <a:cubicBezTo>
                  <a:pt x="306" y="320"/>
                  <a:pt x="293" y="286"/>
                  <a:pt x="268" y="261"/>
                </a:cubicBezTo>
                <a:cubicBezTo>
                  <a:pt x="244" y="237"/>
                  <a:pt x="210" y="224"/>
                  <a:pt x="169" y="224"/>
                </a:cubicBezTo>
                <a:close/>
                <a:moveTo>
                  <a:pt x="169" y="145"/>
                </a:moveTo>
                <a:cubicBezTo>
                  <a:pt x="164" y="145"/>
                  <a:pt x="161" y="149"/>
                  <a:pt x="161" y="154"/>
                </a:cubicBezTo>
                <a:cubicBezTo>
                  <a:pt x="161" y="159"/>
                  <a:pt x="164" y="163"/>
                  <a:pt x="169" y="163"/>
                </a:cubicBezTo>
                <a:cubicBezTo>
                  <a:pt x="283" y="163"/>
                  <a:pt x="369" y="248"/>
                  <a:pt x="369" y="361"/>
                </a:cubicBezTo>
                <a:cubicBezTo>
                  <a:pt x="369" y="366"/>
                  <a:pt x="373" y="370"/>
                  <a:pt x="378" y="370"/>
                </a:cubicBezTo>
                <a:cubicBezTo>
                  <a:pt x="383" y="370"/>
                  <a:pt x="387" y="366"/>
                  <a:pt x="387" y="361"/>
                </a:cubicBezTo>
                <a:cubicBezTo>
                  <a:pt x="387" y="238"/>
                  <a:pt x="293" y="145"/>
                  <a:pt x="169" y="145"/>
                </a:cubicBezTo>
                <a:close/>
                <a:moveTo>
                  <a:pt x="193" y="303"/>
                </a:moveTo>
                <a:cubicBezTo>
                  <a:pt x="175" y="303"/>
                  <a:pt x="160" y="318"/>
                  <a:pt x="160" y="336"/>
                </a:cubicBezTo>
                <a:cubicBezTo>
                  <a:pt x="160" y="354"/>
                  <a:pt x="175" y="368"/>
                  <a:pt x="193" y="368"/>
                </a:cubicBezTo>
                <a:cubicBezTo>
                  <a:pt x="211" y="368"/>
                  <a:pt x="226" y="354"/>
                  <a:pt x="226" y="336"/>
                </a:cubicBezTo>
                <a:cubicBezTo>
                  <a:pt x="226" y="318"/>
                  <a:pt x="211" y="303"/>
                  <a:pt x="193" y="303"/>
                </a:cubicBezTo>
                <a:close/>
                <a:moveTo>
                  <a:pt x="193" y="351"/>
                </a:moveTo>
                <a:cubicBezTo>
                  <a:pt x="184" y="351"/>
                  <a:pt x="178" y="344"/>
                  <a:pt x="178" y="336"/>
                </a:cubicBezTo>
                <a:cubicBezTo>
                  <a:pt x="178" y="327"/>
                  <a:pt x="184" y="320"/>
                  <a:pt x="193" y="320"/>
                </a:cubicBezTo>
                <a:cubicBezTo>
                  <a:pt x="201" y="320"/>
                  <a:pt x="208" y="327"/>
                  <a:pt x="208" y="336"/>
                </a:cubicBezTo>
                <a:cubicBezTo>
                  <a:pt x="208" y="344"/>
                  <a:pt x="202" y="351"/>
                  <a:pt x="193" y="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8139349" y="294165"/>
            <a:ext cx="704196" cy="704196"/>
          </a:xfrm>
          <a:custGeom>
            <a:avLst/>
            <a:gdLst>
              <a:gd name="T0" fmla="*/ 0 w 514"/>
              <a:gd name="T1" fmla="*/ 257 h 514"/>
              <a:gd name="T2" fmla="*/ 514 w 514"/>
              <a:gd name="T3" fmla="*/ 257 h 514"/>
              <a:gd name="T4" fmla="*/ 257 w 514"/>
              <a:gd name="T5" fmla="*/ 496 h 514"/>
              <a:gd name="T6" fmla="*/ 257 w 514"/>
              <a:gd name="T7" fmla="*/ 18 h 514"/>
              <a:gd name="T8" fmla="*/ 257 w 514"/>
              <a:gd name="T9" fmla="*/ 496 h 514"/>
              <a:gd name="T10" fmla="*/ 273 w 514"/>
              <a:gd name="T11" fmla="*/ 193 h 514"/>
              <a:gd name="T12" fmla="*/ 265 w 514"/>
              <a:gd name="T13" fmla="*/ 128 h 514"/>
              <a:gd name="T14" fmla="*/ 215 w 514"/>
              <a:gd name="T15" fmla="*/ 136 h 514"/>
              <a:gd name="T16" fmla="*/ 192 w 514"/>
              <a:gd name="T17" fmla="*/ 185 h 514"/>
              <a:gd name="T18" fmla="*/ 161 w 514"/>
              <a:gd name="T19" fmla="*/ 206 h 514"/>
              <a:gd name="T20" fmla="*/ 169 w 514"/>
              <a:gd name="T21" fmla="*/ 257 h 514"/>
              <a:gd name="T22" fmla="*/ 193 w 514"/>
              <a:gd name="T23" fmla="*/ 348 h 514"/>
              <a:gd name="T24" fmla="*/ 197 w 514"/>
              <a:gd name="T25" fmla="*/ 354 h 514"/>
              <a:gd name="T26" fmla="*/ 241 w 514"/>
              <a:gd name="T27" fmla="*/ 397 h 514"/>
              <a:gd name="T28" fmla="*/ 302 w 514"/>
              <a:gd name="T29" fmla="*/ 398 h 514"/>
              <a:gd name="T30" fmla="*/ 337 w 514"/>
              <a:gd name="T31" fmla="*/ 380 h 514"/>
              <a:gd name="T32" fmla="*/ 333 w 514"/>
              <a:gd name="T33" fmla="*/ 334 h 514"/>
              <a:gd name="T34" fmla="*/ 296 w 514"/>
              <a:gd name="T35" fmla="*/ 343 h 514"/>
              <a:gd name="T36" fmla="*/ 276 w 514"/>
              <a:gd name="T37" fmla="*/ 323 h 514"/>
              <a:gd name="T38" fmla="*/ 274 w 514"/>
              <a:gd name="T39" fmla="*/ 296 h 514"/>
              <a:gd name="T40" fmla="*/ 329 w 514"/>
              <a:gd name="T41" fmla="*/ 257 h 514"/>
              <a:gd name="T42" fmla="*/ 337 w 514"/>
              <a:gd name="T43" fmla="*/ 201 h 514"/>
              <a:gd name="T44" fmla="*/ 320 w 514"/>
              <a:gd name="T45" fmla="*/ 241 h 514"/>
              <a:gd name="T46" fmla="*/ 257 w 514"/>
              <a:gd name="T47" fmla="*/ 249 h 514"/>
              <a:gd name="T48" fmla="*/ 258 w 514"/>
              <a:gd name="T49" fmla="*/ 322 h 514"/>
              <a:gd name="T50" fmla="*/ 272 w 514"/>
              <a:gd name="T51" fmla="*/ 354 h 514"/>
              <a:gd name="T52" fmla="*/ 320 w 514"/>
              <a:gd name="T53" fmla="*/ 356 h 514"/>
              <a:gd name="T54" fmla="*/ 298 w 514"/>
              <a:gd name="T55" fmla="*/ 382 h 514"/>
              <a:gd name="T56" fmla="*/ 246 w 514"/>
              <a:gd name="T57" fmla="*/ 380 h 514"/>
              <a:gd name="T58" fmla="*/ 213 w 514"/>
              <a:gd name="T59" fmla="*/ 347 h 514"/>
              <a:gd name="T60" fmla="*/ 209 w 514"/>
              <a:gd name="T61" fmla="*/ 332 h 514"/>
              <a:gd name="T62" fmla="*/ 201 w 514"/>
              <a:gd name="T63" fmla="*/ 240 h 514"/>
              <a:gd name="T64" fmla="*/ 178 w 514"/>
              <a:gd name="T65" fmla="*/ 212 h 514"/>
              <a:gd name="T66" fmla="*/ 222 w 514"/>
              <a:gd name="T67" fmla="*/ 173 h 514"/>
              <a:gd name="T68" fmla="*/ 256 w 514"/>
              <a:gd name="T69" fmla="*/ 146 h 514"/>
              <a:gd name="T70" fmla="*/ 265 w 514"/>
              <a:gd name="T71" fmla="*/ 209 h 514"/>
              <a:gd name="T72" fmla="*/ 320 w 514"/>
              <a:gd name="T73" fmla="*/ 241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257" y="0"/>
                </a:moveTo>
                <a:cubicBezTo>
                  <a:pt x="116" y="0"/>
                  <a:pt x="0" y="116"/>
                  <a:pt x="0" y="257"/>
                </a:cubicBezTo>
                <a:cubicBezTo>
                  <a:pt x="0" y="398"/>
                  <a:pt x="116" y="514"/>
                  <a:pt x="257" y="514"/>
                </a:cubicBezTo>
                <a:cubicBezTo>
                  <a:pt x="398" y="514"/>
                  <a:pt x="514" y="398"/>
                  <a:pt x="514" y="257"/>
                </a:cubicBezTo>
                <a:cubicBezTo>
                  <a:pt x="514" y="116"/>
                  <a:pt x="398" y="0"/>
                  <a:pt x="257" y="0"/>
                </a:cubicBezTo>
                <a:close/>
                <a:moveTo>
                  <a:pt x="257" y="496"/>
                </a:moveTo>
                <a:cubicBezTo>
                  <a:pt x="125" y="496"/>
                  <a:pt x="18" y="389"/>
                  <a:pt x="18" y="257"/>
                </a:cubicBezTo>
                <a:cubicBezTo>
                  <a:pt x="18" y="125"/>
                  <a:pt x="125" y="18"/>
                  <a:pt x="257" y="18"/>
                </a:cubicBezTo>
                <a:cubicBezTo>
                  <a:pt x="389" y="18"/>
                  <a:pt x="496" y="125"/>
                  <a:pt x="496" y="257"/>
                </a:cubicBezTo>
                <a:cubicBezTo>
                  <a:pt x="496" y="389"/>
                  <a:pt x="389" y="496"/>
                  <a:pt x="257" y="496"/>
                </a:cubicBezTo>
                <a:close/>
                <a:moveTo>
                  <a:pt x="329" y="193"/>
                </a:moveTo>
                <a:cubicBezTo>
                  <a:pt x="273" y="193"/>
                  <a:pt x="273" y="193"/>
                  <a:pt x="273" y="193"/>
                </a:cubicBezTo>
                <a:cubicBezTo>
                  <a:pt x="273" y="137"/>
                  <a:pt x="273" y="137"/>
                  <a:pt x="273" y="137"/>
                </a:cubicBezTo>
                <a:cubicBezTo>
                  <a:pt x="274" y="132"/>
                  <a:pt x="270" y="128"/>
                  <a:pt x="265" y="128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19" y="128"/>
                  <a:pt x="216" y="132"/>
                  <a:pt x="215" y="136"/>
                </a:cubicBezTo>
                <a:cubicBezTo>
                  <a:pt x="214" y="148"/>
                  <a:pt x="211" y="158"/>
                  <a:pt x="207" y="166"/>
                </a:cubicBezTo>
                <a:cubicBezTo>
                  <a:pt x="203" y="173"/>
                  <a:pt x="198" y="180"/>
                  <a:pt x="192" y="185"/>
                </a:cubicBezTo>
                <a:cubicBezTo>
                  <a:pt x="187" y="189"/>
                  <a:pt x="178" y="194"/>
                  <a:pt x="166" y="197"/>
                </a:cubicBezTo>
                <a:cubicBezTo>
                  <a:pt x="163" y="199"/>
                  <a:pt x="160" y="202"/>
                  <a:pt x="161" y="206"/>
                </a:cubicBezTo>
                <a:cubicBezTo>
                  <a:pt x="161" y="249"/>
                  <a:pt x="161" y="249"/>
                  <a:pt x="161" y="249"/>
                </a:cubicBezTo>
                <a:cubicBezTo>
                  <a:pt x="160" y="254"/>
                  <a:pt x="164" y="258"/>
                  <a:pt x="169" y="257"/>
                </a:cubicBezTo>
                <a:cubicBezTo>
                  <a:pt x="193" y="273"/>
                  <a:pt x="193" y="273"/>
                  <a:pt x="193" y="273"/>
                </a:cubicBezTo>
                <a:cubicBezTo>
                  <a:pt x="193" y="348"/>
                  <a:pt x="193" y="348"/>
                  <a:pt x="193" y="348"/>
                </a:cubicBezTo>
                <a:cubicBezTo>
                  <a:pt x="192" y="343"/>
                  <a:pt x="194" y="346"/>
                  <a:pt x="196" y="351"/>
                </a:cubicBezTo>
                <a:cubicBezTo>
                  <a:pt x="197" y="354"/>
                  <a:pt x="197" y="354"/>
                  <a:pt x="197" y="354"/>
                </a:cubicBezTo>
                <a:cubicBezTo>
                  <a:pt x="197" y="354"/>
                  <a:pt x="205" y="374"/>
                  <a:pt x="215" y="382"/>
                </a:cubicBezTo>
                <a:cubicBezTo>
                  <a:pt x="222" y="389"/>
                  <a:pt x="231" y="393"/>
                  <a:pt x="241" y="397"/>
                </a:cubicBezTo>
                <a:cubicBezTo>
                  <a:pt x="250" y="400"/>
                  <a:pt x="258" y="402"/>
                  <a:pt x="271" y="402"/>
                </a:cubicBezTo>
                <a:cubicBezTo>
                  <a:pt x="282" y="402"/>
                  <a:pt x="292" y="400"/>
                  <a:pt x="302" y="398"/>
                </a:cubicBezTo>
                <a:cubicBezTo>
                  <a:pt x="313" y="396"/>
                  <a:pt x="322" y="392"/>
                  <a:pt x="333" y="387"/>
                </a:cubicBezTo>
                <a:cubicBezTo>
                  <a:pt x="336" y="386"/>
                  <a:pt x="338" y="383"/>
                  <a:pt x="337" y="380"/>
                </a:cubicBezTo>
                <a:cubicBezTo>
                  <a:pt x="337" y="341"/>
                  <a:pt x="337" y="341"/>
                  <a:pt x="337" y="341"/>
                </a:cubicBezTo>
                <a:cubicBezTo>
                  <a:pt x="338" y="338"/>
                  <a:pt x="336" y="335"/>
                  <a:pt x="333" y="334"/>
                </a:cubicBezTo>
                <a:cubicBezTo>
                  <a:pt x="330" y="332"/>
                  <a:pt x="327" y="332"/>
                  <a:pt x="324" y="334"/>
                </a:cubicBezTo>
                <a:cubicBezTo>
                  <a:pt x="313" y="341"/>
                  <a:pt x="307" y="343"/>
                  <a:pt x="296" y="343"/>
                </a:cubicBezTo>
                <a:cubicBezTo>
                  <a:pt x="290" y="343"/>
                  <a:pt x="286" y="342"/>
                  <a:pt x="281" y="339"/>
                </a:cubicBezTo>
                <a:cubicBezTo>
                  <a:pt x="280" y="336"/>
                  <a:pt x="277" y="327"/>
                  <a:pt x="276" y="323"/>
                </a:cubicBezTo>
                <a:cubicBezTo>
                  <a:pt x="276" y="320"/>
                  <a:pt x="275" y="317"/>
                  <a:pt x="274" y="316"/>
                </a:cubicBezTo>
                <a:cubicBezTo>
                  <a:pt x="273" y="314"/>
                  <a:pt x="273" y="305"/>
                  <a:pt x="274" y="296"/>
                </a:cubicBezTo>
                <a:cubicBezTo>
                  <a:pt x="274" y="257"/>
                  <a:pt x="274" y="257"/>
                  <a:pt x="274" y="257"/>
                </a:cubicBezTo>
                <a:cubicBezTo>
                  <a:pt x="329" y="257"/>
                  <a:pt x="329" y="257"/>
                  <a:pt x="329" y="257"/>
                </a:cubicBezTo>
                <a:cubicBezTo>
                  <a:pt x="334" y="258"/>
                  <a:pt x="338" y="254"/>
                  <a:pt x="337" y="24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38" y="196"/>
                  <a:pt x="334" y="192"/>
                  <a:pt x="329" y="193"/>
                </a:cubicBezTo>
                <a:close/>
                <a:moveTo>
                  <a:pt x="320" y="241"/>
                </a:moveTo>
                <a:cubicBezTo>
                  <a:pt x="265" y="241"/>
                  <a:pt x="265" y="241"/>
                  <a:pt x="265" y="241"/>
                </a:cubicBezTo>
                <a:cubicBezTo>
                  <a:pt x="260" y="240"/>
                  <a:pt x="256" y="244"/>
                  <a:pt x="257" y="249"/>
                </a:cubicBezTo>
                <a:cubicBezTo>
                  <a:pt x="257" y="296"/>
                  <a:pt x="257" y="296"/>
                  <a:pt x="257" y="296"/>
                </a:cubicBezTo>
                <a:cubicBezTo>
                  <a:pt x="256" y="309"/>
                  <a:pt x="256" y="317"/>
                  <a:pt x="258" y="322"/>
                </a:cubicBezTo>
                <a:cubicBezTo>
                  <a:pt x="259" y="323"/>
                  <a:pt x="259" y="325"/>
                  <a:pt x="260" y="328"/>
                </a:cubicBezTo>
                <a:cubicBezTo>
                  <a:pt x="264" y="343"/>
                  <a:pt x="266" y="350"/>
                  <a:pt x="272" y="354"/>
                </a:cubicBezTo>
                <a:cubicBezTo>
                  <a:pt x="279" y="358"/>
                  <a:pt x="287" y="360"/>
                  <a:pt x="296" y="360"/>
                </a:cubicBezTo>
                <a:cubicBezTo>
                  <a:pt x="305" y="360"/>
                  <a:pt x="312" y="359"/>
                  <a:pt x="320" y="356"/>
                </a:cubicBezTo>
                <a:cubicBezTo>
                  <a:pt x="320" y="374"/>
                  <a:pt x="320" y="374"/>
                  <a:pt x="320" y="374"/>
                </a:cubicBezTo>
                <a:cubicBezTo>
                  <a:pt x="313" y="377"/>
                  <a:pt x="306" y="380"/>
                  <a:pt x="298" y="382"/>
                </a:cubicBezTo>
                <a:cubicBezTo>
                  <a:pt x="289" y="383"/>
                  <a:pt x="280" y="384"/>
                  <a:pt x="271" y="384"/>
                </a:cubicBezTo>
                <a:cubicBezTo>
                  <a:pt x="260" y="384"/>
                  <a:pt x="254" y="383"/>
                  <a:pt x="246" y="380"/>
                </a:cubicBezTo>
                <a:cubicBezTo>
                  <a:pt x="238" y="378"/>
                  <a:pt x="231" y="374"/>
                  <a:pt x="226" y="369"/>
                </a:cubicBezTo>
                <a:cubicBezTo>
                  <a:pt x="221" y="366"/>
                  <a:pt x="215" y="354"/>
                  <a:pt x="213" y="347"/>
                </a:cubicBezTo>
                <a:cubicBezTo>
                  <a:pt x="212" y="345"/>
                  <a:pt x="212" y="345"/>
                  <a:pt x="212" y="345"/>
                </a:cubicBezTo>
                <a:cubicBezTo>
                  <a:pt x="210" y="341"/>
                  <a:pt x="210" y="340"/>
                  <a:pt x="209" y="332"/>
                </a:cubicBezTo>
                <a:cubicBezTo>
                  <a:pt x="209" y="249"/>
                  <a:pt x="209" y="249"/>
                  <a:pt x="209" y="249"/>
                </a:cubicBezTo>
                <a:cubicBezTo>
                  <a:pt x="210" y="244"/>
                  <a:pt x="206" y="240"/>
                  <a:pt x="201" y="240"/>
                </a:cubicBezTo>
                <a:cubicBezTo>
                  <a:pt x="178" y="240"/>
                  <a:pt x="178" y="240"/>
                  <a:pt x="178" y="240"/>
                </a:cubicBezTo>
                <a:cubicBezTo>
                  <a:pt x="178" y="212"/>
                  <a:pt x="178" y="212"/>
                  <a:pt x="178" y="212"/>
                </a:cubicBezTo>
                <a:cubicBezTo>
                  <a:pt x="189" y="208"/>
                  <a:pt x="197" y="203"/>
                  <a:pt x="203" y="198"/>
                </a:cubicBezTo>
                <a:cubicBezTo>
                  <a:pt x="211" y="191"/>
                  <a:pt x="218" y="183"/>
                  <a:pt x="222" y="173"/>
                </a:cubicBezTo>
                <a:cubicBezTo>
                  <a:pt x="226" y="166"/>
                  <a:pt x="229" y="156"/>
                  <a:pt x="231" y="146"/>
                </a:cubicBezTo>
                <a:cubicBezTo>
                  <a:pt x="256" y="146"/>
                  <a:pt x="256" y="146"/>
                  <a:pt x="256" y="146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6"/>
                  <a:pt x="260" y="210"/>
                  <a:pt x="265" y="209"/>
                </a:cubicBezTo>
                <a:cubicBezTo>
                  <a:pt x="320" y="209"/>
                  <a:pt x="320" y="209"/>
                  <a:pt x="320" y="209"/>
                </a:cubicBezTo>
                <a:cubicBezTo>
                  <a:pt x="320" y="241"/>
                  <a:pt x="320" y="241"/>
                  <a:pt x="320" y="2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250031" y="1171078"/>
            <a:ext cx="703617" cy="704196"/>
          </a:xfrm>
          <a:custGeom>
            <a:avLst/>
            <a:gdLst>
              <a:gd name="T0" fmla="*/ 288 w 514"/>
              <a:gd name="T1" fmla="*/ 198 h 514"/>
              <a:gd name="T2" fmla="*/ 232 w 514"/>
              <a:gd name="T3" fmla="*/ 193 h 514"/>
              <a:gd name="T4" fmla="*/ 225 w 514"/>
              <a:gd name="T5" fmla="*/ 377 h 514"/>
              <a:gd name="T6" fmla="*/ 280 w 514"/>
              <a:gd name="T7" fmla="*/ 385 h 514"/>
              <a:gd name="T8" fmla="*/ 288 w 514"/>
              <a:gd name="T9" fmla="*/ 270 h 514"/>
              <a:gd name="T10" fmla="*/ 305 w 514"/>
              <a:gd name="T11" fmla="*/ 258 h 514"/>
              <a:gd name="T12" fmla="*/ 321 w 514"/>
              <a:gd name="T13" fmla="*/ 377 h 514"/>
              <a:gd name="T14" fmla="*/ 378 w 514"/>
              <a:gd name="T15" fmla="*/ 385 h 514"/>
              <a:gd name="T16" fmla="*/ 385 w 514"/>
              <a:gd name="T17" fmla="*/ 268 h 514"/>
              <a:gd name="T18" fmla="*/ 370 w 514"/>
              <a:gd name="T19" fmla="*/ 369 h 514"/>
              <a:gd name="T20" fmla="*/ 336 w 514"/>
              <a:gd name="T21" fmla="*/ 271 h 514"/>
              <a:gd name="T22" fmla="*/ 279 w 514"/>
              <a:gd name="T23" fmla="*/ 250 h 514"/>
              <a:gd name="T24" fmla="*/ 273 w 514"/>
              <a:gd name="T25" fmla="*/ 369 h 514"/>
              <a:gd name="T26" fmla="*/ 241 w 514"/>
              <a:gd name="T27" fmla="*/ 209 h 514"/>
              <a:gd name="T28" fmla="*/ 271 w 514"/>
              <a:gd name="T29" fmla="*/ 215 h 514"/>
              <a:gd name="T30" fmla="*/ 285 w 514"/>
              <a:gd name="T31" fmla="*/ 221 h 514"/>
              <a:gd name="T32" fmla="*/ 313 w 514"/>
              <a:gd name="T33" fmla="*/ 209 h 514"/>
              <a:gd name="T34" fmla="*/ 370 w 514"/>
              <a:gd name="T35" fmla="*/ 369 h 514"/>
              <a:gd name="T36" fmla="*/ 144 w 514"/>
              <a:gd name="T37" fmla="*/ 145 h 514"/>
              <a:gd name="T38" fmla="*/ 210 w 514"/>
              <a:gd name="T39" fmla="*/ 145 h 514"/>
              <a:gd name="T40" fmla="*/ 177 w 514"/>
              <a:gd name="T41" fmla="*/ 160 h 514"/>
              <a:gd name="T42" fmla="*/ 177 w 514"/>
              <a:gd name="T43" fmla="*/ 130 h 514"/>
              <a:gd name="T44" fmla="*/ 177 w 514"/>
              <a:gd name="T45" fmla="*/ 160 h 514"/>
              <a:gd name="T46" fmla="*/ 152 w 514"/>
              <a:gd name="T47" fmla="*/ 192 h 514"/>
              <a:gd name="T48" fmla="*/ 145 w 514"/>
              <a:gd name="T49" fmla="*/ 377 h 514"/>
              <a:gd name="T50" fmla="*/ 200 w 514"/>
              <a:gd name="T51" fmla="*/ 385 h 514"/>
              <a:gd name="T52" fmla="*/ 208 w 514"/>
              <a:gd name="T53" fmla="*/ 201 h 514"/>
              <a:gd name="T54" fmla="*/ 193 w 514"/>
              <a:gd name="T55" fmla="*/ 369 h 514"/>
              <a:gd name="T56" fmla="*/ 161 w 514"/>
              <a:gd name="T57" fmla="*/ 209 h 514"/>
              <a:gd name="T58" fmla="*/ 193 w 514"/>
              <a:gd name="T59" fmla="*/ 369 h 514"/>
              <a:gd name="T60" fmla="*/ 0 w 514"/>
              <a:gd name="T61" fmla="*/ 257 h 514"/>
              <a:gd name="T62" fmla="*/ 514 w 514"/>
              <a:gd name="T63" fmla="*/ 257 h 514"/>
              <a:gd name="T64" fmla="*/ 257 w 514"/>
              <a:gd name="T65" fmla="*/ 496 h 514"/>
              <a:gd name="T66" fmla="*/ 257 w 514"/>
              <a:gd name="T67" fmla="*/ 18 h 514"/>
              <a:gd name="T68" fmla="*/ 257 w 514"/>
              <a:gd name="T69" fmla="*/ 496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4" h="514">
                <a:moveTo>
                  <a:pt x="313" y="192"/>
                </a:moveTo>
                <a:cubicBezTo>
                  <a:pt x="302" y="192"/>
                  <a:pt x="294" y="195"/>
                  <a:pt x="288" y="198"/>
                </a:cubicBezTo>
                <a:cubicBezTo>
                  <a:pt x="287" y="195"/>
                  <a:pt x="284" y="192"/>
                  <a:pt x="280" y="193"/>
                </a:cubicBezTo>
                <a:cubicBezTo>
                  <a:pt x="232" y="193"/>
                  <a:pt x="232" y="193"/>
                  <a:pt x="232" y="193"/>
                </a:cubicBezTo>
                <a:cubicBezTo>
                  <a:pt x="227" y="192"/>
                  <a:pt x="224" y="196"/>
                  <a:pt x="225" y="201"/>
                </a:cubicBezTo>
                <a:cubicBezTo>
                  <a:pt x="225" y="377"/>
                  <a:pt x="225" y="377"/>
                  <a:pt x="225" y="377"/>
                </a:cubicBezTo>
                <a:cubicBezTo>
                  <a:pt x="224" y="381"/>
                  <a:pt x="227" y="385"/>
                  <a:pt x="232" y="385"/>
                </a:cubicBezTo>
                <a:cubicBezTo>
                  <a:pt x="280" y="385"/>
                  <a:pt x="280" y="385"/>
                  <a:pt x="280" y="385"/>
                </a:cubicBezTo>
                <a:cubicBezTo>
                  <a:pt x="285" y="385"/>
                  <a:pt x="288" y="381"/>
                  <a:pt x="288" y="377"/>
                </a:cubicBezTo>
                <a:cubicBezTo>
                  <a:pt x="288" y="270"/>
                  <a:pt x="288" y="270"/>
                  <a:pt x="288" y="270"/>
                </a:cubicBezTo>
                <a:cubicBezTo>
                  <a:pt x="288" y="270"/>
                  <a:pt x="288" y="265"/>
                  <a:pt x="291" y="262"/>
                </a:cubicBezTo>
                <a:cubicBezTo>
                  <a:pt x="294" y="259"/>
                  <a:pt x="298" y="258"/>
                  <a:pt x="305" y="258"/>
                </a:cubicBezTo>
                <a:cubicBezTo>
                  <a:pt x="315" y="258"/>
                  <a:pt x="319" y="262"/>
                  <a:pt x="321" y="271"/>
                </a:cubicBezTo>
                <a:cubicBezTo>
                  <a:pt x="321" y="377"/>
                  <a:pt x="321" y="377"/>
                  <a:pt x="321" y="377"/>
                </a:cubicBezTo>
                <a:cubicBezTo>
                  <a:pt x="319" y="381"/>
                  <a:pt x="323" y="385"/>
                  <a:pt x="328" y="385"/>
                </a:cubicBezTo>
                <a:cubicBezTo>
                  <a:pt x="378" y="385"/>
                  <a:pt x="378" y="385"/>
                  <a:pt x="378" y="385"/>
                </a:cubicBezTo>
                <a:cubicBezTo>
                  <a:pt x="383" y="385"/>
                  <a:pt x="387" y="381"/>
                  <a:pt x="385" y="377"/>
                </a:cubicBezTo>
                <a:cubicBezTo>
                  <a:pt x="385" y="268"/>
                  <a:pt x="385" y="268"/>
                  <a:pt x="385" y="268"/>
                </a:cubicBezTo>
                <a:cubicBezTo>
                  <a:pt x="387" y="212"/>
                  <a:pt x="347" y="192"/>
                  <a:pt x="313" y="192"/>
                </a:cubicBezTo>
                <a:close/>
                <a:moveTo>
                  <a:pt x="370" y="369"/>
                </a:moveTo>
                <a:cubicBezTo>
                  <a:pt x="336" y="369"/>
                  <a:pt x="336" y="369"/>
                  <a:pt x="336" y="369"/>
                </a:cubicBezTo>
                <a:cubicBezTo>
                  <a:pt x="336" y="271"/>
                  <a:pt x="336" y="271"/>
                  <a:pt x="336" y="271"/>
                </a:cubicBezTo>
                <a:cubicBezTo>
                  <a:pt x="336" y="252"/>
                  <a:pt x="324" y="240"/>
                  <a:pt x="305" y="240"/>
                </a:cubicBezTo>
                <a:cubicBezTo>
                  <a:pt x="293" y="240"/>
                  <a:pt x="285" y="244"/>
                  <a:pt x="279" y="250"/>
                </a:cubicBezTo>
                <a:cubicBezTo>
                  <a:pt x="271" y="259"/>
                  <a:pt x="271" y="270"/>
                  <a:pt x="273" y="273"/>
                </a:cubicBezTo>
                <a:cubicBezTo>
                  <a:pt x="273" y="369"/>
                  <a:pt x="273" y="369"/>
                  <a:pt x="273" y="369"/>
                </a:cubicBezTo>
                <a:cubicBezTo>
                  <a:pt x="241" y="369"/>
                  <a:pt x="241" y="369"/>
                  <a:pt x="241" y="369"/>
                </a:cubicBezTo>
                <a:cubicBezTo>
                  <a:pt x="241" y="209"/>
                  <a:pt x="241" y="209"/>
                  <a:pt x="241" y="209"/>
                </a:cubicBezTo>
                <a:cubicBezTo>
                  <a:pt x="271" y="209"/>
                  <a:pt x="271" y="209"/>
                  <a:pt x="271" y="209"/>
                </a:cubicBezTo>
                <a:cubicBezTo>
                  <a:pt x="271" y="215"/>
                  <a:pt x="271" y="215"/>
                  <a:pt x="271" y="215"/>
                </a:cubicBezTo>
                <a:cubicBezTo>
                  <a:pt x="271" y="218"/>
                  <a:pt x="273" y="221"/>
                  <a:pt x="276" y="222"/>
                </a:cubicBezTo>
                <a:cubicBezTo>
                  <a:pt x="279" y="224"/>
                  <a:pt x="282" y="223"/>
                  <a:pt x="285" y="221"/>
                </a:cubicBezTo>
                <a:cubicBezTo>
                  <a:pt x="287" y="220"/>
                  <a:pt x="287" y="220"/>
                  <a:pt x="287" y="220"/>
                </a:cubicBezTo>
                <a:cubicBezTo>
                  <a:pt x="294" y="215"/>
                  <a:pt x="300" y="209"/>
                  <a:pt x="313" y="209"/>
                </a:cubicBezTo>
                <a:cubicBezTo>
                  <a:pt x="326" y="209"/>
                  <a:pt x="370" y="214"/>
                  <a:pt x="370" y="268"/>
                </a:cubicBezTo>
                <a:cubicBezTo>
                  <a:pt x="370" y="369"/>
                  <a:pt x="370" y="369"/>
                  <a:pt x="370" y="369"/>
                </a:cubicBezTo>
                <a:close/>
                <a:moveTo>
                  <a:pt x="177" y="112"/>
                </a:moveTo>
                <a:cubicBezTo>
                  <a:pt x="159" y="112"/>
                  <a:pt x="144" y="127"/>
                  <a:pt x="144" y="145"/>
                </a:cubicBezTo>
                <a:cubicBezTo>
                  <a:pt x="144" y="163"/>
                  <a:pt x="159" y="178"/>
                  <a:pt x="177" y="178"/>
                </a:cubicBezTo>
                <a:cubicBezTo>
                  <a:pt x="195" y="178"/>
                  <a:pt x="210" y="163"/>
                  <a:pt x="210" y="145"/>
                </a:cubicBezTo>
                <a:cubicBezTo>
                  <a:pt x="210" y="127"/>
                  <a:pt x="195" y="112"/>
                  <a:pt x="177" y="112"/>
                </a:cubicBezTo>
                <a:close/>
                <a:moveTo>
                  <a:pt x="177" y="160"/>
                </a:moveTo>
                <a:cubicBezTo>
                  <a:pt x="168" y="160"/>
                  <a:pt x="162" y="154"/>
                  <a:pt x="162" y="145"/>
                </a:cubicBezTo>
                <a:cubicBezTo>
                  <a:pt x="162" y="136"/>
                  <a:pt x="168" y="130"/>
                  <a:pt x="177" y="130"/>
                </a:cubicBezTo>
                <a:cubicBezTo>
                  <a:pt x="186" y="130"/>
                  <a:pt x="192" y="136"/>
                  <a:pt x="192" y="145"/>
                </a:cubicBezTo>
                <a:cubicBezTo>
                  <a:pt x="192" y="154"/>
                  <a:pt x="186" y="160"/>
                  <a:pt x="177" y="160"/>
                </a:cubicBezTo>
                <a:close/>
                <a:moveTo>
                  <a:pt x="200" y="192"/>
                </a:moveTo>
                <a:cubicBezTo>
                  <a:pt x="152" y="192"/>
                  <a:pt x="152" y="192"/>
                  <a:pt x="152" y="192"/>
                </a:cubicBezTo>
                <a:cubicBezTo>
                  <a:pt x="148" y="192"/>
                  <a:pt x="144" y="196"/>
                  <a:pt x="145" y="201"/>
                </a:cubicBezTo>
                <a:cubicBezTo>
                  <a:pt x="145" y="377"/>
                  <a:pt x="145" y="377"/>
                  <a:pt x="145" y="377"/>
                </a:cubicBezTo>
                <a:cubicBezTo>
                  <a:pt x="144" y="381"/>
                  <a:pt x="148" y="385"/>
                  <a:pt x="152" y="385"/>
                </a:cubicBezTo>
                <a:cubicBezTo>
                  <a:pt x="200" y="385"/>
                  <a:pt x="200" y="385"/>
                  <a:pt x="200" y="385"/>
                </a:cubicBezTo>
                <a:cubicBezTo>
                  <a:pt x="205" y="385"/>
                  <a:pt x="208" y="381"/>
                  <a:pt x="208" y="377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196"/>
                  <a:pt x="205" y="192"/>
                  <a:pt x="200" y="192"/>
                </a:cubicBezTo>
                <a:close/>
                <a:moveTo>
                  <a:pt x="193" y="369"/>
                </a:moveTo>
                <a:cubicBezTo>
                  <a:pt x="161" y="369"/>
                  <a:pt x="161" y="369"/>
                  <a:pt x="161" y="36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93" y="209"/>
                  <a:pt x="193" y="209"/>
                  <a:pt x="193" y="209"/>
                </a:cubicBezTo>
                <a:lnTo>
                  <a:pt x="193" y="369"/>
                </a:lnTo>
                <a:close/>
                <a:moveTo>
                  <a:pt x="257" y="0"/>
                </a:moveTo>
                <a:cubicBezTo>
                  <a:pt x="116" y="0"/>
                  <a:pt x="0" y="116"/>
                  <a:pt x="0" y="257"/>
                </a:cubicBezTo>
                <a:cubicBezTo>
                  <a:pt x="0" y="398"/>
                  <a:pt x="116" y="514"/>
                  <a:pt x="257" y="514"/>
                </a:cubicBezTo>
                <a:cubicBezTo>
                  <a:pt x="398" y="514"/>
                  <a:pt x="514" y="398"/>
                  <a:pt x="514" y="257"/>
                </a:cubicBezTo>
                <a:cubicBezTo>
                  <a:pt x="514" y="116"/>
                  <a:pt x="398" y="0"/>
                  <a:pt x="257" y="0"/>
                </a:cubicBezTo>
                <a:close/>
                <a:moveTo>
                  <a:pt x="257" y="496"/>
                </a:moveTo>
                <a:cubicBezTo>
                  <a:pt x="125" y="496"/>
                  <a:pt x="18" y="389"/>
                  <a:pt x="18" y="257"/>
                </a:cubicBezTo>
                <a:cubicBezTo>
                  <a:pt x="18" y="125"/>
                  <a:pt x="125" y="18"/>
                  <a:pt x="257" y="18"/>
                </a:cubicBezTo>
                <a:cubicBezTo>
                  <a:pt x="389" y="18"/>
                  <a:pt x="496" y="125"/>
                  <a:pt x="496" y="257"/>
                </a:cubicBezTo>
                <a:cubicBezTo>
                  <a:pt x="496" y="389"/>
                  <a:pt x="389" y="496"/>
                  <a:pt x="257" y="4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126364" y="1171078"/>
            <a:ext cx="704196" cy="704196"/>
          </a:xfrm>
          <a:custGeom>
            <a:avLst/>
            <a:gdLst>
              <a:gd name="T0" fmla="*/ 257 w 514"/>
              <a:gd name="T1" fmla="*/ 514 h 514"/>
              <a:gd name="T2" fmla="*/ 257 w 514"/>
              <a:gd name="T3" fmla="*/ 496 h 514"/>
              <a:gd name="T4" fmla="*/ 496 w 514"/>
              <a:gd name="T5" fmla="*/ 257 h 514"/>
              <a:gd name="T6" fmla="*/ 257 w 514"/>
              <a:gd name="T7" fmla="*/ 128 h 514"/>
              <a:gd name="T8" fmla="*/ 128 w 514"/>
              <a:gd name="T9" fmla="*/ 257 h 514"/>
              <a:gd name="T10" fmla="*/ 311 w 514"/>
              <a:gd name="T11" fmla="*/ 374 h 514"/>
              <a:gd name="T12" fmla="*/ 386 w 514"/>
              <a:gd name="T13" fmla="*/ 257 h 514"/>
              <a:gd name="T14" fmla="*/ 358 w 514"/>
              <a:gd name="T15" fmla="*/ 277 h 514"/>
              <a:gd name="T16" fmla="*/ 324 w 514"/>
              <a:gd name="T17" fmla="*/ 273 h 514"/>
              <a:gd name="T18" fmla="*/ 301 w 514"/>
              <a:gd name="T19" fmla="*/ 274 h 514"/>
              <a:gd name="T20" fmla="*/ 277 w 514"/>
              <a:gd name="T21" fmla="*/ 248 h 514"/>
              <a:gd name="T22" fmla="*/ 284 w 514"/>
              <a:gd name="T23" fmla="*/ 238 h 514"/>
              <a:gd name="T24" fmla="*/ 309 w 514"/>
              <a:gd name="T25" fmla="*/ 224 h 514"/>
              <a:gd name="T26" fmla="*/ 323 w 514"/>
              <a:gd name="T27" fmla="*/ 213 h 514"/>
              <a:gd name="T28" fmla="*/ 338 w 514"/>
              <a:gd name="T29" fmla="*/ 198 h 514"/>
              <a:gd name="T30" fmla="*/ 368 w 514"/>
              <a:gd name="T31" fmla="*/ 257 h 514"/>
              <a:gd name="T32" fmla="*/ 333 w 514"/>
              <a:gd name="T33" fmla="*/ 176 h 514"/>
              <a:gd name="T34" fmla="*/ 327 w 514"/>
              <a:gd name="T35" fmla="*/ 184 h 514"/>
              <a:gd name="T36" fmla="*/ 317 w 514"/>
              <a:gd name="T37" fmla="*/ 195 h 514"/>
              <a:gd name="T38" fmla="*/ 300 w 514"/>
              <a:gd name="T39" fmla="*/ 209 h 514"/>
              <a:gd name="T40" fmla="*/ 285 w 514"/>
              <a:gd name="T41" fmla="*/ 218 h 514"/>
              <a:gd name="T42" fmla="*/ 267 w 514"/>
              <a:gd name="T43" fmla="*/ 227 h 514"/>
              <a:gd name="T44" fmla="*/ 255 w 514"/>
              <a:gd name="T45" fmla="*/ 203 h 514"/>
              <a:gd name="T46" fmla="*/ 235 w 514"/>
              <a:gd name="T47" fmla="*/ 167 h 514"/>
              <a:gd name="T48" fmla="*/ 225 w 514"/>
              <a:gd name="T49" fmla="*/ 150 h 514"/>
              <a:gd name="T50" fmla="*/ 209 w 514"/>
              <a:gd name="T51" fmla="*/ 157 h 514"/>
              <a:gd name="T52" fmla="*/ 228 w 514"/>
              <a:gd name="T53" fmla="*/ 188 h 514"/>
              <a:gd name="T54" fmla="*/ 240 w 514"/>
              <a:gd name="T55" fmla="*/ 210 h 514"/>
              <a:gd name="T56" fmla="*/ 234 w 514"/>
              <a:gd name="T57" fmla="*/ 236 h 514"/>
              <a:gd name="T58" fmla="*/ 171 w 514"/>
              <a:gd name="T59" fmla="*/ 240 h 514"/>
              <a:gd name="T60" fmla="*/ 146 w 514"/>
              <a:gd name="T61" fmla="*/ 257 h 514"/>
              <a:gd name="T62" fmla="*/ 171 w 514"/>
              <a:gd name="T63" fmla="*/ 257 h 514"/>
              <a:gd name="T64" fmla="*/ 188 w 514"/>
              <a:gd name="T65" fmla="*/ 257 h 514"/>
              <a:gd name="T66" fmla="*/ 231 w 514"/>
              <a:gd name="T67" fmla="*/ 254 h 514"/>
              <a:gd name="T68" fmla="*/ 258 w 514"/>
              <a:gd name="T69" fmla="*/ 248 h 514"/>
              <a:gd name="T70" fmla="*/ 271 w 514"/>
              <a:gd name="T71" fmla="*/ 279 h 514"/>
              <a:gd name="T72" fmla="*/ 249 w 514"/>
              <a:gd name="T73" fmla="*/ 287 h 514"/>
              <a:gd name="T74" fmla="*/ 230 w 514"/>
              <a:gd name="T75" fmla="*/ 297 h 514"/>
              <a:gd name="T76" fmla="*/ 205 w 514"/>
              <a:gd name="T77" fmla="*/ 314 h 514"/>
              <a:gd name="T78" fmla="*/ 191 w 514"/>
              <a:gd name="T79" fmla="*/ 327 h 514"/>
              <a:gd name="T80" fmla="*/ 180 w 514"/>
              <a:gd name="T81" fmla="*/ 338 h 514"/>
              <a:gd name="T82" fmla="*/ 195 w 514"/>
              <a:gd name="T83" fmla="*/ 348 h 514"/>
              <a:gd name="T84" fmla="*/ 206 w 514"/>
              <a:gd name="T85" fmla="*/ 336 h 514"/>
              <a:gd name="T86" fmla="*/ 223 w 514"/>
              <a:gd name="T87" fmla="*/ 322 h 514"/>
              <a:gd name="T88" fmla="*/ 239 w 514"/>
              <a:gd name="T89" fmla="*/ 312 h 514"/>
              <a:gd name="T90" fmla="*/ 266 w 514"/>
              <a:gd name="T91" fmla="*/ 299 h 514"/>
              <a:gd name="T92" fmla="*/ 287 w 514"/>
              <a:gd name="T93" fmla="*/ 326 h 514"/>
              <a:gd name="T94" fmla="*/ 194 w 514"/>
              <a:gd name="T95" fmla="*/ 349 h 514"/>
              <a:gd name="T96" fmla="*/ 304 w 514"/>
              <a:gd name="T97" fmla="*/ 322 h 514"/>
              <a:gd name="T98" fmla="*/ 307 w 514"/>
              <a:gd name="T99" fmla="*/ 291 h 514"/>
              <a:gd name="T100" fmla="*/ 347 w 514"/>
              <a:gd name="T101" fmla="*/ 292 h 514"/>
              <a:gd name="T102" fmla="*/ 313 w 514"/>
              <a:gd name="T103" fmla="*/ 35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4" h="514">
                <a:moveTo>
                  <a:pt x="257" y="0"/>
                </a:moveTo>
                <a:cubicBezTo>
                  <a:pt x="116" y="0"/>
                  <a:pt x="0" y="116"/>
                  <a:pt x="0" y="257"/>
                </a:cubicBezTo>
                <a:cubicBezTo>
                  <a:pt x="0" y="398"/>
                  <a:pt x="116" y="514"/>
                  <a:pt x="257" y="514"/>
                </a:cubicBezTo>
                <a:cubicBezTo>
                  <a:pt x="398" y="514"/>
                  <a:pt x="514" y="398"/>
                  <a:pt x="514" y="257"/>
                </a:cubicBezTo>
                <a:cubicBezTo>
                  <a:pt x="514" y="116"/>
                  <a:pt x="398" y="0"/>
                  <a:pt x="257" y="0"/>
                </a:cubicBezTo>
                <a:close/>
                <a:moveTo>
                  <a:pt x="257" y="496"/>
                </a:moveTo>
                <a:cubicBezTo>
                  <a:pt x="125" y="496"/>
                  <a:pt x="18" y="389"/>
                  <a:pt x="18" y="257"/>
                </a:cubicBezTo>
                <a:cubicBezTo>
                  <a:pt x="18" y="125"/>
                  <a:pt x="125" y="18"/>
                  <a:pt x="257" y="18"/>
                </a:cubicBezTo>
                <a:cubicBezTo>
                  <a:pt x="389" y="18"/>
                  <a:pt x="496" y="125"/>
                  <a:pt x="496" y="257"/>
                </a:cubicBezTo>
                <a:cubicBezTo>
                  <a:pt x="496" y="389"/>
                  <a:pt x="389" y="496"/>
                  <a:pt x="257" y="496"/>
                </a:cubicBezTo>
                <a:close/>
                <a:moveTo>
                  <a:pt x="351" y="169"/>
                </a:moveTo>
                <a:cubicBezTo>
                  <a:pt x="326" y="143"/>
                  <a:pt x="293" y="128"/>
                  <a:pt x="257" y="128"/>
                </a:cubicBezTo>
                <a:cubicBezTo>
                  <a:pt x="240" y="128"/>
                  <a:pt x="224" y="132"/>
                  <a:pt x="208" y="138"/>
                </a:cubicBezTo>
                <a:cubicBezTo>
                  <a:pt x="164" y="156"/>
                  <a:pt x="134" y="197"/>
                  <a:pt x="129" y="244"/>
                </a:cubicBezTo>
                <a:cubicBezTo>
                  <a:pt x="129" y="248"/>
                  <a:pt x="128" y="253"/>
                  <a:pt x="128" y="257"/>
                </a:cubicBezTo>
                <a:cubicBezTo>
                  <a:pt x="128" y="296"/>
                  <a:pt x="146" y="332"/>
                  <a:pt x="176" y="357"/>
                </a:cubicBezTo>
                <a:cubicBezTo>
                  <a:pt x="199" y="375"/>
                  <a:pt x="228" y="386"/>
                  <a:pt x="257" y="386"/>
                </a:cubicBezTo>
                <a:cubicBezTo>
                  <a:pt x="276" y="386"/>
                  <a:pt x="294" y="382"/>
                  <a:pt x="311" y="374"/>
                </a:cubicBezTo>
                <a:cubicBezTo>
                  <a:pt x="345" y="358"/>
                  <a:pt x="371" y="327"/>
                  <a:pt x="381" y="290"/>
                </a:cubicBezTo>
                <a:cubicBezTo>
                  <a:pt x="381" y="290"/>
                  <a:pt x="381" y="290"/>
                  <a:pt x="381" y="290"/>
                </a:cubicBezTo>
                <a:cubicBezTo>
                  <a:pt x="384" y="279"/>
                  <a:pt x="386" y="268"/>
                  <a:pt x="386" y="257"/>
                </a:cubicBezTo>
                <a:cubicBezTo>
                  <a:pt x="386" y="224"/>
                  <a:pt x="373" y="193"/>
                  <a:pt x="351" y="169"/>
                </a:cubicBezTo>
                <a:close/>
                <a:moveTo>
                  <a:pt x="366" y="278"/>
                </a:moveTo>
                <a:cubicBezTo>
                  <a:pt x="364" y="277"/>
                  <a:pt x="361" y="277"/>
                  <a:pt x="358" y="277"/>
                </a:cubicBezTo>
                <a:cubicBezTo>
                  <a:pt x="354" y="276"/>
                  <a:pt x="351" y="275"/>
                  <a:pt x="347" y="275"/>
                </a:cubicBezTo>
                <a:cubicBezTo>
                  <a:pt x="342" y="274"/>
                  <a:pt x="338" y="274"/>
                  <a:pt x="334" y="274"/>
                </a:cubicBezTo>
                <a:cubicBezTo>
                  <a:pt x="330" y="273"/>
                  <a:pt x="327" y="273"/>
                  <a:pt x="324" y="273"/>
                </a:cubicBezTo>
                <a:cubicBezTo>
                  <a:pt x="323" y="273"/>
                  <a:pt x="321" y="273"/>
                  <a:pt x="320" y="273"/>
                </a:cubicBezTo>
                <a:cubicBezTo>
                  <a:pt x="315" y="273"/>
                  <a:pt x="309" y="273"/>
                  <a:pt x="304" y="274"/>
                </a:cubicBezTo>
                <a:cubicBezTo>
                  <a:pt x="303" y="274"/>
                  <a:pt x="302" y="274"/>
                  <a:pt x="301" y="274"/>
                </a:cubicBezTo>
                <a:cubicBezTo>
                  <a:pt x="297" y="274"/>
                  <a:pt x="293" y="275"/>
                  <a:pt x="288" y="276"/>
                </a:cubicBezTo>
                <a:cubicBezTo>
                  <a:pt x="287" y="274"/>
                  <a:pt x="287" y="272"/>
                  <a:pt x="286" y="270"/>
                </a:cubicBezTo>
                <a:cubicBezTo>
                  <a:pt x="283" y="263"/>
                  <a:pt x="280" y="255"/>
                  <a:pt x="277" y="248"/>
                </a:cubicBezTo>
                <a:cubicBezTo>
                  <a:pt x="276" y="246"/>
                  <a:pt x="275" y="244"/>
                  <a:pt x="274" y="242"/>
                </a:cubicBezTo>
                <a:cubicBezTo>
                  <a:pt x="276" y="242"/>
                  <a:pt x="278" y="241"/>
                  <a:pt x="279" y="240"/>
                </a:cubicBezTo>
                <a:cubicBezTo>
                  <a:pt x="281" y="239"/>
                  <a:pt x="283" y="239"/>
                  <a:pt x="284" y="238"/>
                </a:cubicBezTo>
                <a:cubicBezTo>
                  <a:pt x="288" y="236"/>
                  <a:pt x="291" y="235"/>
                  <a:pt x="294" y="233"/>
                </a:cubicBezTo>
                <a:cubicBezTo>
                  <a:pt x="295" y="232"/>
                  <a:pt x="296" y="232"/>
                  <a:pt x="297" y="231"/>
                </a:cubicBezTo>
                <a:cubicBezTo>
                  <a:pt x="302" y="229"/>
                  <a:pt x="306" y="226"/>
                  <a:pt x="309" y="224"/>
                </a:cubicBezTo>
                <a:cubicBezTo>
                  <a:pt x="310" y="223"/>
                  <a:pt x="311" y="222"/>
                  <a:pt x="312" y="222"/>
                </a:cubicBezTo>
                <a:cubicBezTo>
                  <a:pt x="315" y="220"/>
                  <a:pt x="317" y="218"/>
                  <a:pt x="320" y="216"/>
                </a:cubicBezTo>
                <a:cubicBezTo>
                  <a:pt x="321" y="215"/>
                  <a:pt x="322" y="214"/>
                  <a:pt x="323" y="213"/>
                </a:cubicBezTo>
                <a:cubicBezTo>
                  <a:pt x="325" y="211"/>
                  <a:pt x="327" y="209"/>
                  <a:pt x="329" y="207"/>
                </a:cubicBezTo>
                <a:cubicBezTo>
                  <a:pt x="330" y="206"/>
                  <a:pt x="331" y="205"/>
                  <a:pt x="332" y="205"/>
                </a:cubicBezTo>
                <a:cubicBezTo>
                  <a:pt x="334" y="202"/>
                  <a:pt x="336" y="200"/>
                  <a:pt x="338" y="198"/>
                </a:cubicBezTo>
                <a:cubicBezTo>
                  <a:pt x="338" y="197"/>
                  <a:pt x="339" y="197"/>
                  <a:pt x="339" y="196"/>
                </a:cubicBezTo>
                <a:cubicBezTo>
                  <a:pt x="341" y="194"/>
                  <a:pt x="343" y="191"/>
                  <a:pt x="345" y="189"/>
                </a:cubicBezTo>
                <a:cubicBezTo>
                  <a:pt x="360" y="208"/>
                  <a:pt x="368" y="232"/>
                  <a:pt x="368" y="257"/>
                </a:cubicBezTo>
                <a:cubicBezTo>
                  <a:pt x="368" y="264"/>
                  <a:pt x="368" y="271"/>
                  <a:pt x="366" y="278"/>
                </a:cubicBezTo>
                <a:close/>
                <a:moveTo>
                  <a:pt x="257" y="146"/>
                </a:moveTo>
                <a:cubicBezTo>
                  <a:pt x="286" y="146"/>
                  <a:pt x="313" y="156"/>
                  <a:pt x="333" y="176"/>
                </a:cubicBezTo>
                <a:cubicBezTo>
                  <a:pt x="333" y="176"/>
                  <a:pt x="333" y="177"/>
                  <a:pt x="333" y="177"/>
                </a:cubicBezTo>
                <a:cubicBezTo>
                  <a:pt x="332" y="178"/>
                  <a:pt x="331" y="179"/>
                  <a:pt x="331" y="179"/>
                </a:cubicBezTo>
                <a:cubicBezTo>
                  <a:pt x="330" y="181"/>
                  <a:pt x="328" y="183"/>
                  <a:pt x="327" y="184"/>
                </a:cubicBezTo>
                <a:cubicBezTo>
                  <a:pt x="326" y="185"/>
                  <a:pt x="325" y="186"/>
                  <a:pt x="325" y="187"/>
                </a:cubicBezTo>
                <a:cubicBezTo>
                  <a:pt x="323" y="189"/>
                  <a:pt x="322" y="190"/>
                  <a:pt x="320" y="192"/>
                </a:cubicBezTo>
                <a:cubicBezTo>
                  <a:pt x="319" y="193"/>
                  <a:pt x="318" y="194"/>
                  <a:pt x="317" y="195"/>
                </a:cubicBezTo>
                <a:cubicBezTo>
                  <a:pt x="316" y="196"/>
                  <a:pt x="314" y="198"/>
                  <a:pt x="312" y="200"/>
                </a:cubicBezTo>
                <a:cubicBezTo>
                  <a:pt x="311" y="201"/>
                  <a:pt x="310" y="201"/>
                  <a:pt x="309" y="202"/>
                </a:cubicBezTo>
                <a:cubicBezTo>
                  <a:pt x="306" y="205"/>
                  <a:pt x="303" y="207"/>
                  <a:pt x="300" y="209"/>
                </a:cubicBezTo>
                <a:cubicBezTo>
                  <a:pt x="300" y="210"/>
                  <a:pt x="299" y="210"/>
                  <a:pt x="299" y="210"/>
                </a:cubicBezTo>
                <a:cubicBezTo>
                  <a:pt x="296" y="212"/>
                  <a:pt x="293" y="214"/>
                  <a:pt x="289" y="216"/>
                </a:cubicBezTo>
                <a:cubicBezTo>
                  <a:pt x="288" y="217"/>
                  <a:pt x="286" y="218"/>
                  <a:pt x="285" y="218"/>
                </a:cubicBezTo>
                <a:cubicBezTo>
                  <a:pt x="282" y="220"/>
                  <a:pt x="280" y="221"/>
                  <a:pt x="277" y="223"/>
                </a:cubicBezTo>
                <a:cubicBezTo>
                  <a:pt x="275" y="223"/>
                  <a:pt x="273" y="224"/>
                  <a:pt x="272" y="225"/>
                </a:cubicBezTo>
                <a:cubicBezTo>
                  <a:pt x="270" y="225"/>
                  <a:pt x="269" y="226"/>
                  <a:pt x="267" y="227"/>
                </a:cubicBezTo>
                <a:cubicBezTo>
                  <a:pt x="267" y="226"/>
                  <a:pt x="266" y="225"/>
                  <a:pt x="266" y="224"/>
                </a:cubicBezTo>
                <a:cubicBezTo>
                  <a:pt x="263" y="217"/>
                  <a:pt x="259" y="210"/>
                  <a:pt x="256" y="204"/>
                </a:cubicBezTo>
                <a:cubicBezTo>
                  <a:pt x="256" y="204"/>
                  <a:pt x="255" y="203"/>
                  <a:pt x="255" y="203"/>
                </a:cubicBezTo>
                <a:cubicBezTo>
                  <a:pt x="252" y="197"/>
                  <a:pt x="249" y="191"/>
                  <a:pt x="246" y="186"/>
                </a:cubicBezTo>
                <a:cubicBezTo>
                  <a:pt x="245" y="184"/>
                  <a:pt x="244" y="183"/>
                  <a:pt x="244" y="182"/>
                </a:cubicBezTo>
                <a:cubicBezTo>
                  <a:pt x="241" y="176"/>
                  <a:pt x="238" y="171"/>
                  <a:pt x="235" y="167"/>
                </a:cubicBezTo>
                <a:cubicBezTo>
                  <a:pt x="234" y="165"/>
                  <a:pt x="233" y="164"/>
                  <a:pt x="233" y="163"/>
                </a:cubicBezTo>
                <a:cubicBezTo>
                  <a:pt x="230" y="159"/>
                  <a:pt x="228" y="155"/>
                  <a:pt x="225" y="152"/>
                </a:cubicBezTo>
                <a:cubicBezTo>
                  <a:pt x="225" y="151"/>
                  <a:pt x="225" y="151"/>
                  <a:pt x="225" y="150"/>
                </a:cubicBezTo>
                <a:cubicBezTo>
                  <a:pt x="235" y="147"/>
                  <a:pt x="246" y="146"/>
                  <a:pt x="257" y="146"/>
                </a:cubicBezTo>
                <a:close/>
                <a:moveTo>
                  <a:pt x="208" y="157"/>
                </a:moveTo>
                <a:cubicBezTo>
                  <a:pt x="208" y="157"/>
                  <a:pt x="209" y="157"/>
                  <a:pt x="209" y="157"/>
                </a:cubicBezTo>
                <a:cubicBezTo>
                  <a:pt x="211" y="161"/>
                  <a:pt x="214" y="165"/>
                  <a:pt x="217" y="170"/>
                </a:cubicBezTo>
                <a:cubicBezTo>
                  <a:pt x="217" y="171"/>
                  <a:pt x="218" y="172"/>
                  <a:pt x="219" y="173"/>
                </a:cubicBezTo>
                <a:cubicBezTo>
                  <a:pt x="222" y="178"/>
                  <a:pt x="225" y="183"/>
                  <a:pt x="228" y="188"/>
                </a:cubicBezTo>
                <a:cubicBezTo>
                  <a:pt x="228" y="189"/>
                  <a:pt x="229" y="190"/>
                  <a:pt x="229" y="190"/>
                </a:cubicBezTo>
                <a:cubicBezTo>
                  <a:pt x="232" y="196"/>
                  <a:pt x="235" y="201"/>
                  <a:pt x="238" y="207"/>
                </a:cubicBezTo>
                <a:cubicBezTo>
                  <a:pt x="239" y="208"/>
                  <a:pt x="239" y="209"/>
                  <a:pt x="240" y="210"/>
                </a:cubicBezTo>
                <a:cubicBezTo>
                  <a:pt x="243" y="217"/>
                  <a:pt x="247" y="223"/>
                  <a:pt x="250" y="230"/>
                </a:cubicBezTo>
                <a:cubicBezTo>
                  <a:pt x="250" y="231"/>
                  <a:pt x="250" y="231"/>
                  <a:pt x="251" y="232"/>
                </a:cubicBezTo>
                <a:cubicBezTo>
                  <a:pt x="245" y="233"/>
                  <a:pt x="240" y="235"/>
                  <a:pt x="234" y="236"/>
                </a:cubicBezTo>
                <a:cubicBezTo>
                  <a:pt x="234" y="236"/>
                  <a:pt x="233" y="236"/>
                  <a:pt x="232" y="236"/>
                </a:cubicBezTo>
                <a:cubicBezTo>
                  <a:pt x="215" y="240"/>
                  <a:pt x="196" y="241"/>
                  <a:pt x="176" y="240"/>
                </a:cubicBezTo>
                <a:cubicBezTo>
                  <a:pt x="174" y="240"/>
                  <a:pt x="173" y="240"/>
                  <a:pt x="171" y="240"/>
                </a:cubicBezTo>
                <a:cubicBezTo>
                  <a:pt x="163" y="239"/>
                  <a:pt x="155" y="238"/>
                  <a:pt x="147" y="237"/>
                </a:cubicBezTo>
                <a:cubicBezTo>
                  <a:pt x="154" y="202"/>
                  <a:pt x="176" y="172"/>
                  <a:pt x="208" y="157"/>
                </a:cubicBezTo>
                <a:close/>
                <a:moveTo>
                  <a:pt x="146" y="257"/>
                </a:moveTo>
                <a:cubicBezTo>
                  <a:pt x="146" y="256"/>
                  <a:pt x="146" y="255"/>
                  <a:pt x="146" y="255"/>
                </a:cubicBezTo>
                <a:cubicBezTo>
                  <a:pt x="148" y="255"/>
                  <a:pt x="150" y="255"/>
                  <a:pt x="152" y="255"/>
                </a:cubicBezTo>
                <a:cubicBezTo>
                  <a:pt x="158" y="256"/>
                  <a:pt x="165" y="256"/>
                  <a:pt x="171" y="257"/>
                </a:cubicBezTo>
                <a:cubicBezTo>
                  <a:pt x="174" y="257"/>
                  <a:pt x="178" y="257"/>
                  <a:pt x="181" y="257"/>
                </a:cubicBezTo>
                <a:cubicBezTo>
                  <a:pt x="184" y="257"/>
                  <a:pt x="186" y="257"/>
                  <a:pt x="188" y="257"/>
                </a:cubicBezTo>
                <a:cubicBezTo>
                  <a:pt x="188" y="257"/>
                  <a:pt x="188" y="257"/>
                  <a:pt x="188" y="257"/>
                </a:cubicBezTo>
                <a:cubicBezTo>
                  <a:pt x="193" y="257"/>
                  <a:pt x="197" y="257"/>
                  <a:pt x="201" y="257"/>
                </a:cubicBezTo>
                <a:cubicBezTo>
                  <a:pt x="203" y="257"/>
                  <a:pt x="205" y="257"/>
                  <a:pt x="207" y="257"/>
                </a:cubicBezTo>
                <a:cubicBezTo>
                  <a:pt x="215" y="256"/>
                  <a:pt x="223" y="255"/>
                  <a:pt x="231" y="254"/>
                </a:cubicBezTo>
                <a:cubicBezTo>
                  <a:pt x="233" y="254"/>
                  <a:pt x="235" y="253"/>
                  <a:pt x="237" y="253"/>
                </a:cubicBezTo>
                <a:cubicBezTo>
                  <a:pt x="243" y="252"/>
                  <a:pt x="249" y="250"/>
                  <a:pt x="254" y="249"/>
                </a:cubicBezTo>
                <a:cubicBezTo>
                  <a:pt x="256" y="248"/>
                  <a:pt x="257" y="248"/>
                  <a:pt x="258" y="248"/>
                </a:cubicBezTo>
                <a:cubicBezTo>
                  <a:pt x="259" y="250"/>
                  <a:pt x="260" y="252"/>
                  <a:pt x="260" y="253"/>
                </a:cubicBezTo>
                <a:cubicBezTo>
                  <a:pt x="263" y="260"/>
                  <a:pt x="266" y="267"/>
                  <a:pt x="269" y="274"/>
                </a:cubicBezTo>
                <a:cubicBezTo>
                  <a:pt x="270" y="276"/>
                  <a:pt x="270" y="278"/>
                  <a:pt x="271" y="279"/>
                </a:cubicBezTo>
                <a:cubicBezTo>
                  <a:pt x="269" y="280"/>
                  <a:pt x="268" y="281"/>
                  <a:pt x="266" y="281"/>
                </a:cubicBezTo>
                <a:cubicBezTo>
                  <a:pt x="264" y="282"/>
                  <a:pt x="262" y="282"/>
                  <a:pt x="260" y="283"/>
                </a:cubicBezTo>
                <a:cubicBezTo>
                  <a:pt x="256" y="285"/>
                  <a:pt x="253" y="286"/>
                  <a:pt x="249" y="287"/>
                </a:cubicBezTo>
                <a:cubicBezTo>
                  <a:pt x="248" y="288"/>
                  <a:pt x="246" y="289"/>
                  <a:pt x="244" y="290"/>
                </a:cubicBezTo>
                <a:cubicBezTo>
                  <a:pt x="240" y="292"/>
                  <a:pt x="236" y="294"/>
                  <a:pt x="232" y="296"/>
                </a:cubicBezTo>
                <a:cubicBezTo>
                  <a:pt x="232" y="296"/>
                  <a:pt x="231" y="297"/>
                  <a:pt x="230" y="297"/>
                </a:cubicBezTo>
                <a:cubicBezTo>
                  <a:pt x="225" y="300"/>
                  <a:pt x="221" y="303"/>
                  <a:pt x="217" y="305"/>
                </a:cubicBezTo>
                <a:cubicBezTo>
                  <a:pt x="216" y="306"/>
                  <a:pt x="215" y="307"/>
                  <a:pt x="213" y="308"/>
                </a:cubicBezTo>
                <a:cubicBezTo>
                  <a:pt x="210" y="310"/>
                  <a:pt x="208" y="312"/>
                  <a:pt x="205" y="314"/>
                </a:cubicBezTo>
                <a:cubicBezTo>
                  <a:pt x="204" y="316"/>
                  <a:pt x="202" y="317"/>
                  <a:pt x="201" y="318"/>
                </a:cubicBezTo>
                <a:cubicBezTo>
                  <a:pt x="199" y="320"/>
                  <a:pt x="197" y="322"/>
                  <a:pt x="194" y="324"/>
                </a:cubicBezTo>
                <a:cubicBezTo>
                  <a:pt x="193" y="325"/>
                  <a:pt x="192" y="326"/>
                  <a:pt x="191" y="327"/>
                </a:cubicBezTo>
                <a:cubicBezTo>
                  <a:pt x="189" y="329"/>
                  <a:pt x="187" y="331"/>
                  <a:pt x="185" y="333"/>
                </a:cubicBezTo>
                <a:cubicBezTo>
                  <a:pt x="184" y="334"/>
                  <a:pt x="183" y="335"/>
                  <a:pt x="182" y="337"/>
                </a:cubicBezTo>
                <a:cubicBezTo>
                  <a:pt x="181" y="337"/>
                  <a:pt x="181" y="338"/>
                  <a:pt x="180" y="338"/>
                </a:cubicBezTo>
                <a:cubicBezTo>
                  <a:pt x="158" y="317"/>
                  <a:pt x="146" y="288"/>
                  <a:pt x="146" y="257"/>
                </a:cubicBezTo>
                <a:close/>
                <a:moveTo>
                  <a:pt x="194" y="349"/>
                </a:moveTo>
                <a:cubicBezTo>
                  <a:pt x="194" y="348"/>
                  <a:pt x="194" y="348"/>
                  <a:pt x="195" y="348"/>
                </a:cubicBezTo>
                <a:cubicBezTo>
                  <a:pt x="196" y="347"/>
                  <a:pt x="197" y="346"/>
                  <a:pt x="198" y="345"/>
                </a:cubicBezTo>
                <a:cubicBezTo>
                  <a:pt x="199" y="343"/>
                  <a:pt x="201" y="341"/>
                  <a:pt x="203" y="339"/>
                </a:cubicBezTo>
                <a:cubicBezTo>
                  <a:pt x="204" y="338"/>
                  <a:pt x="205" y="337"/>
                  <a:pt x="206" y="336"/>
                </a:cubicBezTo>
                <a:cubicBezTo>
                  <a:pt x="208" y="334"/>
                  <a:pt x="210" y="333"/>
                  <a:pt x="212" y="331"/>
                </a:cubicBezTo>
                <a:cubicBezTo>
                  <a:pt x="213" y="330"/>
                  <a:pt x="215" y="329"/>
                  <a:pt x="216" y="328"/>
                </a:cubicBezTo>
                <a:cubicBezTo>
                  <a:pt x="218" y="326"/>
                  <a:pt x="221" y="324"/>
                  <a:pt x="223" y="322"/>
                </a:cubicBezTo>
                <a:cubicBezTo>
                  <a:pt x="224" y="321"/>
                  <a:pt x="225" y="320"/>
                  <a:pt x="227" y="319"/>
                </a:cubicBezTo>
                <a:cubicBezTo>
                  <a:pt x="230" y="317"/>
                  <a:pt x="233" y="315"/>
                  <a:pt x="237" y="313"/>
                </a:cubicBezTo>
                <a:cubicBezTo>
                  <a:pt x="237" y="313"/>
                  <a:pt x="238" y="312"/>
                  <a:pt x="239" y="312"/>
                </a:cubicBezTo>
                <a:cubicBezTo>
                  <a:pt x="243" y="309"/>
                  <a:pt x="247" y="307"/>
                  <a:pt x="252" y="305"/>
                </a:cubicBezTo>
                <a:cubicBezTo>
                  <a:pt x="253" y="304"/>
                  <a:pt x="254" y="304"/>
                  <a:pt x="256" y="303"/>
                </a:cubicBezTo>
                <a:cubicBezTo>
                  <a:pt x="259" y="302"/>
                  <a:pt x="262" y="300"/>
                  <a:pt x="266" y="299"/>
                </a:cubicBezTo>
                <a:cubicBezTo>
                  <a:pt x="268" y="299"/>
                  <a:pt x="270" y="298"/>
                  <a:pt x="271" y="297"/>
                </a:cubicBezTo>
                <a:cubicBezTo>
                  <a:pt x="273" y="297"/>
                  <a:pt x="275" y="296"/>
                  <a:pt x="277" y="296"/>
                </a:cubicBezTo>
                <a:cubicBezTo>
                  <a:pt x="281" y="306"/>
                  <a:pt x="284" y="316"/>
                  <a:pt x="287" y="326"/>
                </a:cubicBezTo>
                <a:cubicBezTo>
                  <a:pt x="288" y="327"/>
                  <a:pt x="288" y="327"/>
                  <a:pt x="288" y="328"/>
                </a:cubicBezTo>
                <a:cubicBezTo>
                  <a:pt x="291" y="339"/>
                  <a:pt x="294" y="350"/>
                  <a:pt x="297" y="361"/>
                </a:cubicBezTo>
                <a:cubicBezTo>
                  <a:pt x="263" y="374"/>
                  <a:pt x="224" y="369"/>
                  <a:pt x="194" y="349"/>
                </a:cubicBezTo>
                <a:close/>
                <a:moveTo>
                  <a:pt x="313" y="353"/>
                </a:moveTo>
                <a:cubicBezTo>
                  <a:pt x="310" y="343"/>
                  <a:pt x="307" y="333"/>
                  <a:pt x="305" y="323"/>
                </a:cubicBezTo>
                <a:cubicBezTo>
                  <a:pt x="304" y="323"/>
                  <a:pt x="304" y="323"/>
                  <a:pt x="304" y="322"/>
                </a:cubicBezTo>
                <a:cubicBezTo>
                  <a:pt x="301" y="312"/>
                  <a:pt x="298" y="302"/>
                  <a:pt x="294" y="292"/>
                </a:cubicBezTo>
                <a:cubicBezTo>
                  <a:pt x="297" y="292"/>
                  <a:pt x="299" y="291"/>
                  <a:pt x="301" y="291"/>
                </a:cubicBezTo>
                <a:cubicBezTo>
                  <a:pt x="303" y="291"/>
                  <a:pt x="305" y="291"/>
                  <a:pt x="307" y="291"/>
                </a:cubicBezTo>
                <a:cubicBezTo>
                  <a:pt x="313" y="290"/>
                  <a:pt x="319" y="290"/>
                  <a:pt x="325" y="290"/>
                </a:cubicBezTo>
                <a:cubicBezTo>
                  <a:pt x="325" y="290"/>
                  <a:pt x="326" y="290"/>
                  <a:pt x="326" y="290"/>
                </a:cubicBezTo>
                <a:cubicBezTo>
                  <a:pt x="333" y="290"/>
                  <a:pt x="340" y="291"/>
                  <a:pt x="347" y="292"/>
                </a:cubicBezTo>
                <a:cubicBezTo>
                  <a:pt x="348" y="292"/>
                  <a:pt x="350" y="292"/>
                  <a:pt x="352" y="293"/>
                </a:cubicBezTo>
                <a:cubicBezTo>
                  <a:pt x="355" y="293"/>
                  <a:pt x="359" y="294"/>
                  <a:pt x="362" y="295"/>
                </a:cubicBezTo>
                <a:cubicBezTo>
                  <a:pt x="353" y="319"/>
                  <a:pt x="336" y="340"/>
                  <a:pt x="313" y="3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091954" y="1259754"/>
            <a:ext cx="530321" cy="532060"/>
          </a:xfrm>
          <a:custGeom>
            <a:avLst/>
            <a:gdLst>
              <a:gd name="T0" fmla="*/ 374 w 387"/>
              <a:gd name="T1" fmla="*/ 194 h 388"/>
              <a:gd name="T2" fmla="*/ 179 w 387"/>
              <a:gd name="T3" fmla="*/ 0 h 388"/>
              <a:gd name="T4" fmla="*/ 0 w 387"/>
              <a:gd name="T5" fmla="*/ 0 h 388"/>
              <a:gd name="T6" fmla="*/ 0 w 387"/>
              <a:gd name="T7" fmla="*/ 178 h 388"/>
              <a:gd name="T8" fmla="*/ 193 w 387"/>
              <a:gd name="T9" fmla="*/ 375 h 388"/>
              <a:gd name="T10" fmla="*/ 239 w 387"/>
              <a:gd name="T11" fmla="*/ 375 h 388"/>
              <a:gd name="T12" fmla="*/ 375 w 387"/>
              <a:gd name="T13" fmla="*/ 239 h 388"/>
              <a:gd name="T14" fmla="*/ 374 w 387"/>
              <a:gd name="T15" fmla="*/ 194 h 388"/>
              <a:gd name="T16" fmla="*/ 48 w 387"/>
              <a:gd name="T17" fmla="*/ 80 h 388"/>
              <a:gd name="T18" fmla="*/ 80 w 387"/>
              <a:gd name="T19" fmla="*/ 48 h 388"/>
              <a:gd name="T20" fmla="*/ 112 w 387"/>
              <a:gd name="T21" fmla="*/ 80 h 388"/>
              <a:gd name="T22" fmla="*/ 80 w 387"/>
              <a:gd name="T23" fmla="*/ 112 h 388"/>
              <a:gd name="T24" fmla="*/ 48 w 387"/>
              <a:gd name="T25" fmla="*/ 80 h 388"/>
              <a:gd name="T26" fmla="*/ 222 w 387"/>
              <a:gd name="T27" fmla="*/ 303 h 388"/>
              <a:gd name="T28" fmla="*/ 97 w 387"/>
              <a:gd name="T29" fmla="*/ 179 h 388"/>
              <a:gd name="T30" fmla="*/ 109 w 387"/>
              <a:gd name="T31" fmla="*/ 167 h 388"/>
              <a:gd name="T32" fmla="*/ 233 w 387"/>
              <a:gd name="T33" fmla="*/ 292 h 388"/>
              <a:gd name="T34" fmla="*/ 222 w 387"/>
              <a:gd name="T35" fmla="*/ 303 h 388"/>
              <a:gd name="T36" fmla="*/ 256 w 387"/>
              <a:gd name="T37" fmla="*/ 269 h 388"/>
              <a:gd name="T38" fmla="*/ 131 w 387"/>
              <a:gd name="T39" fmla="*/ 145 h 388"/>
              <a:gd name="T40" fmla="*/ 143 w 387"/>
              <a:gd name="T41" fmla="*/ 134 h 388"/>
              <a:gd name="T42" fmla="*/ 267 w 387"/>
              <a:gd name="T43" fmla="*/ 258 h 388"/>
              <a:gd name="T44" fmla="*/ 256 w 387"/>
              <a:gd name="T45" fmla="*/ 269 h 388"/>
              <a:gd name="T46" fmla="*/ 290 w 387"/>
              <a:gd name="T47" fmla="*/ 235 h 388"/>
              <a:gd name="T48" fmla="*/ 165 w 387"/>
              <a:gd name="T49" fmla="*/ 111 h 388"/>
              <a:gd name="T50" fmla="*/ 177 w 387"/>
              <a:gd name="T51" fmla="*/ 100 h 388"/>
              <a:gd name="T52" fmla="*/ 301 w 387"/>
              <a:gd name="T53" fmla="*/ 224 h 388"/>
              <a:gd name="T54" fmla="*/ 290 w 387"/>
              <a:gd name="T55" fmla="*/ 235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7" h="388">
                <a:moveTo>
                  <a:pt x="374" y="194"/>
                </a:moveTo>
                <a:cubicBezTo>
                  <a:pt x="179" y="0"/>
                  <a:pt x="179" y="0"/>
                  <a:pt x="17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8"/>
                  <a:pt x="0" y="178"/>
                  <a:pt x="0" y="178"/>
                </a:cubicBezTo>
                <a:cubicBezTo>
                  <a:pt x="193" y="375"/>
                  <a:pt x="193" y="375"/>
                  <a:pt x="193" y="375"/>
                </a:cubicBezTo>
                <a:cubicBezTo>
                  <a:pt x="206" y="388"/>
                  <a:pt x="226" y="388"/>
                  <a:pt x="239" y="375"/>
                </a:cubicBezTo>
                <a:cubicBezTo>
                  <a:pt x="375" y="239"/>
                  <a:pt x="375" y="239"/>
                  <a:pt x="375" y="239"/>
                </a:cubicBezTo>
                <a:cubicBezTo>
                  <a:pt x="387" y="227"/>
                  <a:pt x="387" y="206"/>
                  <a:pt x="374" y="194"/>
                </a:cubicBezTo>
                <a:close/>
                <a:moveTo>
                  <a:pt x="48" y="80"/>
                </a:moveTo>
                <a:cubicBezTo>
                  <a:pt x="48" y="62"/>
                  <a:pt x="62" y="48"/>
                  <a:pt x="80" y="48"/>
                </a:cubicBezTo>
                <a:cubicBezTo>
                  <a:pt x="97" y="48"/>
                  <a:pt x="112" y="62"/>
                  <a:pt x="112" y="80"/>
                </a:cubicBezTo>
                <a:cubicBezTo>
                  <a:pt x="112" y="98"/>
                  <a:pt x="97" y="112"/>
                  <a:pt x="80" y="112"/>
                </a:cubicBezTo>
                <a:cubicBezTo>
                  <a:pt x="62" y="112"/>
                  <a:pt x="48" y="98"/>
                  <a:pt x="48" y="80"/>
                </a:cubicBezTo>
                <a:close/>
                <a:moveTo>
                  <a:pt x="222" y="303"/>
                </a:moveTo>
                <a:cubicBezTo>
                  <a:pt x="97" y="179"/>
                  <a:pt x="97" y="179"/>
                  <a:pt x="97" y="179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233" y="292"/>
                  <a:pt x="233" y="292"/>
                  <a:pt x="233" y="292"/>
                </a:cubicBezTo>
                <a:lnTo>
                  <a:pt x="222" y="303"/>
                </a:lnTo>
                <a:close/>
                <a:moveTo>
                  <a:pt x="256" y="269"/>
                </a:moveTo>
                <a:cubicBezTo>
                  <a:pt x="131" y="145"/>
                  <a:pt x="131" y="145"/>
                  <a:pt x="131" y="145"/>
                </a:cubicBezTo>
                <a:cubicBezTo>
                  <a:pt x="143" y="134"/>
                  <a:pt x="143" y="134"/>
                  <a:pt x="143" y="134"/>
                </a:cubicBezTo>
                <a:cubicBezTo>
                  <a:pt x="267" y="258"/>
                  <a:pt x="267" y="258"/>
                  <a:pt x="267" y="258"/>
                </a:cubicBezTo>
                <a:lnTo>
                  <a:pt x="256" y="269"/>
                </a:lnTo>
                <a:close/>
                <a:moveTo>
                  <a:pt x="290" y="235"/>
                </a:moveTo>
                <a:cubicBezTo>
                  <a:pt x="165" y="111"/>
                  <a:pt x="165" y="111"/>
                  <a:pt x="165" y="111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301" y="224"/>
                  <a:pt x="301" y="224"/>
                  <a:pt x="301" y="224"/>
                </a:cubicBezTo>
                <a:lnTo>
                  <a:pt x="290" y="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2946843" y="1216285"/>
            <a:ext cx="569732" cy="635805"/>
          </a:xfrm>
          <a:custGeom>
            <a:avLst/>
            <a:gdLst>
              <a:gd name="T0" fmla="*/ 32 w 416"/>
              <a:gd name="T1" fmla="*/ 464 h 464"/>
              <a:gd name="T2" fmla="*/ 0 w 416"/>
              <a:gd name="T3" fmla="*/ 80 h 464"/>
              <a:gd name="T4" fmla="*/ 64 w 416"/>
              <a:gd name="T5" fmla="*/ 48 h 464"/>
              <a:gd name="T6" fmla="*/ 112 w 416"/>
              <a:gd name="T7" fmla="*/ 112 h 464"/>
              <a:gd name="T8" fmla="*/ 160 w 416"/>
              <a:gd name="T9" fmla="*/ 48 h 464"/>
              <a:gd name="T10" fmla="*/ 256 w 416"/>
              <a:gd name="T11" fmla="*/ 64 h 464"/>
              <a:gd name="T12" fmla="*/ 352 w 416"/>
              <a:gd name="T13" fmla="*/ 64 h 464"/>
              <a:gd name="T14" fmla="*/ 384 w 416"/>
              <a:gd name="T15" fmla="*/ 48 h 464"/>
              <a:gd name="T16" fmla="*/ 416 w 416"/>
              <a:gd name="T17" fmla="*/ 432 h 464"/>
              <a:gd name="T18" fmla="*/ 384 w 416"/>
              <a:gd name="T19" fmla="*/ 160 h 464"/>
              <a:gd name="T20" fmla="*/ 32 w 416"/>
              <a:gd name="T21" fmla="*/ 432 h 464"/>
              <a:gd name="T22" fmla="*/ 384 w 416"/>
              <a:gd name="T23" fmla="*/ 160 h 464"/>
              <a:gd name="T24" fmla="*/ 64 w 416"/>
              <a:gd name="T25" fmla="*/ 240 h 464"/>
              <a:gd name="T26" fmla="*/ 112 w 416"/>
              <a:gd name="T27" fmla="*/ 192 h 464"/>
              <a:gd name="T28" fmla="*/ 112 w 416"/>
              <a:gd name="T29" fmla="*/ 320 h 464"/>
              <a:gd name="T30" fmla="*/ 64 w 416"/>
              <a:gd name="T31" fmla="*/ 272 h 464"/>
              <a:gd name="T32" fmla="*/ 112 w 416"/>
              <a:gd name="T33" fmla="*/ 320 h 464"/>
              <a:gd name="T34" fmla="*/ 64 w 416"/>
              <a:gd name="T35" fmla="*/ 400 h 464"/>
              <a:gd name="T36" fmla="*/ 112 w 416"/>
              <a:gd name="T37" fmla="*/ 352 h 464"/>
              <a:gd name="T38" fmla="*/ 192 w 416"/>
              <a:gd name="T39" fmla="*/ 240 h 464"/>
              <a:gd name="T40" fmla="*/ 144 w 416"/>
              <a:gd name="T41" fmla="*/ 192 h 464"/>
              <a:gd name="T42" fmla="*/ 192 w 416"/>
              <a:gd name="T43" fmla="*/ 240 h 464"/>
              <a:gd name="T44" fmla="*/ 144 w 416"/>
              <a:gd name="T45" fmla="*/ 320 h 464"/>
              <a:gd name="T46" fmla="*/ 192 w 416"/>
              <a:gd name="T47" fmla="*/ 272 h 464"/>
              <a:gd name="T48" fmla="*/ 192 w 416"/>
              <a:gd name="T49" fmla="*/ 400 h 464"/>
              <a:gd name="T50" fmla="*/ 144 w 416"/>
              <a:gd name="T51" fmla="*/ 352 h 464"/>
              <a:gd name="T52" fmla="*/ 192 w 416"/>
              <a:gd name="T53" fmla="*/ 400 h 464"/>
              <a:gd name="T54" fmla="*/ 224 w 416"/>
              <a:gd name="T55" fmla="*/ 240 h 464"/>
              <a:gd name="T56" fmla="*/ 272 w 416"/>
              <a:gd name="T57" fmla="*/ 192 h 464"/>
              <a:gd name="T58" fmla="*/ 272 w 416"/>
              <a:gd name="T59" fmla="*/ 320 h 464"/>
              <a:gd name="T60" fmla="*/ 224 w 416"/>
              <a:gd name="T61" fmla="*/ 272 h 464"/>
              <a:gd name="T62" fmla="*/ 272 w 416"/>
              <a:gd name="T63" fmla="*/ 320 h 464"/>
              <a:gd name="T64" fmla="*/ 224 w 416"/>
              <a:gd name="T65" fmla="*/ 400 h 464"/>
              <a:gd name="T66" fmla="*/ 272 w 416"/>
              <a:gd name="T67" fmla="*/ 352 h 464"/>
              <a:gd name="T68" fmla="*/ 352 w 416"/>
              <a:gd name="T69" fmla="*/ 240 h 464"/>
              <a:gd name="T70" fmla="*/ 304 w 416"/>
              <a:gd name="T71" fmla="*/ 192 h 464"/>
              <a:gd name="T72" fmla="*/ 352 w 416"/>
              <a:gd name="T73" fmla="*/ 240 h 464"/>
              <a:gd name="T74" fmla="*/ 304 w 416"/>
              <a:gd name="T75" fmla="*/ 320 h 464"/>
              <a:gd name="T76" fmla="*/ 352 w 416"/>
              <a:gd name="T77" fmla="*/ 272 h 464"/>
              <a:gd name="T78" fmla="*/ 352 w 416"/>
              <a:gd name="T79" fmla="*/ 400 h 464"/>
              <a:gd name="T80" fmla="*/ 304 w 416"/>
              <a:gd name="T81" fmla="*/ 352 h 464"/>
              <a:gd name="T82" fmla="*/ 352 w 416"/>
              <a:gd name="T83" fmla="*/ 400 h 464"/>
              <a:gd name="T84" fmla="*/ 272 w 416"/>
              <a:gd name="T85" fmla="*/ 64 h 464"/>
              <a:gd name="T86" fmla="*/ 304 w 416"/>
              <a:gd name="T87" fmla="*/ 0 h 464"/>
              <a:gd name="T88" fmla="*/ 335 w 416"/>
              <a:gd name="T89" fmla="*/ 64 h 464"/>
              <a:gd name="T90" fmla="*/ 112 w 416"/>
              <a:gd name="T91" fmla="*/ 96 h 464"/>
              <a:gd name="T92" fmla="*/ 80 w 416"/>
              <a:gd name="T93" fmla="*/ 32 h 464"/>
              <a:gd name="T94" fmla="*/ 143 w 416"/>
              <a:gd name="T95" fmla="*/ 32 h 464"/>
              <a:gd name="T96" fmla="*/ 112 w 416"/>
              <a:gd name="T97" fmla="*/ 96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6" h="464">
                <a:moveTo>
                  <a:pt x="384" y="464"/>
                </a:moveTo>
                <a:cubicBezTo>
                  <a:pt x="32" y="464"/>
                  <a:pt x="32" y="464"/>
                  <a:pt x="32" y="464"/>
                </a:cubicBezTo>
                <a:cubicBezTo>
                  <a:pt x="14" y="464"/>
                  <a:pt x="0" y="450"/>
                  <a:pt x="0" y="43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62"/>
                  <a:pt x="14" y="48"/>
                  <a:pt x="32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91"/>
                  <a:pt x="85" y="112"/>
                  <a:pt x="112" y="112"/>
                </a:cubicBezTo>
                <a:cubicBezTo>
                  <a:pt x="138" y="112"/>
                  <a:pt x="160" y="91"/>
                  <a:pt x="160" y="64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256" y="48"/>
                  <a:pt x="256" y="48"/>
                  <a:pt x="256" y="48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256" y="91"/>
                  <a:pt x="278" y="112"/>
                  <a:pt x="304" y="112"/>
                </a:cubicBezTo>
                <a:cubicBezTo>
                  <a:pt x="330" y="112"/>
                  <a:pt x="352" y="91"/>
                  <a:pt x="352" y="64"/>
                </a:cubicBezTo>
                <a:cubicBezTo>
                  <a:pt x="352" y="48"/>
                  <a:pt x="352" y="48"/>
                  <a:pt x="352" y="48"/>
                </a:cubicBezTo>
                <a:cubicBezTo>
                  <a:pt x="384" y="48"/>
                  <a:pt x="384" y="48"/>
                  <a:pt x="384" y="48"/>
                </a:cubicBezTo>
                <a:cubicBezTo>
                  <a:pt x="402" y="48"/>
                  <a:pt x="416" y="62"/>
                  <a:pt x="416" y="80"/>
                </a:cubicBezTo>
                <a:cubicBezTo>
                  <a:pt x="416" y="432"/>
                  <a:pt x="416" y="432"/>
                  <a:pt x="416" y="432"/>
                </a:cubicBezTo>
                <a:cubicBezTo>
                  <a:pt x="416" y="450"/>
                  <a:pt x="402" y="464"/>
                  <a:pt x="384" y="464"/>
                </a:cubicBezTo>
                <a:close/>
                <a:moveTo>
                  <a:pt x="384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432"/>
                  <a:pt x="32" y="432"/>
                  <a:pt x="32" y="432"/>
                </a:cubicBezTo>
                <a:cubicBezTo>
                  <a:pt x="384" y="432"/>
                  <a:pt x="384" y="432"/>
                  <a:pt x="384" y="432"/>
                </a:cubicBezTo>
                <a:lnTo>
                  <a:pt x="384" y="160"/>
                </a:lnTo>
                <a:close/>
                <a:moveTo>
                  <a:pt x="112" y="240"/>
                </a:moveTo>
                <a:cubicBezTo>
                  <a:pt x="64" y="240"/>
                  <a:pt x="64" y="240"/>
                  <a:pt x="64" y="240"/>
                </a:cubicBezTo>
                <a:cubicBezTo>
                  <a:pt x="64" y="192"/>
                  <a:pt x="64" y="192"/>
                  <a:pt x="64" y="192"/>
                </a:cubicBezTo>
                <a:cubicBezTo>
                  <a:pt x="112" y="192"/>
                  <a:pt x="112" y="192"/>
                  <a:pt x="112" y="192"/>
                </a:cubicBezTo>
                <a:lnTo>
                  <a:pt x="112" y="240"/>
                </a:lnTo>
                <a:close/>
                <a:moveTo>
                  <a:pt x="112" y="320"/>
                </a:moveTo>
                <a:cubicBezTo>
                  <a:pt x="64" y="320"/>
                  <a:pt x="64" y="320"/>
                  <a:pt x="64" y="320"/>
                </a:cubicBezTo>
                <a:cubicBezTo>
                  <a:pt x="64" y="272"/>
                  <a:pt x="64" y="272"/>
                  <a:pt x="64" y="272"/>
                </a:cubicBezTo>
                <a:cubicBezTo>
                  <a:pt x="112" y="272"/>
                  <a:pt x="112" y="272"/>
                  <a:pt x="112" y="272"/>
                </a:cubicBezTo>
                <a:lnTo>
                  <a:pt x="112" y="320"/>
                </a:lnTo>
                <a:close/>
                <a:moveTo>
                  <a:pt x="112" y="400"/>
                </a:moveTo>
                <a:cubicBezTo>
                  <a:pt x="64" y="400"/>
                  <a:pt x="64" y="400"/>
                  <a:pt x="64" y="400"/>
                </a:cubicBezTo>
                <a:cubicBezTo>
                  <a:pt x="64" y="352"/>
                  <a:pt x="64" y="352"/>
                  <a:pt x="64" y="352"/>
                </a:cubicBezTo>
                <a:cubicBezTo>
                  <a:pt x="112" y="352"/>
                  <a:pt x="112" y="352"/>
                  <a:pt x="112" y="352"/>
                </a:cubicBezTo>
                <a:lnTo>
                  <a:pt x="112" y="400"/>
                </a:lnTo>
                <a:close/>
                <a:moveTo>
                  <a:pt x="192" y="240"/>
                </a:moveTo>
                <a:cubicBezTo>
                  <a:pt x="144" y="240"/>
                  <a:pt x="144" y="240"/>
                  <a:pt x="144" y="240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240"/>
                </a:lnTo>
                <a:close/>
                <a:moveTo>
                  <a:pt x="192" y="320"/>
                </a:moveTo>
                <a:cubicBezTo>
                  <a:pt x="144" y="320"/>
                  <a:pt x="144" y="320"/>
                  <a:pt x="144" y="320"/>
                </a:cubicBezTo>
                <a:cubicBezTo>
                  <a:pt x="144" y="272"/>
                  <a:pt x="144" y="272"/>
                  <a:pt x="144" y="272"/>
                </a:cubicBezTo>
                <a:cubicBezTo>
                  <a:pt x="192" y="272"/>
                  <a:pt x="192" y="272"/>
                  <a:pt x="192" y="272"/>
                </a:cubicBezTo>
                <a:lnTo>
                  <a:pt x="192" y="320"/>
                </a:lnTo>
                <a:close/>
                <a:moveTo>
                  <a:pt x="192" y="400"/>
                </a:moveTo>
                <a:cubicBezTo>
                  <a:pt x="144" y="400"/>
                  <a:pt x="144" y="400"/>
                  <a:pt x="144" y="400"/>
                </a:cubicBezTo>
                <a:cubicBezTo>
                  <a:pt x="144" y="352"/>
                  <a:pt x="144" y="352"/>
                  <a:pt x="144" y="352"/>
                </a:cubicBezTo>
                <a:cubicBezTo>
                  <a:pt x="192" y="352"/>
                  <a:pt x="192" y="352"/>
                  <a:pt x="192" y="352"/>
                </a:cubicBezTo>
                <a:lnTo>
                  <a:pt x="192" y="400"/>
                </a:lnTo>
                <a:close/>
                <a:moveTo>
                  <a:pt x="272" y="240"/>
                </a:moveTo>
                <a:cubicBezTo>
                  <a:pt x="224" y="240"/>
                  <a:pt x="224" y="240"/>
                  <a:pt x="224" y="240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72" y="192"/>
                  <a:pt x="272" y="192"/>
                  <a:pt x="272" y="192"/>
                </a:cubicBezTo>
                <a:lnTo>
                  <a:pt x="272" y="240"/>
                </a:lnTo>
                <a:close/>
                <a:moveTo>
                  <a:pt x="272" y="320"/>
                </a:moveTo>
                <a:cubicBezTo>
                  <a:pt x="224" y="320"/>
                  <a:pt x="224" y="320"/>
                  <a:pt x="224" y="320"/>
                </a:cubicBezTo>
                <a:cubicBezTo>
                  <a:pt x="224" y="272"/>
                  <a:pt x="224" y="272"/>
                  <a:pt x="224" y="272"/>
                </a:cubicBezTo>
                <a:cubicBezTo>
                  <a:pt x="272" y="272"/>
                  <a:pt x="272" y="272"/>
                  <a:pt x="272" y="272"/>
                </a:cubicBezTo>
                <a:lnTo>
                  <a:pt x="272" y="320"/>
                </a:lnTo>
                <a:close/>
                <a:moveTo>
                  <a:pt x="272" y="400"/>
                </a:moveTo>
                <a:cubicBezTo>
                  <a:pt x="224" y="400"/>
                  <a:pt x="224" y="400"/>
                  <a:pt x="224" y="400"/>
                </a:cubicBezTo>
                <a:cubicBezTo>
                  <a:pt x="224" y="352"/>
                  <a:pt x="224" y="352"/>
                  <a:pt x="224" y="352"/>
                </a:cubicBezTo>
                <a:cubicBezTo>
                  <a:pt x="272" y="352"/>
                  <a:pt x="272" y="352"/>
                  <a:pt x="272" y="352"/>
                </a:cubicBezTo>
                <a:lnTo>
                  <a:pt x="272" y="400"/>
                </a:lnTo>
                <a:close/>
                <a:moveTo>
                  <a:pt x="352" y="240"/>
                </a:moveTo>
                <a:cubicBezTo>
                  <a:pt x="304" y="240"/>
                  <a:pt x="304" y="240"/>
                  <a:pt x="304" y="240"/>
                </a:cubicBezTo>
                <a:cubicBezTo>
                  <a:pt x="304" y="192"/>
                  <a:pt x="304" y="192"/>
                  <a:pt x="304" y="192"/>
                </a:cubicBezTo>
                <a:cubicBezTo>
                  <a:pt x="352" y="192"/>
                  <a:pt x="352" y="192"/>
                  <a:pt x="352" y="192"/>
                </a:cubicBezTo>
                <a:lnTo>
                  <a:pt x="352" y="240"/>
                </a:lnTo>
                <a:close/>
                <a:moveTo>
                  <a:pt x="352" y="320"/>
                </a:moveTo>
                <a:cubicBezTo>
                  <a:pt x="304" y="320"/>
                  <a:pt x="304" y="320"/>
                  <a:pt x="304" y="320"/>
                </a:cubicBezTo>
                <a:cubicBezTo>
                  <a:pt x="304" y="272"/>
                  <a:pt x="304" y="272"/>
                  <a:pt x="304" y="272"/>
                </a:cubicBezTo>
                <a:cubicBezTo>
                  <a:pt x="352" y="272"/>
                  <a:pt x="352" y="272"/>
                  <a:pt x="352" y="272"/>
                </a:cubicBezTo>
                <a:lnTo>
                  <a:pt x="352" y="320"/>
                </a:lnTo>
                <a:close/>
                <a:moveTo>
                  <a:pt x="352" y="400"/>
                </a:moveTo>
                <a:cubicBezTo>
                  <a:pt x="304" y="400"/>
                  <a:pt x="304" y="400"/>
                  <a:pt x="304" y="400"/>
                </a:cubicBezTo>
                <a:cubicBezTo>
                  <a:pt x="304" y="352"/>
                  <a:pt x="304" y="352"/>
                  <a:pt x="304" y="352"/>
                </a:cubicBezTo>
                <a:cubicBezTo>
                  <a:pt x="352" y="352"/>
                  <a:pt x="352" y="352"/>
                  <a:pt x="352" y="352"/>
                </a:cubicBezTo>
                <a:lnTo>
                  <a:pt x="352" y="400"/>
                </a:lnTo>
                <a:close/>
                <a:moveTo>
                  <a:pt x="304" y="96"/>
                </a:moveTo>
                <a:cubicBezTo>
                  <a:pt x="286" y="96"/>
                  <a:pt x="272" y="82"/>
                  <a:pt x="272" y="64"/>
                </a:cubicBezTo>
                <a:cubicBezTo>
                  <a:pt x="272" y="32"/>
                  <a:pt x="272" y="32"/>
                  <a:pt x="272" y="32"/>
                </a:cubicBezTo>
                <a:cubicBezTo>
                  <a:pt x="272" y="14"/>
                  <a:pt x="286" y="0"/>
                  <a:pt x="304" y="0"/>
                </a:cubicBezTo>
                <a:cubicBezTo>
                  <a:pt x="321" y="0"/>
                  <a:pt x="335" y="14"/>
                  <a:pt x="335" y="32"/>
                </a:cubicBezTo>
                <a:cubicBezTo>
                  <a:pt x="335" y="64"/>
                  <a:pt x="335" y="64"/>
                  <a:pt x="335" y="64"/>
                </a:cubicBezTo>
                <a:cubicBezTo>
                  <a:pt x="335" y="82"/>
                  <a:pt x="321" y="96"/>
                  <a:pt x="304" y="96"/>
                </a:cubicBezTo>
                <a:close/>
                <a:moveTo>
                  <a:pt x="112" y="96"/>
                </a:moveTo>
                <a:cubicBezTo>
                  <a:pt x="94" y="96"/>
                  <a:pt x="80" y="82"/>
                  <a:pt x="80" y="64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14"/>
                  <a:pt x="94" y="0"/>
                  <a:pt x="112" y="0"/>
                </a:cubicBezTo>
                <a:cubicBezTo>
                  <a:pt x="129" y="0"/>
                  <a:pt x="143" y="14"/>
                  <a:pt x="143" y="32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43" y="82"/>
                  <a:pt x="129" y="96"/>
                  <a:pt x="112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801731" y="1216286"/>
            <a:ext cx="613202" cy="613781"/>
          </a:xfrm>
          <a:custGeom>
            <a:avLst/>
            <a:gdLst>
              <a:gd name="T0" fmla="*/ 32 w 448"/>
              <a:gd name="T1" fmla="*/ 448 h 448"/>
              <a:gd name="T2" fmla="*/ 0 w 448"/>
              <a:gd name="T3" fmla="*/ 80 h 448"/>
              <a:gd name="T4" fmla="*/ 64 w 448"/>
              <a:gd name="T5" fmla="*/ 48 h 448"/>
              <a:gd name="T6" fmla="*/ 112 w 448"/>
              <a:gd name="T7" fmla="*/ 112 h 448"/>
              <a:gd name="T8" fmla="*/ 160 w 448"/>
              <a:gd name="T9" fmla="*/ 48 h 448"/>
              <a:gd name="T10" fmla="*/ 288 w 448"/>
              <a:gd name="T11" fmla="*/ 64 h 448"/>
              <a:gd name="T12" fmla="*/ 384 w 448"/>
              <a:gd name="T13" fmla="*/ 64 h 448"/>
              <a:gd name="T14" fmla="*/ 416 w 448"/>
              <a:gd name="T15" fmla="*/ 48 h 448"/>
              <a:gd name="T16" fmla="*/ 448 w 448"/>
              <a:gd name="T17" fmla="*/ 416 h 448"/>
              <a:gd name="T18" fmla="*/ 416 w 448"/>
              <a:gd name="T19" fmla="*/ 160 h 448"/>
              <a:gd name="T20" fmla="*/ 32 w 448"/>
              <a:gd name="T21" fmla="*/ 416 h 448"/>
              <a:gd name="T22" fmla="*/ 416 w 448"/>
              <a:gd name="T23" fmla="*/ 160 h 448"/>
              <a:gd name="T24" fmla="*/ 182 w 448"/>
              <a:gd name="T25" fmla="*/ 269 h 448"/>
              <a:gd name="T26" fmla="*/ 129 w 448"/>
              <a:gd name="T27" fmla="*/ 265 h 448"/>
              <a:gd name="T28" fmla="*/ 168 w 448"/>
              <a:gd name="T29" fmla="*/ 227 h 448"/>
              <a:gd name="T30" fmla="*/ 212 w 448"/>
              <a:gd name="T31" fmla="*/ 266 h 448"/>
              <a:gd name="T32" fmla="*/ 156 w 448"/>
              <a:gd name="T33" fmla="*/ 339 h 448"/>
              <a:gd name="T34" fmla="*/ 211 w 448"/>
              <a:gd name="T35" fmla="*/ 339 h 448"/>
              <a:gd name="T36" fmla="*/ 122 w 448"/>
              <a:gd name="T37" fmla="*/ 364 h 448"/>
              <a:gd name="T38" fmla="*/ 161 w 448"/>
              <a:gd name="T39" fmla="*/ 304 h 448"/>
              <a:gd name="T40" fmla="*/ 285 w 448"/>
              <a:gd name="T41" fmla="*/ 339 h 448"/>
              <a:gd name="T42" fmla="*/ 284 w 448"/>
              <a:gd name="T43" fmla="*/ 311 h 448"/>
              <a:gd name="T44" fmla="*/ 250 w 448"/>
              <a:gd name="T45" fmla="*/ 306 h 448"/>
              <a:gd name="T46" fmla="*/ 261 w 448"/>
              <a:gd name="T47" fmla="*/ 284 h 448"/>
              <a:gd name="T48" fmla="*/ 268 w 448"/>
              <a:gd name="T49" fmla="*/ 250 h 448"/>
              <a:gd name="T50" fmla="*/ 241 w 448"/>
              <a:gd name="T51" fmla="*/ 234 h 448"/>
              <a:gd name="T52" fmla="*/ 306 w 448"/>
              <a:gd name="T53" fmla="*/ 236 h 448"/>
              <a:gd name="T54" fmla="*/ 291 w 448"/>
              <a:gd name="T55" fmla="*/ 294 h 448"/>
              <a:gd name="T56" fmla="*/ 314 w 448"/>
              <a:gd name="T57" fmla="*/ 304 h 448"/>
              <a:gd name="T58" fmla="*/ 308 w 448"/>
              <a:gd name="T59" fmla="*/ 355 h 448"/>
              <a:gd name="T60" fmla="*/ 236 w 448"/>
              <a:gd name="T61" fmla="*/ 359 h 448"/>
              <a:gd name="T62" fmla="*/ 268 w 448"/>
              <a:gd name="T63" fmla="*/ 344 h 448"/>
              <a:gd name="T64" fmla="*/ 336 w 448"/>
              <a:gd name="T65" fmla="*/ 96 h 448"/>
              <a:gd name="T66" fmla="*/ 304 w 448"/>
              <a:gd name="T67" fmla="*/ 32 h 448"/>
              <a:gd name="T68" fmla="*/ 367 w 448"/>
              <a:gd name="T69" fmla="*/ 32 h 448"/>
              <a:gd name="T70" fmla="*/ 336 w 448"/>
              <a:gd name="T71" fmla="*/ 96 h 448"/>
              <a:gd name="T72" fmla="*/ 80 w 448"/>
              <a:gd name="T73" fmla="*/ 64 h 448"/>
              <a:gd name="T74" fmla="*/ 112 w 448"/>
              <a:gd name="T75" fmla="*/ 0 h 448"/>
              <a:gd name="T76" fmla="*/ 143 w 448"/>
              <a:gd name="T77" fmla="*/ 6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8" h="448">
                <a:moveTo>
                  <a:pt x="416" y="448"/>
                </a:moveTo>
                <a:cubicBezTo>
                  <a:pt x="32" y="448"/>
                  <a:pt x="32" y="448"/>
                  <a:pt x="32" y="448"/>
                </a:cubicBezTo>
                <a:cubicBezTo>
                  <a:pt x="14" y="448"/>
                  <a:pt x="0" y="434"/>
                  <a:pt x="0" y="4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62"/>
                  <a:pt x="14" y="48"/>
                  <a:pt x="32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91"/>
                  <a:pt x="85" y="112"/>
                  <a:pt x="112" y="112"/>
                </a:cubicBezTo>
                <a:cubicBezTo>
                  <a:pt x="139" y="112"/>
                  <a:pt x="160" y="91"/>
                  <a:pt x="160" y="64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288" y="48"/>
                  <a:pt x="288" y="48"/>
                  <a:pt x="288" y="48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88" y="91"/>
                  <a:pt x="310" y="112"/>
                  <a:pt x="336" y="112"/>
                </a:cubicBezTo>
                <a:cubicBezTo>
                  <a:pt x="362" y="112"/>
                  <a:pt x="384" y="91"/>
                  <a:pt x="384" y="64"/>
                </a:cubicBezTo>
                <a:cubicBezTo>
                  <a:pt x="384" y="48"/>
                  <a:pt x="384" y="48"/>
                  <a:pt x="384" y="48"/>
                </a:cubicBezTo>
                <a:cubicBezTo>
                  <a:pt x="416" y="48"/>
                  <a:pt x="416" y="48"/>
                  <a:pt x="416" y="48"/>
                </a:cubicBezTo>
                <a:cubicBezTo>
                  <a:pt x="434" y="48"/>
                  <a:pt x="448" y="62"/>
                  <a:pt x="448" y="80"/>
                </a:cubicBezTo>
                <a:cubicBezTo>
                  <a:pt x="448" y="416"/>
                  <a:pt x="448" y="416"/>
                  <a:pt x="448" y="416"/>
                </a:cubicBezTo>
                <a:cubicBezTo>
                  <a:pt x="448" y="434"/>
                  <a:pt x="434" y="448"/>
                  <a:pt x="416" y="448"/>
                </a:cubicBezTo>
                <a:close/>
                <a:moveTo>
                  <a:pt x="4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416"/>
                  <a:pt x="32" y="416"/>
                  <a:pt x="32" y="416"/>
                </a:cubicBezTo>
                <a:cubicBezTo>
                  <a:pt x="416" y="416"/>
                  <a:pt x="416" y="416"/>
                  <a:pt x="416" y="416"/>
                </a:cubicBezTo>
                <a:lnTo>
                  <a:pt x="416" y="160"/>
                </a:lnTo>
                <a:close/>
                <a:moveTo>
                  <a:pt x="177" y="285"/>
                </a:moveTo>
                <a:cubicBezTo>
                  <a:pt x="180" y="280"/>
                  <a:pt x="182" y="275"/>
                  <a:pt x="182" y="269"/>
                </a:cubicBezTo>
                <a:cubicBezTo>
                  <a:pt x="182" y="257"/>
                  <a:pt x="175" y="251"/>
                  <a:pt x="162" y="251"/>
                </a:cubicBezTo>
                <a:cubicBezTo>
                  <a:pt x="150" y="251"/>
                  <a:pt x="139" y="255"/>
                  <a:pt x="129" y="265"/>
                </a:cubicBezTo>
                <a:cubicBezTo>
                  <a:pt x="129" y="239"/>
                  <a:pt x="129" y="239"/>
                  <a:pt x="129" y="239"/>
                </a:cubicBezTo>
                <a:cubicBezTo>
                  <a:pt x="140" y="231"/>
                  <a:pt x="154" y="227"/>
                  <a:pt x="168" y="227"/>
                </a:cubicBezTo>
                <a:cubicBezTo>
                  <a:pt x="182" y="227"/>
                  <a:pt x="193" y="231"/>
                  <a:pt x="200" y="238"/>
                </a:cubicBezTo>
                <a:cubicBezTo>
                  <a:pt x="208" y="244"/>
                  <a:pt x="212" y="254"/>
                  <a:pt x="212" y="266"/>
                </a:cubicBezTo>
                <a:cubicBezTo>
                  <a:pt x="212" y="281"/>
                  <a:pt x="203" y="297"/>
                  <a:pt x="184" y="314"/>
                </a:cubicBezTo>
                <a:cubicBezTo>
                  <a:pt x="156" y="339"/>
                  <a:pt x="156" y="339"/>
                  <a:pt x="156" y="339"/>
                </a:cubicBezTo>
                <a:cubicBezTo>
                  <a:pt x="156" y="339"/>
                  <a:pt x="156" y="339"/>
                  <a:pt x="156" y="339"/>
                </a:cubicBezTo>
                <a:cubicBezTo>
                  <a:pt x="211" y="339"/>
                  <a:pt x="211" y="339"/>
                  <a:pt x="211" y="339"/>
                </a:cubicBezTo>
                <a:cubicBezTo>
                  <a:pt x="211" y="364"/>
                  <a:pt x="211" y="364"/>
                  <a:pt x="211" y="364"/>
                </a:cubicBezTo>
                <a:cubicBezTo>
                  <a:pt x="122" y="364"/>
                  <a:pt x="122" y="364"/>
                  <a:pt x="122" y="364"/>
                </a:cubicBezTo>
                <a:cubicBezTo>
                  <a:pt x="122" y="341"/>
                  <a:pt x="122" y="341"/>
                  <a:pt x="122" y="341"/>
                </a:cubicBezTo>
                <a:cubicBezTo>
                  <a:pt x="161" y="304"/>
                  <a:pt x="161" y="304"/>
                  <a:pt x="161" y="304"/>
                </a:cubicBezTo>
                <a:cubicBezTo>
                  <a:pt x="168" y="297"/>
                  <a:pt x="174" y="290"/>
                  <a:pt x="177" y="285"/>
                </a:cubicBezTo>
                <a:close/>
                <a:moveTo>
                  <a:pt x="285" y="339"/>
                </a:moveTo>
                <a:cubicBezTo>
                  <a:pt x="290" y="335"/>
                  <a:pt x="292" y="331"/>
                  <a:pt x="292" y="325"/>
                </a:cubicBezTo>
                <a:cubicBezTo>
                  <a:pt x="292" y="319"/>
                  <a:pt x="289" y="314"/>
                  <a:pt x="284" y="311"/>
                </a:cubicBezTo>
                <a:cubicBezTo>
                  <a:pt x="279" y="308"/>
                  <a:pt x="272" y="306"/>
                  <a:pt x="262" y="306"/>
                </a:cubicBezTo>
                <a:cubicBezTo>
                  <a:pt x="250" y="306"/>
                  <a:pt x="250" y="306"/>
                  <a:pt x="250" y="306"/>
                </a:cubicBezTo>
                <a:cubicBezTo>
                  <a:pt x="250" y="284"/>
                  <a:pt x="250" y="284"/>
                  <a:pt x="250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79" y="284"/>
                  <a:pt x="288" y="278"/>
                  <a:pt x="288" y="266"/>
                </a:cubicBezTo>
                <a:cubicBezTo>
                  <a:pt x="288" y="255"/>
                  <a:pt x="281" y="250"/>
                  <a:pt x="268" y="250"/>
                </a:cubicBezTo>
                <a:cubicBezTo>
                  <a:pt x="259" y="250"/>
                  <a:pt x="250" y="253"/>
                  <a:pt x="241" y="258"/>
                </a:cubicBezTo>
                <a:cubicBezTo>
                  <a:pt x="241" y="234"/>
                  <a:pt x="241" y="234"/>
                  <a:pt x="241" y="234"/>
                </a:cubicBezTo>
                <a:cubicBezTo>
                  <a:pt x="251" y="230"/>
                  <a:pt x="262" y="227"/>
                  <a:pt x="274" y="227"/>
                </a:cubicBezTo>
                <a:cubicBezTo>
                  <a:pt x="288" y="227"/>
                  <a:pt x="299" y="230"/>
                  <a:pt x="306" y="236"/>
                </a:cubicBezTo>
                <a:cubicBezTo>
                  <a:pt x="314" y="243"/>
                  <a:pt x="318" y="251"/>
                  <a:pt x="318" y="261"/>
                </a:cubicBezTo>
                <a:cubicBezTo>
                  <a:pt x="318" y="278"/>
                  <a:pt x="309" y="289"/>
                  <a:pt x="291" y="294"/>
                </a:cubicBezTo>
                <a:cubicBezTo>
                  <a:pt x="291" y="294"/>
                  <a:pt x="291" y="294"/>
                  <a:pt x="291" y="294"/>
                </a:cubicBezTo>
                <a:cubicBezTo>
                  <a:pt x="301" y="295"/>
                  <a:pt x="308" y="299"/>
                  <a:pt x="314" y="304"/>
                </a:cubicBezTo>
                <a:cubicBezTo>
                  <a:pt x="319" y="310"/>
                  <a:pt x="322" y="317"/>
                  <a:pt x="322" y="325"/>
                </a:cubicBezTo>
                <a:cubicBezTo>
                  <a:pt x="322" y="338"/>
                  <a:pt x="317" y="348"/>
                  <a:pt x="308" y="355"/>
                </a:cubicBezTo>
                <a:cubicBezTo>
                  <a:pt x="299" y="363"/>
                  <a:pt x="286" y="366"/>
                  <a:pt x="270" y="366"/>
                </a:cubicBezTo>
                <a:cubicBezTo>
                  <a:pt x="256" y="366"/>
                  <a:pt x="245" y="364"/>
                  <a:pt x="236" y="359"/>
                </a:cubicBezTo>
                <a:cubicBezTo>
                  <a:pt x="236" y="334"/>
                  <a:pt x="236" y="334"/>
                  <a:pt x="236" y="334"/>
                </a:cubicBezTo>
                <a:cubicBezTo>
                  <a:pt x="245" y="340"/>
                  <a:pt x="256" y="344"/>
                  <a:pt x="268" y="344"/>
                </a:cubicBezTo>
                <a:cubicBezTo>
                  <a:pt x="275" y="344"/>
                  <a:pt x="281" y="342"/>
                  <a:pt x="285" y="339"/>
                </a:cubicBezTo>
                <a:close/>
                <a:moveTo>
                  <a:pt x="336" y="96"/>
                </a:moveTo>
                <a:cubicBezTo>
                  <a:pt x="318" y="96"/>
                  <a:pt x="304" y="82"/>
                  <a:pt x="304" y="64"/>
                </a:cubicBezTo>
                <a:cubicBezTo>
                  <a:pt x="304" y="32"/>
                  <a:pt x="304" y="32"/>
                  <a:pt x="304" y="32"/>
                </a:cubicBezTo>
                <a:cubicBezTo>
                  <a:pt x="304" y="14"/>
                  <a:pt x="318" y="0"/>
                  <a:pt x="336" y="0"/>
                </a:cubicBezTo>
                <a:cubicBezTo>
                  <a:pt x="353" y="0"/>
                  <a:pt x="367" y="14"/>
                  <a:pt x="367" y="32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7" y="82"/>
                  <a:pt x="353" y="96"/>
                  <a:pt x="336" y="96"/>
                </a:cubicBezTo>
                <a:close/>
                <a:moveTo>
                  <a:pt x="112" y="96"/>
                </a:moveTo>
                <a:cubicBezTo>
                  <a:pt x="94" y="96"/>
                  <a:pt x="80" y="82"/>
                  <a:pt x="80" y="64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14"/>
                  <a:pt x="94" y="0"/>
                  <a:pt x="112" y="0"/>
                </a:cubicBezTo>
                <a:cubicBezTo>
                  <a:pt x="129" y="0"/>
                  <a:pt x="143" y="14"/>
                  <a:pt x="143" y="32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43" y="82"/>
                  <a:pt x="129" y="96"/>
                  <a:pt x="112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4744137" y="1237730"/>
            <a:ext cx="460191" cy="592337"/>
          </a:xfrm>
          <a:custGeom>
            <a:avLst/>
            <a:gdLst>
              <a:gd name="T0" fmla="*/ 151 w 794"/>
              <a:gd name="T1" fmla="*/ 0 h 1022"/>
              <a:gd name="T2" fmla="*/ 226 w 794"/>
              <a:gd name="T3" fmla="*/ 152 h 1022"/>
              <a:gd name="T4" fmla="*/ 642 w 794"/>
              <a:gd name="T5" fmla="*/ 190 h 1022"/>
              <a:gd name="T6" fmla="*/ 567 w 794"/>
              <a:gd name="T7" fmla="*/ 265 h 1022"/>
              <a:gd name="T8" fmla="*/ 642 w 794"/>
              <a:gd name="T9" fmla="*/ 190 h 1022"/>
              <a:gd name="T10" fmla="*/ 151 w 794"/>
              <a:gd name="T11" fmla="*/ 190 h 1022"/>
              <a:gd name="T12" fmla="*/ 226 w 794"/>
              <a:gd name="T13" fmla="*/ 265 h 1022"/>
              <a:gd name="T14" fmla="*/ 678 w 794"/>
              <a:gd name="T15" fmla="*/ 114 h 1022"/>
              <a:gd name="T16" fmla="*/ 529 w 794"/>
              <a:gd name="T17" fmla="*/ 303 h 1022"/>
              <a:gd name="T18" fmla="*/ 264 w 794"/>
              <a:gd name="T19" fmla="*/ 114 h 1022"/>
              <a:gd name="T20" fmla="*/ 113 w 794"/>
              <a:gd name="T21" fmla="*/ 303 h 1022"/>
              <a:gd name="T22" fmla="*/ 0 w 794"/>
              <a:gd name="T23" fmla="*/ 114 h 1022"/>
              <a:gd name="T24" fmla="*/ 794 w 794"/>
              <a:gd name="T25" fmla="*/ 1022 h 1022"/>
              <a:gd name="T26" fmla="*/ 678 w 794"/>
              <a:gd name="T27" fmla="*/ 114 h 1022"/>
              <a:gd name="T28" fmla="*/ 113 w 794"/>
              <a:gd name="T29" fmla="*/ 906 h 1022"/>
              <a:gd name="T30" fmla="*/ 226 w 794"/>
              <a:gd name="T31" fmla="*/ 792 h 1022"/>
              <a:gd name="T32" fmla="*/ 226 w 794"/>
              <a:gd name="T33" fmla="*/ 755 h 1022"/>
              <a:gd name="T34" fmla="*/ 113 w 794"/>
              <a:gd name="T35" fmla="*/ 641 h 1022"/>
              <a:gd name="T36" fmla="*/ 226 w 794"/>
              <a:gd name="T37" fmla="*/ 755 h 1022"/>
              <a:gd name="T38" fmla="*/ 113 w 794"/>
              <a:gd name="T39" fmla="*/ 603 h 1022"/>
              <a:gd name="T40" fmla="*/ 226 w 794"/>
              <a:gd name="T41" fmla="*/ 490 h 1022"/>
              <a:gd name="T42" fmla="*/ 378 w 794"/>
              <a:gd name="T43" fmla="*/ 906 h 1022"/>
              <a:gd name="T44" fmla="*/ 264 w 794"/>
              <a:gd name="T45" fmla="*/ 792 h 1022"/>
              <a:gd name="T46" fmla="*/ 378 w 794"/>
              <a:gd name="T47" fmla="*/ 906 h 1022"/>
              <a:gd name="T48" fmla="*/ 264 w 794"/>
              <a:gd name="T49" fmla="*/ 755 h 1022"/>
              <a:gd name="T50" fmla="*/ 378 w 794"/>
              <a:gd name="T51" fmla="*/ 641 h 1022"/>
              <a:gd name="T52" fmla="*/ 378 w 794"/>
              <a:gd name="T53" fmla="*/ 603 h 1022"/>
              <a:gd name="T54" fmla="*/ 264 w 794"/>
              <a:gd name="T55" fmla="*/ 490 h 1022"/>
              <a:gd name="T56" fmla="*/ 378 w 794"/>
              <a:gd name="T57" fmla="*/ 603 h 1022"/>
              <a:gd name="T58" fmla="*/ 416 w 794"/>
              <a:gd name="T59" fmla="*/ 906 h 1022"/>
              <a:gd name="T60" fmla="*/ 529 w 794"/>
              <a:gd name="T61" fmla="*/ 792 h 1022"/>
              <a:gd name="T62" fmla="*/ 529 w 794"/>
              <a:gd name="T63" fmla="*/ 755 h 1022"/>
              <a:gd name="T64" fmla="*/ 416 w 794"/>
              <a:gd name="T65" fmla="*/ 641 h 1022"/>
              <a:gd name="T66" fmla="*/ 529 w 794"/>
              <a:gd name="T67" fmla="*/ 755 h 1022"/>
              <a:gd name="T68" fmla="*/ 416 w 794"/>
              <a:gd name="T69" fmla="*/ 603 h 1022"/>
              <a:gd name="T70" fmla="*/ 529 w 794"/>
              <a:gd name="T71" fmla="*/ 490 h 1022"/>
              <a:gd name="T72" fmla="*/ 680 w 794"/>
              <a:gd name="T73" fmla="*/ 906 h 1022"/>
              <a:gd name="T74" fmla="*/ 567 w 794"/>
              <a:gd name="T75" fmla="*/ 792 h 1022"/>
              <a:gd name="T76" fmla="*/ 680 w 794"/>
              <a:gd name="T77" fmla="*/ 906 h 1022"/>
              <a:gd name="T78" fmla="*/ 567 w 794"/>
              <a:gd name="T79" fmla="*/ 755 h 1022"/>
              <a:gd name="T80" fmla="*/ 680 w 794"/>
              <a:gd name="T81" fmla="*/ 641 h 1022"/>
              <a:gd name="T82" fmla="*/ 680 w 794"/>
              <a:gd name="T83" fmla="*/ 603 h 1022"/>
              <a:gd name="T84" fmla="*/ 567 w 794"/>
              <a:gd name="T85" fmla="*/ 490 h 1022"/>
              <a:gd name="T86" fmla="*/ 680 w 794"/>
              <a:gd name="T87" fmla="*/ 603 h 1022"/>
              <a:gd name="T88" fmla="*/ 567 w 794"/>
              <a:gd name="T89" fmla="*/ 0 h 1022"/>
              <a:gd name="T90" fmla="*/ 642 w 794"/>
              <a:gd name="T91" fmla="*/ 152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94" h="1022">
                <a:moveTo>
                  <a:pt x="226" y="0"/>
                </a:moveTo>
                <a:lnTo>
                  <a:pt x="151" y="0"/>
                </a:lnTo>
                <a:lnTo>
                  <a:pt x="151" y="152"/>
                </a:lnTo>
                <a:lnTo>
                  <a:pt x="226" y="152"/>
                </a:lnTo>
                <a:lnTo>
                  <a:pt x="226" y="0"/>
                </a:lnTo>
                <a:close/>
                <a:moveTo>
                  <a:pt x="642" y="190"/>
                </a:moveTo>
                <a:lnTo>
                  <a:pt x="567" y="190"/>
                </a:lnTo>
                <a:lnTo>
                  <a:pt x="567" y="265"/>
                </a:lnTo>
                <a:lnTo>
                  <a:pt x="642" y="265"/>
                </a:lnTo>
                <a:lnTo>
                  <a:pt x="642" y="190"/>
                </a:lnTo>
                <a:close/>
                <a:moveTo>
                  <a:pt x="226" y="190"/>
                </a:moveTo>
                <a:lnTo>
                  <a:pt x="151" y="190"/>
                </a:lnTo>
                <a:lnTo>
                  <a:pt x="151" y="265"/>
                </a:lnTo>
                <a:lnTo>
                  <a:pt x="226" y="265"/>
                </a:lnTo>
                <a:lnTo>
                  <a:pt x="226" y="190"/>
                </a:lnTo>
                <a:close/>
                <a:moveTo>
                  <a:pt x="678" y="114"/>
                </a:moveTo>
                <a:lnTo>
                  <a:pt x="680" y="303"/>
                </a:lnTo>
                <a:lnTo>
                  <a:pt x="529" y="303"/>
                </a:lnTo>
                <a:lnTo>
                  <a:pt x="529" y="114"/>
                </a:lnTo>
                <a:lnTo>
                  <a:pt x="264" y="114"/>
                </a:lnTo>
                <a:lnTo>
                  <a:pt x="264" y="303"/>
                </a:lnTo>
                <a:lnTo>
                  <a:pt x="113" y="303"/>
                </a:lnTo>
                <a:lnTo>
                  <a:pt x="113" y="114"/>
                </a:lnTo>
                <a:lnTo>
                  <a:pt x="0" y="114"/>
                </a:lnTo>
                <a:lnTo>
                  <a:pt x="0" y="1022"/>
                </a:lnTo>
                <a:lnTo>
                  <a:pt x="794" y="1022"/>
                </a:lnTo>
                <a:lnTo>
                  <a:pt x="794" y="114"/>
                </a:lnTo>
                <a:lnTo>
                  <a:pt x="678" y="114"/>
                </a:lnTo>
                <a:close/>
                <a:moveTo>
                  <a:pt x="226" y="906"/>
                </a:moveTo>
                <a:lnTo>
                  <a:pt x="113" y="906"/>
                </a:lnTo>
                <a:lnTo>
                  <a:pt x="113" y="792"/>
                </a:lnTo>
                <a:lnTo>
                  <a:pt x="226" y="792"/>
                </a:lnTo>
                <a:lnTo>
                  <a:pt x="226" y="906"/>
                </a:lnTo>
                <a:close/>
                <a:moveTo>
                  <a:pt x="226" y="755"/>
                </a:moveTo>
                <a:lnTo>
                  <a:pt x="113" y="755"/>
                </a:lnTo>
                <a:lnTo>
                  <a:pt x="113" y="641"/>
                </a:lnTo>
                <a:lnTo>
                  <a:pt x="226" y="641"/>
                </a:lnTo>
                <a:lnTo>
                  <a:pt x="226" y="755"/>
                </a:lnTo>
                <a:close/>
                <a:moveTo>
                  <a:pt x="226" y="603"/>
                </a:moveTo>
                <a:lnTo>
                  <a:pt x="113" y="603"/>
                </a:lnTo>
                <a:lnTo>
                  <a:pt x="113" y="490"/>
                </a:lnTo>
                <a:lnTo>
                  <a:pt x="226" y="490"/>
                </a:lnTo>
                <a:lnTo>
                  <a:pt x="226" y="603"/>
                </a:lnTo>
                <a:close/>
                <a:moveTo>
                  <a:pt x="378" y="906"/>
                </a:moveTo>
                <a:lnTo>
                  <a:pt x="264" y="906"/>
                </a:lnTo>
                <a:lnTo>
                  <a:pt x="264" y="792"/>
                </a:lnTo>
                <a:lnTo>
                  <a:pt x="378" y="792"/>
                </a:lnTo>
                <a:lnTo>
                  <a:pt x="378" y="906"/>
                </a:lnTo>
                <a:close/>
                <a:moveTo>
                  <a:pt x="378" y="755"/>
                </a:moveTo>
                <a:lnTo>
                  <a:pt x="264" y="755"/>
                </a:lnTo>
                <a:lnTo>
                  <a:pt x="264" y="641"/>
                </a:lnTo>
                <a:lnTo>
                  <a:pt x="378" y="641"/>
                </a:lnTo>
                <a:lnTo>
                  <a:pt x="378" y="755"/>
                </a:lnTo>
                <a:close/>
                <a:moveTo>
                  <a:pt x="378" y="603"/>
                </a:moveTo>
                <a:lnTo>
                  <a:pt x="264" y="603"/>
                </a:lnTo>
                <a:lnTo>
                  <a:pt x="264" y="490"/>
                </a:lnTo>
                <a:lnTo>
                  <a:pt x="378" y="490"/>
                </a:lnTo>
                <a:lnTo>
                  <a:pt x="378" y="603"/>
                </a:lnTo>
                <a:close/>
                <a:moveTo>
                  <a:pt x="529" y="906"/>
                </a:moveTo>
                <a:lnTo>
                  <a:pt x="416" y="906"/>
                </a:lnTo>
                <a:lnTo>
                  <a:pt x="416" y="792"/>
                </a:lnTo>
                <a:lnTo>
                  <a:pt x="529" y="792"/>
                </a:lnTo>
                <a:lnTo>
                  <a:pt x="529" y="906"/>
                </a:lnTo>
                <a:close/>
                <a:moveTo>
                  <a:pt x="529" y="755"/>
                </a:moveTo>
                <a:lnTo>
                  <a:pt x="416" y="755"/>
                </a:lnTo>
                <a:lnTo>
                  <a:pt x="416" y="641"/>
                </a:lnTo>
                <a:lnTo>
                  <a:pt x="529" y="641"/>
                </a:lnTo>
                <a:lnTo>
                  <a:pt x="529" y="755"/>
                </a:lnTo>
                <a:close/>
                <a:moveTo>
                  <a:pt x="529" y="603"/>
                </a:moveTo>
                <a:lnTo>
                  <a:pt x="416" y="603"/>
                </a:lnTo>
                <a:lnTo>
                  <a:pt x="416" y="490"/>
                </a:lnTo>
                <a:lnTo>
                  <a:pt x="529" y="490"/>
                </a:lnTo>
                <a:lnTo>
                  <a:pt x="529" y="603"/>
                </a:lnTo>
                <a:close/>
                <a:moveTo>
                  <a:pt x="680" y="906"/>
                </a:moveTo>
                <a:lnTo>
                  <a:pt x="567" y="906"/>
                </a:lnTo>
                <a:lnTo>
                  <a:pt x="567" y="792"/>
                </a:lnTo>
                <a:lnTo>
                  <a:pt x="680" y="792"/>
                </a:lnTo>
                <a:lnTo>
                  <a:pt x="680" y="906"/>
                </a:lnTo>
                <a:close/>
                <a:moveTo>
                  <a:pt x="680" y="755"/>
                </a:moveTo>
                <a:lnTo>
                  <a:pt x="567" y="755"/>
                </a:lnTo>
                <a:lnTo>
                  <a:pt x="567" y="641"/>
                </a:lnTo>
                <a:lnTo>
                  <a:pt x="680" y="641"/>
                </a:lnTo>
                <a:lnTo>
                  <a:pt x="680" y="755"/>
                </a:lnTo>
                <a:close/>
                <a:moveTo>
                  <a:pt x="680" y="603"/>
                </a:moveTo>
                <a:lnTo>
                  <a:pt x="567" y="603"/>
                </a:lnTo>
                <a:lnTo>
                  <a:pt x="567" y="490"/>
                </a:lnTo>
                <a:lnTo>
                  <a:pt x="680" y="490"/>
                </a:lnTo>
                <a:lnTo>
                  <a:pt x="680" y="603"/>
                </a:lnTo>
                <a:close/>
                <a:moveTo>
                  <a:pt x="642" y="0"/>
                </a:moveTo>
                <a:lnTo>
                  <a:pt x="567" y="0"/>
                </a:lnTo>
                <a:lnTo>
                  <a:pt x="567" y="152"/>
                </a:lnTo>
                <a:lnTo>
                  <a:pt x="642" y="152"/>
                </a:lnTo>
                <a:lnTo>
                  <a:pt x="6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5686543" y="1259754"/>
            <a:ext cx="350649" cy="526264"/>
          </a:xfrm>
          <a:custGeom>
            <a:avLst/>
            <a:gdLst>
              <a:gd name="T0" fmla="*/ 224 w 256"/>
              <a:gd name="T1" fmla="*/ 0 h 384"/>
              <a:gd name="T2" fmla="*/ 32 w 256"/>
              <a:gd name="T3" fmla="*/ 0 h 384"/>
              <a:gd name="T4" fmla="*/ 0 w 256"/>
              <a:gd name="T5" fmla="*/ 32 h 384"/>
              <a:gd name="T6" fmla="*/ 0 w 256"/>
              <a:gd name="T7" fmla="*/ 352 h 384"/>
              <a:gd name="T8" fmla="*/ 32 w 256"/>
              <a:gd name="T9" fmla="*/ 384 h 384"/>
              <a:gd name="T10" fmla="*/ 224 w 256"/>
              <a:gd name="T11" fmla="*/ 384 h 384"/>
              <a:gd name="T12" fmla="*/ 256 w 256"/>
              <a:gd name="T13" fmla="*/ 352 h 384"/>
              <a:gd name="T14" fmla="*/ 256 w 256"/>
              <a:gd name="T15" fmla="*/ 32 h 384"/>
              <a:gd name="T16" fmla="*/ 224 w 256"/>
              <a:gd name="T17" fmla="*/ 0 h 384"/>
              <a:gd name="T18" fmla="*/ 80 w 256"/>
              <a:gd name="T19" fmla="*/ 16 h 384"/>
              <a:gd name="T20" fmla="*/ 160 w 256"/>
              <a:gd name="T21" fmla="*/ 16 h 384"/>
              <a:gd name="T22" fmla="*/ 161 w 256"/>
              <a:gd name="T23" fmla="*/ 32 h 384"/>
              <a:gd name="T24" fmla="*/ 80 w 256"/>
              <a:gd name="T25" fmla="*/ 32 h 384"/>
              <a:gd name="T26" fmla="*/ 80 w 256"/>
              <a:gd name="T27" fmla="*/ 16 h 384"/>
              <a:gd name="T28" fmla="*/ 128 w 256"/>
              <a:gd name="T29" fmla="*/ 360 h 384"/>
              <a:gd name="T30" fmla="*/ 112 w 256"/>
              <a:gd name="T31" fmla="*/ 344 h 384"/>
              <a:gd name="T32" fmla="*/ 128 w 256"/>
              <a:gd name="T33" fmla="*/ 328 h 384"/>
              <a:gd name="T34" fmla="*/ 144 w 256"/>
              <a:gd name="T35" fmla="*/ 344 h 384"/>
              <a:gd name="T36" fmla="*/ 128 w 256"/>
              <a:gd name="T37" fmla="*/ 360 h 384"/>
              <a:gd name="T38" fmla="*/ 224 w 256"/>
              <a:gd name="T39" fmla="*/ 304 h 384"/>
              <a:gd name="T40" fmla="*/ 32 w 256"/>
              <a:gd name="T41" fmla="*/ 304 h 384"/>
              <a:gd name="T42" fmla="*/ 32 w 256"/>
              <a:gd name="T43" fmla="*/ 48 h 384"/>
              <a:gd name="T44" fmla="*/ 224 w 256"/>
              <a:gd name="T45" fmla="*/ 48 h 384"/>
              <a:gd name="T46" fmla="*/ 224 w 256"/>
              <a:gd name="T47" fmla="*/ 30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6" h="384">
                <a:moveTo>
                  <a:pt x="224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0"/>
                  <a:pt x="14" y="384"/>
                  <a:pt x="32" y="384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42" y="384"/>
                  <a:pt x="256" y="370"/>
                  <a:pt x="256" y="352"/>
                </a:cubicBezTo>
                <a:cubicBezTo>
                  <a:pt x="256" y="32"/>
                  <a:pt x="256" y="32"/>
                  <a:pt x="256" y="32"/>
                </a:cubicBezTo>
                <a:cubicBezTo>
                  <a:pt x="256" y="14"/>
                  <a:pt x="242" y="0"/>
                  <a:pt x="224" y="0"/>
                </a:cubicBezTo>
                <a:close/>
                <a:moveTo>
                  <a:pt x="80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1" y="32"/>
                  <a:pt x="161" y="32"/>
                  <a:pt x="161" y="32"/>
                </a:cubicBezTo>
                <a:cubicBezTo>
                  <a:pt x="80" y="32"/>
                  <a:pt x="80" y="32"/>
                  <a:pt x="80" y="32"/>
                </a:cubicBezTo>
                <a:lnTo>
                  <a:pt x="80" y="16"/>
                </a:lnTo>
                <a:close/>
                <a:moveTo>
                  <a:pt x="128" y="360"/>
                </a:moveTo>
                <a:cubicBezTo>
                  <a:pt x="119" y="360"/>
                  <a:pt x="112" y="353"/>
                  <a:pt x="112" y="344"/>
                </a:cubicBezTo>
                <a:cubicBezTo>
                  <a:pt x="112" y="335"/>
                  <a:pt x="119" y="328"/>
                  <a:pt x="128" y="328"/>
                </a:cubicBezTo>
                <a:cubicBezTo>
                  <a:pt x="137" y="328"/>
                  <a:pt x="144" y="335"/>
                  <a:pt x="144" y="344"/>
                </a:cubicBezTo>
                <a:cubicBezTo>
                  <a:pt x="144" y="353"/>
                  <a:pt x="136" y="360"/>
                  <a:pt x="128" y="360"/>
                </a:cubicBezTo>
                <a:close/>
                <a:moveTo>
                  <a:pt x="224" y="304"/>
                </a:moveTo>
                <a:cubicBezTo>
                  <a:pt x="32" y="304"/>
                  <a:pt x="32" y="304"/>
                  <a:pt x="32" y="304"/>
                </a:cubicBezTo>
                <a:cubicBezTo>
                  <a:pt x="32" y="48"/>
                  <a:pt x="32" y="48"/>
                  <a:pt x="32" y="48"/>
                </a:cubicBezTo>
                <a:cubicBezTo>
                  <a:pt x="224" y="48"/>
                  <a:pt x="224" y="48"/>
                  <a:pt x="224" y="48"/>
                </a:cubicBezTo>
                <a:lnTo>
                  <a:pt x="224" y="3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6518828" y="1259754"/>
            <a:ext cx="416722" cy="526264"/>
          </a:xfrm>
          <a:custGeom>
            <a:avLst/>
            <a:gdLst>
              <a:gd name="T0" fmla="*/ 272 w 304"/>
              <a:gd name="T1" fmla="*/ 0 h 384"/>
              <a:gd name="T2" fmla="*/ 32 w 304"/>
              <a:gd name="T3" fmla="*/ 0 h 384"/>
              <a:gd name="T4" fmla="*/ 0 w 304"/>
              <a:gd name="T5" fmla="*/ 32 h 384"/>
              <a:gd name="T6" fmla="*/ 0 w 304"/>
              <a:gd name="T7" fmla="*/ 352 h 384"/>
              <a:gd name="T8" fmla="*/ 32 w 304"/>
              <a:gd name="T9" fmla="*/ 384 h 384"/>
              <a:gd name="T10" fmla="*/ 272 w 304"/>
              <a:gd name="T11" fmla="*/ 384 h 384"/>
              <a:gd name="T12" fmla="*/ 304 w 304"/>
              <a:gd name="T13" fmla="*/ 352 h 384"/>
              <a:gd name="T14" fmla="*/ 304 w 304"/>
              <a:gd name="T15" fmla="*/ 32 h 384"/>
              <a:gd name="T16" fmla="*/ 272 w 304"/>
              <a:gd name="T17" fmla="*/ 0 h 384"/>
              <a:gd name="T18" fmla="*/ 152 w 304"/>
              <a:gd name="T19" fmla="*/ 368 h 384"/>
              <a:gd name="T20" fmla="*/ 136 w 304"/>
              <a:gd name="T21" fmla="*/ 352 h 384"/>
              <a:gd name="T22" fmla="*/ 152 w 304"/>
              <a:gd name="T23" fmla="*/ 336 h 384"/>
              <a:gd name="T24" fmla="*/ 168 w 304"/>
              <a:gd name="T25" fmla="*/ 352 h 384"/>
              <a:gd name="T26" fmla="*/ 152 w 304"/>
              <a:gd name="T27" fmla="*/ 368 h 384"/>
              <a:gd name="T28" fmla="*/ 272 w 304"/>
              <a:gd name="T29" fmla="*/ 319 h 384"/>
              <a:gd name="T30" fmla="*/ 31 w 304"/>
              <a:gd name="T31" fmla="*/ 319 h 384"/>
              <a:gd name="T32" fmla="*/ 31 w 304"/>
              <a:gd name="T33" fmla="*/ 32 h 384"/>
              <a:gd name="T34" fmla="*/ 272 w 304"/>
              <a:gd name="T35" fmla="*/ 32 h 384"/>
              <a:gd name="T36" fmla="*/ 272 w 304"/>
              <a:gd name="T37" fmla="*/ 31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4" h="384">
                <a:moveTo>
                  <a:pt x="272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0"/>
                  <a:pt x="14" y="384"/>
                  <a:pt x="32" y="384"/>
                </a:cubicBezTo>
                <a:cubicBezTo>
                  <a:pt x="272" y="384"/>
                  <a:pt x="272" y="384"/>
                  <a:pt x="272" y="384"/>
                </a:cubicBezTo>
                <a:cubicBezTo>
                  <a:pt x="290" y="384"/>
                  <a:pt x="304" y="370"/>
                  <a:pt x="304" y="352"/>
                </a:cubicBezTo>
                <a:cubicBezTo>
                  <a:pt x="304" y="32"/>
                  <a:pt x="304" y="32"/>
                  <a:pt x="304" y="32"/>
                </a:cubicBezTo>
                <a:cubicBezTo>
                  <a:pt x="304" y="14"/>
                  <a:pt x="290" y="0"/>
                  <a:pt x="272" y="0"/>
                </a:cubicBezTo>
                <a:close/>
                <a:moveTo>
                  <a:pt x="152" y="368"/>
                </a:moveTo>
                <a:cubicBezTo>
                  <a:pt x="143" y="368"/>
                  <a:pt x="136" y="361"/>
                  <a:pt x="136" y="352"/>
                </a:cubicBezTo>
                <a:cubicBezTo>
                  <a:pt x="136" y="343"/>
                  <a:pt x="143" y="336"/>
                  <a:pt x="152" y="336"/>
                </a:cubicBezTo>
                <a:cubicBezTo>
                  <a:pt x="161" y="336"/>
                  <a:pt x="168" y="343"/>
                  <a:pt x="168" y="352"/>
                </a:cubicBezTo>
                <a:cubicBezTo>
                  <a:pt x="168" y="361"/>
                  <a:pt x="161" y="368"/>
                  <a:pt x="152" y="368"/>
                </a:cubicBezTo>
                <a:close/>
                <a:moveTo>
                  <a:pt x="272" y="319"/>
                </a:moveTo>
                <a:cubicBezTo>
                  <a:pt x="31" y="319"/>
                  <a:pt x="31" y="319"/>
                  <a:pt x="31" y="319"/>
                </a:cubicBezTo>
                <a:cubicBezTo>
                  <a:pt x="31" y="32"/>
                  <a:pt x="31" y="32"/>
                  <a:pt x="31" y="32"/>
                </a:cubicBezTo>
                <a:cubicBezTo>
                  <a:pt x="272" y="32"/>
                  <a:pt x="272" y="32"/>
                  <a:pt x="272" y="32"/>
                </a:cubicBezTo>
                <a:lnTo>
                  <a:pt x="272" y="3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7308223" y="1259754"/>
            <a:ext cx="591757" cy="526264"/>
          </a:xfrm>
          <a:custGeom>
            <a:avLst/>
            <a:gdLst>
              <a:gd name="T0" fmla="*/ 240 w 432"/>
              <a:gd name="T1" fmla="*/ 335 h 384"/>
              <a:gd name="T2" fmla="*/ 192 w 432"/>
              <a:gd name="T3" fmla="*/ 335 h 384"/>
              <a:gd name="T4" fmla="*/ 192 w 432"/>
              <a:gd name="T5" fmla="*/ 360 h 384"/>
              <a:gd name="T6" fmla="*/ 144 w 432"/>
              <a:gd name="T7" fmla="*/ 368 h 384"/>
              <a:gd name="T8" fmla="*/ 144 w 432"/>
              <a:gd name="T9" fmla="*/ 384 h 384"/>
              <a:gd name="T10" fmla="*/ 287 w 432"/>
              <a:gd name="T11" fmla="*/ 384 h 384"/>
              <a:gd name="T12" fmla="*/ 287 w 432"/>
              <a:gd name="T13" fmla="*/ 369 h 384"/>
              <a:gd name="T14" fmla="*/ 240 w 432"/>
              <a:gd name="T15" fmla="*/ 360 h 384"/>
              <a:gd name="T16" fmla="*/ 240 w 432"/>
              <a:gd name="T17" fmla="*/ 335 h 384"/>
              <a:gd name="T18" fmla="*/ 400 w 432"/>
              <a:gd name="T19" fmla="*/ 0 h 384"/>
              <a:gd name="T20" fmla="*/ 32 w 432"/>
              <a:gd name="T21" fmla="*/ 0 h 384"/>
              <a:gd name="T22" fmla="*/ 0 w 432"/>
              <a:gd name="T23" fmla="*/ 32 h 384"/>
              <a:gd name="T24" fmla="*/ 0 w 432"/>
              <a:gd name="T25" fmla="*/ 256 h 384"/>
              <a:gd name="T26" fmla="*/ 32 w 432"/>
              <a:gd name="T27" fmla="*/ 288 h 384"/>
              <a:gd name="T28" fmla="*/ 400 w 432"/>
              <a:gd name="T29" fmla="*/ 288 h 384"/>
              <a:gd name="T30" fmla="*/ 432 w 432"/>
              <a:gd name="T31" fmla="*/ 256 h 384"/>
              <a:gd name="T32" fmla="*/ 432 w 432"/>
              <a:gd name="T33" fmla="*/ 32 h 384"/>
              <a:gd name="T34" fmla="*/ 400 w 432"/>
              <a:gd name="T35" fmla="*/ 0 h 384"/>
              <a:gd name="T36" fmla="*/ 214 w 432"/>
              <a:gd name="T37" fmla="*/ 264 h 384"/>
              <a:gd name="T38" fmla="*/ 198 w 432"/>
              <a:gd name="T39" fmla="*/ 248 h 384"/>
              <a:gd name="T40" fmla="*/ 214 w 432"/>
              <a:gd name="T41" fmla="*/ 232 h 384"/>
              <a:gd name="T42" fmla="*/ 230 w 432"/>
              <a:gd name="T43" fmla="*/ 248 h 384"/>
              <a:gd name="T44" fmla="*/ 214 w 432"/>
              <a:gd name="T45" fmla="*/ 264 h 384"/>
              <a:gd name="T46" fmla="*/ 400 w 432"/>
              <a:gd name="T47" fmla="*/ 208 h 384"/>
              <a:gd name="T48" fmla="*/ 32 w 432"/>
              <a:gd name="T49" fmla="*/ 208 h 384"/>
              <a:gd name="T50" fmla="*/ 32 w 432"/>
              <a:gd name="T51" fmla="*/ 32 h 384"/>
              <a:gd name="T52" fmla="*/ 400 w 432"/>
              <a:gd name="T53" fmla="*/ 32 h 384"/>
              <a:gd name="T54" fmla="*/ 400 w 432"/>
              <a:gd name="T55" fmla="*/ 20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2" h="384">
                <a:moveTo>
                  <a:pt x="240" y="335"/>
                </a:moveTo>
                <a:cubicBezTo>
                  <a:pt x="192" y="335"/>
                  <a:pt x="192" y="335"/>
                  <a:pt x="192" y="335"/>
                </a:cubicBezTo>
                <a:cubicBezTo>
                  <a:pt x="192" y="360"/>
                  <a:pt x="192" y="360"/>
                  <a:pt x="192" y="360"/>
                </a:cubicBezTo>
                <a:cubicBezTo>
                  <a:pt x="144" y="368"/>
                  <a:pt x="144" y="368"/>
                  <a:pt x="144" y="368"/>
                </a:cubicBezTo>
                <a:cubicBezTo>
                  <a:pt x="144" y="384"/>
                  <a:pt x="144" y="384"/>
                  <a:pt x="144" y="384"/>
                </a:cubicBezTo>
                <a:cubicBezTo>
                  <a:pt x="287" y="384"/>
                  <a:pt x="287" y="384"/>
                  <a:pt x="287" y="384"/>
                </a:cubicBezTo>
                <a:cubicBezTo>
                  <a:pt x="287" y="369"/>
                  <a:pt x="287" y="369"/>
                  <a:pt x="287" y="369"/>
                </a:cubicBezTo>
                <a:cubicBezTo>
                  <a:pt x="240" y="360"/>
                  <a:pt x="240" y="360"/>
                  <a:pt x="240" y="360"/>
                </a:cubicBezTo>
                <a:lnTo>
                  <a:pt x="240" y="335"/>
                </a:lnTo>
                <a:close/>
                <a:moveTo>
                  <a:pt x="400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74"/>
                  <a:pt x="14" y="288"/>
                  <a:pt x="32" y="288"/>
                </a:cubicBezTo>
                <a:cubicBezTo>
                  <a:pt x="400" y="288"/>
                  <a:pt x="400" y="288"/>
                  <a:pt x="400" y="288"/>
                </a:cubicBezTo>
                <a:cubicBezTo>
                  <a:pt x="418" y="288"/>
                  <a:pt x="432" y="274"/>
                  <a:pt x="432" y="256"/>
                </a:cubicBezTo>
                <a:cubicBezTo>
                  <a:pt x="432" y="32"/>
                  <a:pt x="432" y="32"/>
                  <a:pt x="432" y="32"/>
                </a:cubicBezTo>
                <a:cubicBezTo>
                  <a:pt x="432" y="14"/>
                  <a:pt x="418" y="0"/>
                  <a:pt x="400" y="0"/>
                </a:cubicBezTo>
                <a:close/>
                <a:moveTo>
                  <a:pt x="214" y="264"/>
                </a:moveTo>
                <a:cubicBezTo>
                  <a:pt x="205" y="264"/>
                  <a:pt x="198" y="257"/>
                  <a:pt x="198" y="248"/>
                </a:cubicBezTo>
                <a:cubicBezTo>
                  <a:pt x="198" y="239"/>
                  <a:pt x="205" y="232"/>
                  <a:pt x="214" y="232"/>
                </a:cubicBezTo>
                <a:cubicBezTo>
                  <a:pt x="223" y="232"/>
                  <a:pt x="230" y="239"/>
                  <a:pt x="230" y="248"/>
                </a:cubicBezTo>
                <a:cubicBezTo>
                  <a:pt x="230" y="257"/>
                  <a:pt x="223" y="264"/>
                  <a:pt x="214" y="264"/>
                </a:cubicBezTo>
                <a:close/>
                <a:moveTo>
                  <a:pt x="400" y="208"/>
                </a:moveTo>
                <a:cubicBezTo>
                  <a:pt x="32" y="208"/>
                  <a:pt x="32" y="208"/>
                  <a:pt x="32" y="208"/>
                </a:cubicBezTo>
                <a:cubicBezTo>
                  <a:pt x="32" y="32"/>
                  <a:pt x="32" y="32"/>
                  <a:pt x="32" y="32"/>
                </a:cubicBezTo>
                <a:cubicBezTo>
                  <a:pt x="400" y="32"/>
                  <a:pt x="400" y="32"/>
                  <a:pt x="400" y="32"/>
                </a:cubicBezTo>
                <a:lnTo>
                  <a:pt x="400" y="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8162532" y="1259754"/>
            <a:ext cx="635805" cy="526264"/>
          </a:xfrm>
          <a:custGeom>
            <a:avLst/>
            <a:gdLst>
              <a:gd name="T0" fmla="*/ 432 w 464"/>
              <a:gd name="T1" fmla="*/ 48 h 384"/>
              <a:gd name="T2" fmla="*/ 192 w 464"/>
              <a:gd name="T3" fmla="*/ 48 h 384"/>
              <a:gd name="T4" fmla="*/ 192 w 464"/>
              <a:gd name="T5" fmla="*/ 1 h 384"/>
              <a:gd name="T6" fmla="*/ 64 w 464"/>
              <a:gd name="T7" fmla="*/ 0 h 384"/>
              <a:gd name="T8" fmla="*/ 64 w 464"/>
              <a:gd name="T9" fmla="*/ 48 h 384"/>
              <a:gd name="T10" fmla="*/ 32 w 464"/>
              <a:gd name="T11" fmla="*/ 48 h 384"/>
              <a:gd name="T12" fmla="*/ 0 w 464"/>
              <a:gd name="T13" fmla="*/ 80 h 384"/>
              <a:gd name="T14" fmla="*/ 0 w 464"/>
              <a:gd name="T15" fmla="*/ 352 h 384"/>
              <a:gd name="T16" fmla="*/ 32 w 464"/>
              <a:gd name="T17" fmla="*/ 384 h 384"/>
              <a:gd name="T18" fmla="*/ 432 w 464"/>
              <a:gd name="T19" fmla="*/ 384 h 384"/>
              <a:gd name="T20" fmla="*/ 464 w 464"/>
              <a:gd name="T21" fmla="*/ 352 h 384"/>
              <a:gd name="T22" fmla="*/ 464 w 464"/>
              <a:gd name="T23" fmla="*/ 80 h 384"/>
              <a:gd name="T24" fmla="*/ 432 w 464"/>
              <a:gd name="T25" fmla="*/ 48 h 384"/>
              <a:gd name="T26" fmla="*/ 96 w 464"/>
              <a:gd name="T27" fmla="*/ 32 h 384"/>
              <a:gd name="T28" fmla="*/ 160 w 464"/>
              <a:gd name="T29" fmla="*/ 32 h 384"/>
              <a:gd name="T30" fmla="*/ 160 w 464"/>
              <a:gd name="T31" fmla="*/ 80 h 384"/>
              <a:gd name="T32" fmla="*/ 96 w 464"/>
              <a:gd name="T33" fmla="*/ 80 h 384"/>
              <a:gd name="T34" fmla="*/ 96 w 464"/>
              <a:gd name="T35" fmla="*/ 32 h 384"/>
              <a:gd name="T36" fmla="*/ 176 w 464"/>
              <a:gd name="T37" fmla="*/ 335 h 384"/>
              <a:gd name="T38" fmla="*/ 64 w 464"/>
              <a:gd name="T39" fmla="*/ 223 h 384"/>
              <a:gd name="T40" fmla="*/ 176 w 464"/>
              <a:gd name="T41" fmla="*/ 111 h 384"/>
              <a:gd name="T42" fmla="*/ 288 w 464"/>
              <a:gd name="T43" fmla="*/ 223 h 384"/>
              <a:gd name="T44" fmla="*/ 176 w 464"/>
              <a:gd name="T45" fmla="*/ 335 h 384"/>
              <a:gd name="T46" fmla="*/ 392 w 464"/>
              <a:gd name="T47" fmla="*/ 152 h 384"/>
              <a:gd name="T48" fmla="*/ 360 w 464"/>
              <a:gd name="T49" fmla="*/ 120 h 384"/>
              <a:gd name="T50" fmla="*/ 392 w 464"/>
              <a:gd name="T51" fmla="*/ 88 h 384"/>
              <a:gd name="T52" fmla="*/ 424 w 464"/>
              <a:gd name="T53" fmla="*/ 120 h 384"/>
              <a:gd name="T54" fmla="*/ 392 w 464"/>
              <a:gd name="T55" fmla="*/ 152 h 384"/>
              <a:gd name="T56" fmla="*/ 176 w 464"/>
              <a:gd name="T57" fmla="*/ 154 h 384"/>
              <a:gd name="T58" fmla="*/ 104 w 464"/>
              <a:gd name="T59" fmla="*/ 226 h 384"/>
              <a:gd name="T60" fmla="*/ 176 w 464"/>
              <a:gd name="T61" fmla="*/ 298 h 384"/>
              <a:gd name="T62" fmla="*/ 248 w 464"/>
              <a:gd name="T63" fmla="*/ 226 h 384"/>
              <a:gd name="T64" fmla="*/ 176 w 464"/>
              <a:gd name="T65" fmla="*/ 15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4" h="384">
                <a:moveTo>
                  <a:pt x="432" y="48"/>
                </a:moveTo>
                <a:cubicBezTo>
                  <a:pt x="192" y="48"/>
                  <a:pt x="192" y="48"/>
                  <a:pt x="192" y="48"/>
                </a:cubicBezTo>
                <a:cubicBezTo>
                  <a:pt x="192" y="1"/>
                  <a:pt x="192" y="1"/>
                  <a:pt x="192" y="1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48"/>
                  <a:pt x="64" y="48"/>
                  <a:pt x="6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14" y="48"/>
                  <a:pt x="0" y="62"/>
                  <a:pt x="0" y="80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0"/>
                  <a:pt x="14" y="384"/>
                  <a:pt x="32" y="384"/>
                </a:cubicBezTo>
                <a:cubicBezTo>
                  <a:pt x="432" y="384"/>
                  <a:pt x="432" y="384"/>
                  <a:pt x="432" y="384"/>
                </a:cubicBezTo>
                <a:cubicBezTo>
                  <a:pt x="450" y="384"/>
                  <a:pt x="464" y="370"/>
                  <a:pt x="464" y="352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62"/>
                  <a:pt x="450" y="48"/>
                  <a:pt x="432" y="48"/>
                </a:cubicBezTo>
                <a:close/>
                <a:moveTo>
                  <a:pt x="96" y="32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32"/>
                </a:lnTo>
                <a:close/>
                <a:moveTo>
                  <a:pt x="176" y="335"/>
                </a:moveTo>
                <a:cubicBezTo>
                  <a:pt x="114" y="335"/>
                  <a:pt x="64" y="285"/>
                  <a:pt x="64" y="223"/>
                </a:cubicBezTo>
                <a:cubicBezTo>
                  <a:pt x="64" y="161"/>
                  <a:pt x="114" y="111"/>
                  <a:pt x="176" y="111"/>
                </a:cubicBezTo>
                <a:cubicBezTo>
                  <a:pt x="238" y="111"/>
                  <a:pt x="288" y="161"/>
                  <a:pt x="288" y="223"/>
                </a:cubicBezTo>
                <a:cubicBezTo>
                  <a:pt x="288" y="285"/>
                  <a:pt x="238" y="335"/>
                  <a:pt x="176" y="335"/>
                </a:cubicBezTo>
                <a:close/>
                <a:moveTo>
                  <a:pt x="392" y="152"/>
                </a:moveTo>
                <a:cubicBezTo>
                  <a:pt x="374" y="152"/>
                  <a:pt x="360" y="138"/>
                  <a:pt x="360" y="120"/>
                </a:cubicBezTo>
                <a:cubicBezTo>
                  <a:pt x="360" y="103"/>
                  <a:pt x="374" y="88"/>
                  <a:pt x="392" y="88"/>
                </a:cubicBezTo>
                <a:cubicBezTo>
                  <a:pt x="410" y="88"/>
                  <a:pt x="424" y="103"/>
                  <a:pt x="424" y="120"/>
                </a:cubicBezTo>
                <a:cubicBezTo>
                  <a:pt x="424" y="138"/>
                  <a:pt x="410" y="152"/>
                  <a:pt x="392" y="152"/>
                </a:cubicBezTo>
                <a:close/>
                <a:moveTo>
                  <a:pt x="176" y="154"/>
                </a:moveTo>
                <a:cubicBezTo>
                  <a:pt x="136" y="154"/>
                  <a:pt x="104" y="186"/>
                  <a:pt x="104" y="226"/>
                </a:cubicBezTo>
                <a:cubicBezTo>
                  <a:pt x="104" y="266"/>
                  <a:pt x="136" y="298"/>
                  <a:pt x="176" y="298"/>
                </a:cubicBezTo>
                <a:cubicBezTo>
                  <a:pt x="216" y="298"/>
                  <a:pt x="248" y="266"/>
                  <a:pt x="248" y="226"/>
                </a:cubicBezTo>
                <a:cubicBezTo>
                  <a:pt x="248" y="186"/>
                  <a:pt x="216" y="154"/>
                  <a:pt x="176" y="1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273215" y="2136667"/>
            <a:ext cx="635226" cy="526264"/>
          </a:xfrm>
          <a:custGeom>
            <a:avLst/>
            <a:gdLst>
              <a:gd name="T0" fmla="*/ 432 w 464"/>
              <a:gd name="T1" fmla="*/ 64 h 384"/>
              <a:gd name="T2" fmla="*/ 337 w 464"/>
              <a:gd name="T3" fmla="*/ 64 h 384"/>
              <a:gd name="T4" fmla="*/ 336 w 464"/>
              <a:gd name="T5" fmla="*/ 40 h 384"/>
              <a:gd name="T6" fmla="*/ 296 w 464"/>
              <a:gd name="T7" fmla="*/ 0 h 384"/>
              <a:gd name="T8" fmla="*/ 168 w 464"/>
              <a:gd name="T9" fmla="*/ 0 h 384"/>
              <a:gd name="T10" fmla="*/ 128 w 464"/>
              <a:gd name="T11" fmla="*/ 40 h 384"/>
              <a:gd name="T12" fmla="*/ 129 w 464"/>
              <a:gd name="T13" fmla="*/ 64 h 384"/>
              <a:gd name="T14" fmla="*/ 32 w 464"/>
              <a:gd name="T15" fmla="*/ 64 h 384"/>
              <a:gd name="T16" fmla="*/ 0 w 464"/>
              <a:gd name="T17" fmla="*/ 96 h 384"/>
              <a:gd name="T18" fmla="*/ 0 w 464"/>
              <a:gd name="T19" fmla="*/ 352 h 384"/>
              <a:gd name="T20" fmla="*/ 32 w 464"/>
              <a:gd name="T21" fmla="*/ 384 h 384"/>
              <a:gd name="T22" fmla="*/ 432 w 464"/>
              <a:gd name="T23" fmla="*/ 384 h 384"/>
              <a:gd name="T24" fmla="*/ 464 w 464"/>
              <a:gd name="T25" fmla="*/ 352 h 384"/>
              <a:gd name="T26" fmla="*/ 464 w 464"/>
              <a:gd name="T27" fmla="*/ 96 h 384"/>
              <a:gd name="T28" fmla="*/ 432 w 464"/>
              <a:gd name="T29" fmla="*/ 64 h 384"/>
              <a:gd name="T30" fmla="*/ 233 w 464"/>
              <a:gd name="T31" fmla="*/ 320 h 384"/>
              <a:gd name="T32" fmla="*/ 137 w 464"/>
              <a:gd name="T33" fmla="*/ 224 h 384"/>
              <a:gd name="T34" fmla="*/ 233 w 464"/>
              <a:gd name="T35" fmla="*/ 128 h 384"/>
              <a:gd name="T36" fmla="*/ 329 w 464"/>
              <a:gd name="T37" fmla="*/ 224 h 384"/>
              <a:gd name="T38" fmla="*/ 233 w 464"/>
              <a:gd name="T39" fmla="*/ 32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4" h="384">
                <a:moveTo>
                  <a:pt x="432" y="64"/>
                </a:moveTo>
                <a:cubicBezTo>
                  <a:pt x="337" y="64"/>
                  <a:pt x="337" y="64"/>
                  <a:pt x="337" y="64"/>
                </a:cubicBezTo>
                <a:cubicBezTo>
                  <a:pt x="337" y="64"/>
                  <a:pt x="336" y="62"/>
                  <a:pt x="336" y="40"/>
                </a:cubicBezTo>
                <a:cubicBezTo>
                  <a:pt x="336" y="18"/>
                  <a:pt x="318" y="0"/>
                  <a:pt x="296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46" y="0"/>
                  <a:pt x="128" y="18"/>
                  <a:pt x="128" y="40"/>
                </a:cubicBezTo>
                <a:cubicBezTo>
                  <a:pt x="128" y="62"/>
                  <a:pt x="129" y="64"/>
                  <a:pt x="129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14" y="64"/>
                  <a:pt x="0" y="78"/>
                  <a:pt x="0" y="96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0"/>
                  <a:pt x="14" y="384"/>
                  <a:pt x="32" y="384"/>
                </a:cubicBezTo>
                <a:cubicBezTo>
                  <a:pt x="432" y="384"/>
                  <a:pt x="432" y="384"/>
                  <a:pt x="432" y="384"/>
                </a:cubicBezTo>
                <a:cubicBezTo>
                  <a:pt x="450" y="384"/>
                  <a:pt x="464" y="370"/>
                  <a:pt x="464" y="352"/>
                </a:cubicBezTo>
                <a:cubicBezTo>
                  <a:pt x="464" y="96"/>
                  <a:pt x="464" y="96"/>
                  <a:pt x="464" y="96"/>
                </a:cubicBezTo>
                <a:cubicBezTo>
                  <a:pt x="464" y="78"/>
                  <a:pt x="450" y="64"/>
                  <a:pt x="432" y="64"/>
                </a:cubicBezTo>
                <a:close/>
                <a:moveTo>
                  <a:pt x="233" y="320"/>
                </a:moveTo>
                <a:cubicBezTo>
                  <a:pt x="180" y="320"/>
                  <a:pt x="137" y="277"/>
                  <a:pt x="137" y="224"/>
                </a:cubicBezTo>
                <a:cubicBezTo>
                  <a:pt x="137" y="171"/>
                  <a:pt x="180" y="128"/>
                  <a:pt x="233" y="128"/>
                </a:cubicBezTo>
                <a:cubicBezTo>
                  <a:pt x="286" y="128"/>
                  <a:pt x="329" y="171"/>
                  <a:pt x="329" y="224"/>
                </a:cubicBezTo>
                <a:cubicBezTo>
                  <a:pt x="329" y="277"/>
                  <a:pt x="286" y="320"/>
                  <a:pt x="233" y="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1301980" y="2071174"/>
            <a:ext cx="352967" cy="657830"/>
          </a:xfrm>
          <a:custGeom>
            <a:avLst/>
            <a:gdLst>
              <a:gd name="T0" fmla="*/ 242 w 258"/>
              <a:gd name="T1" fmla="*/ 126 h 480"/>
              <a:gd name="T2" fmla="*/ 258 w 258"/>
              <a:gd name="T3" fmla="*/ 143 h 480"/>
              <a:gd name="T4" fmla="*/ 229 w 258"/>
              <a:gd name="T5" fmla="*/ 464 h 480"/>
              <a:gd name="T6" fmla="*/ 213 w 258"/>
              <a:gd name="T7" fmla="*/ 480 h 480"/>
              <a:gd name="T8" fmla="*/ 45 w 258"/>
              <a:gd name="T9" fmla="*/ 480 h 480"/>
              <a:gd name="T10" fmla="*/ 29 w 258"/>
              <a:gd name="T11" fmla="*/ 464 h 480"/>
              <a:gd name="T12" fmla="*/ 0 w 258"/>
              <a:gd name="T13" fmla="*/ 143 h 480"/>
              <a:gd name="T14" fmla="*/ 16 w 258"/>
              <a:gd name="T15" fmla="*/ 126 h 480"/>
              <a:gd name="T16" fmla="*/ 160 w 258"/>
              <a:gd name="T17" fmla="*/ 126 h 480"/>
              <a:gd name="T18" fmla="*/ 177 w 258"/>
              <a:gd name="T19" fmla="*/ 40 h 480"/>
              <a:gd name="T20" fmla="*/ 255 w 258"/>
              <a:gd name="T21" fmla="*/ 0 h 480"/>
              <a:gd name="T22" fmla="*/ 249 w 258"/>
              <a:gd name="T23" fmla="*/ 21 h 480"/>
              <a:gd name="T24" fmla="*/ 192 w 258"/>
              <a:gd name="T25" fmla="*/ 49 h 480"/>
              <a:gd name="T26" fmla="*/ 177 w 258"/>
              <a:gd name="T27" fmla="*/ 126 h 480"/>
              <a:gd name="T28" fmla="*/ 242 w 258"/>
              <a:gd name="T29" fmla="*/ 126 h 480"/>
              <a:gd name="T30" fmla="*/ 153 w 258"/>
              <a:gd name="T31" fmla="*/ 239 h 480"/>
              <a:gd name="T32" fmla="*/ 218 w 258"/>
              <a:gd name="T33" fmla="*/ 239 h 480"/>
              <a:gd name="T34" fmla="*/ 200 w 258"/>
              <a:gd name="T35" fmla="*/ 448 h 480"/>
              <a:gd name="T36" fmla="*/ 58 w 258"/>
              <a:gd name="T37" fmla="*/ 448 h 480"/>
              <a:gd name="T38" fmla="*/ 40 w 258"/>
              <a:gd name="T39" fmla="*/ 239 h 480"/>
              <a:gd name="T40" fmla="*/ 137 w 258"/>
              <a:gd name="T41" fmla="*/ 239 h 480"/>
              <a:gd name="T42" fmla="*/ 157 w 258"/>
              <a:gd name="T43" fmla="*/ 143 h 480"/>
              <a:gd name="T44" fmla="*/ 16 w 258"/>
              <a:gd name="T45" fmla="*/ 143 h 480"/>
              <a:gd name="T46" fmla="*/ 45 w 258"/>
              <a:gd name="T47" fmla="*/ 464 h 480"/>
              <a:gd name="T48" fmla="*/ 213 w 258"/>
              <a:gd name="T49" fmla="*/ 464 h 480"/>
              <a:gd name="T50" fmla="*/ 242 w 258"/>
              <a:gd name="T51" fmla="*/ 143 h 480"/>
              <a:gd name="T52" fmla="*/ 173 w 258"/>
              <a:gd name="T53" fmla="*/ 143 h 480"/>
              <a:gd name="T54" fmla="*/ 153 w 258"/>
              <a:gd name="T55" fmla="*/ 239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8" h="480">
                <a:moveTo>
                  <a:pt x="242" y="126"/>
                </a:moveTo>
                <a:cubicBezTo>
                  <a:pt x="251" y="126"/>
                  <a:pt x="258" y="134"/>
                  <a:pt x="258" y="143"/>
                </a:cubicBezTo>
                <a:cubicBezTo>
                  <a:pt x="229" y="464"/>
                  <a:pt x="229" y="464"/>
                  <a:pt x="229" y="464"/>
                </a:cubicBezTo>
                <a:cubicBezTo>
                  <a:pt x="229" y="473"/>
                  <a:pt x="222" y="480"/>
                  <a:pt x="213" y="480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36" y="480"/>
                  <a:pt x="29" y="473"/>
                  <a:pt x="29" y="464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34"/>
                  <a:pt x="7" y="126"/>
                  <a:pt x="16" y="126"/>
                </a:cubicBezTo>
                <a:cubicBezTo>
                  <a:pt x="160" y="126"/>
                  <a:pt x="160" y="126"/>
                  <a:pt x="160" y="126"/>
                </a:cubicBezTo>
                <a:cubicBezTo>
                  <a:pt x="177" y="40"/>
                  <a:pt x="177" y="40"/>
                  <a:pt x="177" y="40"/>
                </a:cubicBezTo>
                <a:cubicBezTo>
                  <a:pt x="255" y="0"/>
                  <a:pt x="255" y="0"/>
                  <a:pt x="255" y="0"/>
                </a:cubicBezTo>
                <a:cubicBezTo>
                  <a:pt x="249" y="21"/>
                  <a:pt x="249" y="21"/>
                  <a:pt x="249" y="21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77" y="126"/>
                  <a:pt x="177" y="126"/>
                  <a:pt x="177" y="126"/>
                </a:cubicBezTo>
                <a:lnTo>
                  <a:pt x="242" y="126"/>
                </a:lnTo>
                <a:close/>
                <a:moveTo>
                  <a:pt x="153" y="239"/>
                </a:moveTo>
                <a:cubicBezTo>
                  <a:pt x="218" y="239"/>
                  <a:pt x="218" y="239"/>
                  <a:pt x="218" y="239"/>
                </a:cubicBezTo>
                <a:cubicBezTo>
                  <a:pt x="200" y="448"/>
                  <a:pt x="200" y="448"/>
                  <a:pt x="200" y="448"/>
                </a:cubicBezTo>
                <a:cubicBezTo>
                  <a:pt x="58" y="448"/>
                  <a:pt x="58" y="448"/>
                  <a:pt x="58" y="448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57" y="143"/>
                  <a:pt x="157" y="143"/>
                  <a:pt x="157" y="143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45" y="464"/>
                  <a:pt x="45" y="464"/>
                  <a:pt x="45" y="464"/>
                </a:cubicBezTo>
                <a:cubicBezTo>
                  <a:pt x="213" y="464"/>
                  <a:pt x="213" y="464"/>
                  <a:pt x="213" y="464"/>
                </a:cubicBezTo>
                <a:cubicBezTo>
                  <a:pt x="242" y="143"/>
                  <a:pt x="242" y="143"/>
                  <a:pt x="242" y="143"/>
                </a:cubicBezTo>
                <a:cubicBezTo>
                  <a:pt x="173" y="143"/>
                  <a:pt x="173" y="143"/>
                  <a:pt x="173" y="143"/>
                </a:cubicBezTo>
                <a:lnTo>
                  <a:pt x="153" y="2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2019506" y="2109427"/>
            <a:ext cx="678115" cy="575528"/>
          </a:xfrm>
          <a:custGeom>
            <a:avLst/>
            <a:gdLst>
              <a:gd name="T0" fmla="*/ 478 w 495"/>
              <a:gd name="T1" fmla="*/ 360 h 420"/>
              <a:gd name="T2" fmla="*/ 278 w 495"/>
              <a:gd name="T3" fmla="*/ 17 h 420"/>
              <a:gd name="T4" fmla="*/ 217 w 495"/>
              <a:gd name="T5" fmla="*/ 17 h 420"/>
              <a:gd name="T6" fmla="*/ 17 w 495"/>
              <a:gd name="T7" fmla="*/ 360 h 420"/>
              <a:gd name="T8" fmla="*/ 17 w 495"/>
              <a:gd name="T9" fmla="*/ 420 h 420"/>
              <a:gd name="T10" fmla="*/ 478 w 495"/>
              <a:gd name="T11" fmla="*/ 420 h 420"/>
              <a:gd name="T12" fmla="*/ 478 w 495"/>
              <a:gd name="T13" fmla="*/ 360 h 420"/>
              <a:gd name="T14" fmla="*/ 229 w 495"/>
              <a:gd name="T15" fmla="*/ 140 h 420"/>
              <a:gd name="T16" fmla="*/ 253 w 495"/>
              <a:gd name="T17" fmla="*/ 116 h 420"/>
              <a:gd name="T18" fmla="*/ 277 w 495"/>
              <a:gd name="T19" fmla="*/ 140 h 420"/>
              <a:gd name="T20" fmla="*/ 277 w 495"/>
              <a:gd name="T21" fmla="*/ 252 h 420"/>
              <a:gd name="T22" fmla="*/ 253 w 495"/>
              <a:gd name="T23" fmla="*/ 276 h 420"/>
              <a:gd name="T24" fmla="*/ 229 w 495"/>
              <a:gd name="T25" fmla="*/ 252 h 420"/>
              <a:gd name="T26" fmla="*/ 229 w 495"/>
              <a:gd name="T27" fmla="*/ 140 h 420"/>
              <a:gd name="T28" fmla="*/ 253 w 495"/>
              <a:gd name="T29" fmla="*/ 356 h 420"/>
              <a:gd name="T30" fmla="*/ 229 w 495"/>
              <a:gd name="T31" fmla="*/ 332 h 420"/>
              <a:gd name="T32" fmla="*/ 253 w 495"/>
              <a:gd name="T33" fmla="*/ 308 h 420"/>
              <a:gd name="T34" fmla="*/ 277 w 495"/>
              <a:gd name="T35" fmla="*/ 332 h 420"/>
              <a:gd name="T36" fmla="*/ 253 w 495"/>
              <a:gd name="T37" fmla="*/ 356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5" h="420">
                <a:moveTo>
                  <a:pt x="478" y="360"/>
                </a:moveTo>
                <a:cubicBezTo>
                  <a:pt x="278" y="17"/>
                  <a:pt x="278" y="17"/>
                  <a:pt x="278" y="17"/>
                </a:cubicBezTo>
                <a:cubicBezTo>
                  <a:pt x="261" y="0"/>
                  <a:pt x="234" y="0"/>
                  <a:pt x="217" y="17"/>
                </a:cubicBezTo>
                <a:cubicBezTo>
                  <a:pt x="17" y="360"/>
                  <a:pt x="17" y="360"/>
                  <a:pt x="17" y="360"/>
                </a:cubicBezTo>
                <a:cubicBezTo>
                  <a:pt x="0" y="376"/>
                  <a:pt x="0" y="403"/>
                  <a:pt x="17" y="420"/>
                </a:cubicBezTo>
                <a:cubicBezTo>
                  <a:pt x="478" y="420"/>
                  <a:pt x="478" y="420"/>
                  <a:pt x="478" y="420"/>
                </a:cubicBezTo>
                <a:cubicBezTo>
                  <a:pt x="495" y="403"/>
                  <a:pt x="495" y="376"/>
                  <a:pt x="478" y="360"/>
                </a:cubicBezTo>
                <a:close/>
                <a:moveTo>
                  <a:pt x="229" y="140"/>
                </a:moveTo>
                <a:cubicBezTo>
                  <a:pt x="229" y="126"/>
                  <a:pt x="240" y="116"/>
                  <a:pt x="253" y="116"/>
                </a:cubicBezTo>
                <a:cubicBezTo>
                  <a:pt x="266" y="116"/>
                  <a:pt x="277" y="126"/>
                  <a:pt x="277" y="140"/>
                </a:cubicBezTo>
                <a:cubicBezTo>
                  <a:pt x="277" y="252"/>
                  <a:pt x="277" y="252"/>
                  <a:pt x="277" y="252"/>
                </a:cubicBezTo>
                <a:cubicBezTo>
                  <a:pt x="277" y="265"/>
                  <a:pt x="266" y="276"/>
                  <a:pt x="253" y="276"/>
                </a:cubicBezTo>
                <a:cubicBezTo>
                  <a:pt x="240" y="276"/>
                  <a:pt x="229" y="265"/>
                  <a:pt x="229" y="252"/>
                </a:cubicBezTo>
                <a:lnTo>
                  <a:pt x="229" y="140"/>
                </a:lnTo>
                <a:close/>
                <a:moveTo>
                  <a:pt x="253" y="356"/>
                </a:moveTo>
                <a:cubicBezTo>
                  <a:pt x="240" y="356"/>
                  <a:pt x="229" y="345"/>
                  <a:pt x="229" y="332"/>
                </a:cubicBezTo>
                <a:cubicBezTo>
                  <a:pt x="229" y="319"/>
                  <a:pt x="240" y="308"/>
                  <a:pt x="253" y="308"/>
                </a:cubicBezTo>
                <a:cubicBezTo>
                  <a:pt x="266" y="308"/>
                  <a:pt x="277" y="319"/>
                  <a:pt x="277" y="332"/>
                </a:cubicBezTo>
                <a:cubicBezTo>
                  <a:pt x="277" y="345"/>
                  <a:pt x="266" y="356"/>
                  <a:pt x="253" y="3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2968867" y="2158692"/>
            <a:ext cx="503660" cy="504239"/>
          </a:xfrm>
          <a:custGeom>
            <a:avLst/>
            <a:gdLst>
              <a:gd name="T0" fmla="*/ 249 w 368"/>
              <a:gd name="T1" fmla="*/ 94 h 368"/>
              <a:gd name="T2" fmla="*/ 199 w 368"/>
              <a:gd name="T3" fmla="*/ 169 h 368"/>
              <a:gd name="T4" fmla="*/ 162 w 368"/>
              <a:gd name="T5" fmla="*/ 133 h 368"/>
              <a:gd name="T6" fmla="*/ 126 w 368"/>
              <a:gd name="T7" fmla="*/ 192 h 368"/>
              <a:gd name="T8" fmla="*/ 98 w 368"/>
              <a:gd name="T9" fmla="*/ 165 h 368"/>
              <a:gd name="T10" fmla="*/ 69 w 368"/>
              <a:gd name="T11" fmla="*/ 224 h 368"/>
              <a:gd name="T12" fmla="*/ 302 w 368"/>
              <a:gd name="T13" fmla="*/ 224 h 368"/>
              <a:gd name="T14" fmla="*/ 249 w 368"/>
              <a:gd name="T15" fmla="*/ 94 h 368"/>
              <a:gd name="T16" fmla="*/ 0 w 368"/>
              <a:gd name="T17" fmla="*/ 0 h 368"/>
              <a:gd name="T18" fmla="*/ 0 w 368"/>
              <a:gd name="T19" fmla="*/ 368 h 368"/>
              <a:gd name="T20" fmla="*/ 368 w 368"/>
              <a:gd name="T21" fmla="*/ 368 h 368"/>
              <a:gd name="T22" fmla="*/ 368 w 368"/>
              <a:gd name="T23" fmla="*/ 0 h 368"/>
              <a:gd name="T24" fmla="*/ 0 w 368"/>
              <a:gd name="T25" fmla="*/ 0 h 368"/>
              <a:gd name="T26" fmla="*/ 336 w 368"/>
              <a:gd name="T27" fmla="*/ 256 h 368"/>
              <a:gd name="T28" fmla="*/ 32 w 368"/>
              <a:gd name="T29" fmla="*/ 256 h 368"/>
              <a:gd name="T30" fmla="*/ 32 w 368"/>
              <a:gd name="T31" fmla="*/ 32 h 368"/>
              <a:gd name="T32" fmla="*/ 336 w 368"/>
              <a:gd name="T33" fmla="*/ 32 h 368"/>
              <a:gd name="T34" fmla="*/ 336 w 368"/>
              <a:gd name="T35" fmla="*/ 256 h 368"/>
              <a:gd name="T36" fmla="*/ 104 w 368"/>
              <a:gd name="T37" fmla="*/ 129 h 368"/>
              <a:gd name="T38" fmla="*/ 128 w 368"/>
              <a:gd name="T39" fmla="*/ 105 h 368"/>
              <a:gd name="T40" fmla="*/ 104 w 368"/>
              <a:gd name="T41" fmla="*/ 81 h 368"/>
              <a:gd name="T42" fmla="*/ 80 w 368"/>
              <a:gd name="T43" fmla="*/ 105 h 368"/>
              <a:gd name="T44" fmla="*/ 104 w 368"/>
              <a:gd name="T45" fmla="*/ 129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8" h="368">
                <a:moveTo>
                  <a:pt x="249" y="94"/>
                </a:moveTo>
                <a:cubicBezTo>
                  <a:pt x="199" y="169"/>
                  <a:pt x="199" y="169"/>
                  <a:pt x="199" y="169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26" y="192"/>
                  <a:pt x="126" y="192"/>
                  <a:pt x="126" y="192"/>
                </a:cubicBezTo>
                <a:cubicBezTo>
                  <a:pt x="98" y="165"/>
                  <a:pt x="98" y="165"/>
                  <a:pt x="98" y="165"/>
                </a:cubicBezTo>
                <a:cubicBezTo>
                  <a:pt x="69" y="224"/>
                  <a:pt x="69" y="224"/>
                  <a:pt x="69" y="224"/>
                </a:cubicBezTo>
                <a:cubicBezTo>
                  <a:pt x="302" y="224"/>
                  <a:pt x="302" y="224"/>
                  <a:pt x="302" y="224"/>
                </a:cubicBezTo>
                <a:lnTo>
                  <a:pt x="249" y="94"/>
                </a:lnTo>
                <a:close/>
                <a:moveTo>
                  <a:pt x="0" y="0"/>
                </a:moveTo>
                <a:cubicBezTo>
                  <a:pt x="0" y="368"/>
                  <a:pt x="0" y="368"/>
                  <a:pt x="0" y="368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368" y="0"/>
                  <a:pt x="368" y="0"/>
                  <a:pt x="368" y="0"/>
                </a:cubicBezTo>
                <a:lnTo>
                  <a:pt x="0" y="0"/>
                </a:lnTo>
                <a:close/>
                <a:moveTo>
                  <a:pt x="336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32" y="32"/>
                  <a:pt x="32" y="32"/>
                  <a:pt x="32" y="32"/>
                </a:cubicBezTo>
                <a:cubicBezTo>
                  <a:pt x="336" y="32"/>
                  <a:pt x="336" y="32"/>
                  <a:pt x="336" y="32"/>
                </a:cubicBezTo>
                <a:lnTo>
                  <a:pt x="336" y="256"/>
                </a:lnTo>
                <a:close/>
                <a:moveTo>
                  <a:pt x="104" y="129"/>
                </a:moveTo>
                <a:cubicBezTo>
                  <a:pt x="117" y="129"/>
                  <a:pt x="128" y="118"/>
                  <a:pt x="128" y="105"/>
                </a:cubicBezTo>
                <a:cubicBezTo>
                  <a:pt x="128" y="92"/>
                  <a:pt x="117" y="81"/>
                  <a:pt x="104" y="81"/>
                </a:cubicBezTo>
                <a:cubicBezTo>
                  <a:pt x="91" y="81"/>
                  <a:pt x="80" y="92"/>
                  <a:pt x="80" y="105"/>
                </a:cubicBezTo>
                <a:cubicBezTo>
                  <a:pt x="80" y="118"/>
                  <a:pt x="91" y="129"/>
                  <a:pt x="104" y="1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3783763" y="2094358"/>
            <a:ext cx="649136" cy="610883"/>
          </a:xfrm>
          <a:custGeom>
            <a:avLst/>
            <a:gdLst>
              <a:gd name="T0" fmla="*/ 425 w 474"/>
              <a:gd name="T1" fmla="*/ 281 h 446"/>
              <a:gd name="T2" fmla="*/ 404 w 474"/>
              <a:gd name="T3" fmla="*/ 360 h 446"/>
              <a:gd name="T4" fmla="*/ 403 w 474"/>
              <a:gd name="T5" fmla="*/ 360 h 446"/>
              <a:gd name="T6" fmla="*/ 380 w 474"/>
              <a:gd name="T7" fmla="*/ 446 h 446"/>
              <a:gd name="T8" fmla="*/ 231 w 474"/>
              <a:gd name="T9" fmla="*/ 406 h 446"/>
              <a:gd name="T10" fmla="*/ 230 w 474"/>
              <a:gd name="T11" fmla="*/ 406 h 446"/>
              <a:gd name="T12" fmla="*/ 73 w 474"/>
              <a:gd name="T13" fmla="*/ 364 h 446"/>
              <a:gd name="T14" fmla="*/ 73 w 474"/>
              <a:gd name="T15" fmla="*/ 363 h 446"/>
              <a:gd name="T16" fmla="*/ 31 w 474"/>
              <a:gd name="T17" fmla="*/ 352 h 446"/>
              <a:gd name="T18" fmla="*/ 39 w 474"/>
              <a:gd name="T19" fmla="*/ 323 h 446"/>
              <a:gd name="T20" fmla="*/ 39 w 474"/>
              <a:gd name="T21" fmla="*/ 323 h 446"/>
              <a:gd name="T22" fmla="*/ 117 w 474"/>
              <a:gd name="T23" fmla="*/ 35 h 446"/>
              <a:gd name="T24" fmla="*/ 116 w 474"/>
              <a:gd name="T25" fmla="*/ 34 h 446"/>
              <a:gd name="T26" fmla="*/ 124 w 474"/>
              <a:gd name="T27" fmla="*/ 4 h 446"/>
              <a:gd name="T28" fmla="*/ 398 w 474"/>
              <a:gd name="T29" fmla="*/ 77 h 446"/>
              <a:gd name="T30" fmla="*/ 398 w 474"/>
              <a:gd name="T31" fmla="*/ 77 h 446"/>
              <a:gd name="T32" fmla="*/ 474 w 474"/>
              <a:gd name="T33" fmla="*/ 97 h 446"/>
              <a:gd name="T34" fmla="*/ 424 w 474"/>
              <a:gd name="T35" fmla="*/ 280 h 446"/>
              <a:gd name="T36" fmla="*/ 425 w 474"/>
              <a:gd name="T37" fmla="*/ 281 h 446"/>
              <a:gd name="T38" fmla="*/ 435 w 474"/>
              <a:gd name="T39" fmla="*/ 119 h 446"/>
              <a:gd name="T40" fmla="*/ 147 w 474"/>
              <a:gd name="T41" fmla="*/ 42 h 446"/>
              <a:gd name="T42" fmla="*/ 90 w 474"/>
              <a:gd name="T43" fmla="*/ 254 h 446"/>
              <a:gd name="T44" fmla="*/ 378 w 474"/>
              <a:gd name="T45" fmla="*/ 331 h 446"/>
              <a:gd name="T46" fmla="*/ 435 w 474"/>
              <a:gd name="T47" fmla="*/ 119 h 446"/>
              <a:gd name="T48" fmla="*/ 177 w 474"/>
              <a:gd name="T49" fmla="*/ 181 h 446"/>
              <a:gd name="T50" fmla="*/ 196 w 474"/>
              <a:gd name="T51" fmla="*/ 214 h 446"/>
              <a:gd name="T52" fmla="*/ 246 w 474"/>
              <a:gd name="T53" fmla="*/ 167 h 446"/>
              <a:gd name="T54" fmla="*/ 271 w 474"/>
              <a:gd name="T55" fmla="*/ 211 h 446"/>
              <a:gd name="T56" fmla="*/ 338 w 474"/>
              <a:gd name="T57" fmla="*/ 152 h 446"/>
              <a:gd name="T58" fmla="*/ 355 w 474"/>
              <a:gd name="T59" fmla="*/ 289 h 446"/>
              <a:gd name="T60" fmla="*/ 133 w 474"/>
              <a:gd name="T61" fmla="*/ 230 h 446"/>
              <a:gd name="T62" fmla="*/ 177 w 474"/>
              <a:gd name="T63" fmla="*/ 181 h 446"/>
              <a:gd name="T64" fmla="*/ 191 w 474"/>
              <a:gd name="T65" fmla="*/ 149 h 446"/>
              <a:gd name="T66" fmla="*/ 174 w 474"/>
              <a:gd name="T67" fmla="*/ 120 h 446"/>
              <a:gd name="T68" fmla="*/ 203 w 474"/>
              <a:gd name="T69" fmla="*/ 104 h 446"/>
              <a:gd name="T70" fmla="*/ 220 w 474"/>
              <a:gd name="T71" fmla="*/ 132 h 446"/>
              <a:gd name="T72" fmla="*/ 191 w 474"/>
              <a:gd name="T73" fmla="*/ 149 h 446"/>
              <a:gd name="T74" fmla="*/ 327 w 474"/>
              <a:gd name="T75" fmla="*/ 39 h 446"/>
              <a:gd name="T76" fmla="*/ 321 w 474"/>
              <a:gd name="T77" fmla="*/ 40 h 446"/>
              <a:gd name="T78" fmla="*/ 260 w 474"/>
              <a:gd name="T79" fmla="*/ 24 h 446"/>
              <a:gd name="T80" fmla="*/ 349 w 474"/>
              <a:gd name="T81" fmla="*/ 0 h 446"/>
              <a:gd name="T82" fmla="*/ 363 w 474"/>
              <a:gd name="T83" fmla="*/ 52 h 446"/>
              <a:gd name="T84" fmla="*/ 328 w 474"/>
              <a:gd name="T85" fmla="*/ 42 h 446"/>
              <a:gd name="T86" fmla="*/ 327 w 474"/>
              <a:gd name="T87" fmla="*/ 39 h 446"/>
              <a:gd name="T88" fmla="*/ 39 w 474"/>
              <a:gd name="T89" fmla="*/ 116 h 446"/>
              <a:gd name="T90" fmla="*/ 59 w 474"/>
              <a:gd name="T91" fmla="*/ 190 h 446"/>
              <a:gd name="T92" fmla="*/ 42 w 474"/>
              <a:gd name="T93" fmla="*/ 251 h 446"/>
              <a:gd name="T94" fmla="*/ 0 w 474"/>
              <a:gd name="T95" fmla="*/ 94 h 446"/>
              <a:gd name="T96" fmla="*/ 91 w 474"/>
              <a:gd name="T97" fmla="*/ 69 h 446"/>
              <a:gd name="T98" fmla="*/ 82 w 474"/>
              <a:gd name="T99" fmla="*/ 104 h 446"/>
              <a:gd name="T100" fmla="*/ 39 w 474"/>
              <a:gd name="T101" fmla="*/ 116 h 446"/>
              <a:gd name="T102" fmla="*/ 94 w 474"/>
              <a:gd name="T103" fmla="*/ 443 h 446"/>
              <a:gd name="T104" fmla="*/ 78 w 474"/>
              <a:gd name="T105" fmla="*/ 382 h 446"/>
              <a:gd name="T106" fmla="*/ 199 w 474"/>
              <a:gd name="T107" fmla="*/ 415 h 446"/>
              <a:gd name="T108" fmla="*/ 94 w 474"/>
              <a:gd name="T109" fmla="*/ 443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4" h="446">
                <a:moveTo>
                  <a:pt x="425" y="281"/>
                </a:moveTo>
                <a:cubicBezTo>
                  <a:pt x="404" y="360"/>
                  <a:pt x="404" y="360"/>
                  <a:pt x="404" y="360"/>
                </a:cubicBezTo>
                <a:cubicBezTo>
                  <a:pt x="403" y="360"/>
                  <a:pt x="403" y="360"/>
                  <a:pt x="403" y="360"/>
                </a:cubicBezTo>
                <a:cubicBezTo>
                  <a:pt x="380" y="446"/>
                  <a:pt x="380" y="446"/>
                  <a:pt x="380" y="446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0" y="406"/>
                  <a:pt x="230" y="406"/>
                  <a:pt x="230" y="406"/>
                </a:cubicBezTo>
                <a:cubicBezTo>
                  <a:pt x="73" y="364"/>
                  <a:pt x="73" y="364"/>
                  <a:pt x="73" y="364"/>
                </a:cubicBezTo>
                <a:cubicBezTo>
                  <a:pt x="73" y="363"/>
                  <a:pt x="73" y="363"/>
                  <a:pt x="73" y="363"/>
                </a:cubicBezTo>
                <a:cubicBezTo>
                  <a:pt x="31" y="352"/>
                  <a:pt x="31" y="352"/>
                  <a:pt x="31" y="352"/>
                </a:cubicBezTo>
                <a:cubicBezTo>
                  <a:pt x="39" y="323"/>
                  <a:pt x="39" y="323"/>
                  <a:pt x="39" y="323"/>
                </a:cubicBezTo>
                <a:cubicBezTo>
                  <a:pt x="39" y="323"/>
                  <a:pt x="39" y="323"/>
                  <a:pt x="39" y="32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24" y="4"/>
                  <a:pt x="124" y="4"/>
                  <a:pt x="124" y="4"/>
                </a:cubicBezTo>
                <a:cubicBezTo>
                  <a:pt x="398" y="77"/>
                  <a:pt x="398" y="77"/>
                  <a:pt x="398" y="77"/>
                </a:cubicBezTo>
                <a:cubicBezTo>
                  <a:pt x="398" y="77"/>
                  <a:pt x="398" y="77"/>
                  <a:pt x="398" y="77"/>
                </a:cubicBezTo>
                <a:cubicBezTo>
                  <a:pt x="474" y="97"/>
                  <a:pt x="474" y="97"/>
                  <a:pt x="474" y="97"/>
                </a:cubicBezTo>
                <a:cubicBezTo>
                  <a:pt x="424" y="280"/>
                  <a:pt x="424" y="280"/>
                  <a:pt x="424" y="280"/>
                </a:cubicBezTo>
                <a:cubicBezTo>
                  <a:pt x="425" y="281"/>
                  <a:pt x="425" y="281"/>
                  <a:pt x="425" y="281"/>
                </a:cubicBezTo>
                <a:close/>
                <a:moveTo>
                  <a:pt x="435" y="119"/>
                </a:moveTo>
                <a:cubicBezTo>
                  <a:pt x="147" y="42"/>
                  <a:pt x="147" y="42"/>
                  <a:pt x="147" y="42"/>
                </a:cubicBezTo>
                <a:cubicBezTo>
                  <a:pt x="90" y="254"/>
                  <a:pt x="90" y="254"/>
                  <a:pt x="90" y="254"/>
                </a:cubicBezTo>
                <a:cubicBezTo>
                  <a:pt x="378" y="331"/>
                  <a:pt x="378" y="331"/>
                  <a:pt x="378" y="331"/>
                </a:cubicBezTo>
                <a:lnTo>
                  <a:pt x="435" y="119"/>
                </a:lnTo>
                <a:close/>
                <a:moveTo>
                  <a:pt x="177" y="181"/>
                </a:moveTo>
                <a:cubicBezTo>
                  <a:pt x="196" y="214"/>
                  <a:pt x="196" y="214"/>
                  <a:pt x="196" y="21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71" y="211"/>
                  <a:pt x="271" y="211"/>
                  <a:pt x="271" y="211"/>
                </a:cubicBezTo>
                <a:cubicBezTo>
                  <a:pt x="338" y="152"/>
                  <a:pt x="338" y="152"/>
                  <a:pt x="338" y="152"/>
                </a:cubicBezTo>
                <a:cubicBezTo>
                  <a:pt x="355" y="289"/>
                  <a:pt x="355" y="289"/>
                  <a:pt x="355" y="289"/>
                </a:cubicBezTo>
                <a:cubicBezTo>
                  <a:pt x="133" y="230"/>
                  <a:pt x="133" y="230"/>
                  <a:pt x="133" y="230"/>
                </a:cubicBezTo>
                <a:lnTo>
                  <a:pt x="177" y="181"/>
                </a:lnTo>
                <a:close/>
                <a:moveTo>
                  <a:pt x="191" y="149"/>
                </a:moveTo>
                <a:cubicBezTo>
                  <a:pt x="178" y="146"/>
                  <a:pt x="171" y="133"/>
                  <a:pt x="174" y="120"/>
                </a:cubicBezTo>
                <a:cubicBezTo>
                  <a:pt x="178" y="108"/>
                  <a:pt x="191" y="100"/>
                  <a:pt x="203" y="104"/>
                </a:cubicBezTo>
                <a:cubicBezTo>
                  <a:pt x="216" y="107"/>
                  <a:pt x="223" y="120"/>
                  <a:pt x="220" y="132"/>
                </a:cubicBezTo>
                <a:cubicBezTo>
                  <a:pt x="217" y="145"/>
                  <a:pt x="204" y="152"/>
                  <a:pt x="191" y="149"/>
                </a:cubicBezTo>
                <a:close/>
                <a:moveTo>
                  <a:pt x="327" y="39"/>
                </a:moveTo>
                <a:cubicBezTo>
                  <a:pt x="321" y="40"/>
                  <a:pt x="321" y="40"/>
                  <a:pt x="321" y="40"/>
                </a:cubicBezTo>
                <a:cubicBezTo>
                  <a:pt x="260" y="24"/>
                  <a:pt x="260" y="24"/>
                  <a:pt x="260" y="24"/>
                </a:cubicBezTo>
                <a:cubicBezTo>
                  <a:pt x="349" y="0"/>
                  <a:pt x="349" y="0"/>
                  <a:pt x="349" y="0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28" y="42"/>
                  <a:pt x="328" y="42"/>
                  <a:pt x="328" y="42"/>
                </a:cubicBezTo>
                <a:lnTo>
                  <a:pt x="327" y="39"/>
                </a:lnTo>
                <a:close/>
                <a:moveTo>
                  <a:pt x="39" y="116"/>
                </a:moveTo>
                <a:cubicBezTo>
                  <a:pt x="59" y="190"/>
                  <a:pt x="59" y="190"/>
                  <a:pt x="59" y="190"/>
                </a:cubicBezTo>
                <a:cubicBezTo>
                  <a:pt x="42" y="251"/>
                  <a:pt x="42" y="251"/>
                  <a:pt x="42" y="251"/>
                </a:cubicBezTo>
                <a:cubicBezTo>
                  <a:pt x="0" y="94"/>
                  <a:pt x="0" y="94"/>
                  <a:pt x="0" y="94"/>
                </a:cubicBezTo>
                <a:cubicBezTo>
                  <a:pt x="91" y="69"/>
                  <a:pt x="91" y="69"/>
                  <a:pt x="91" y="69"/>
                </a:cubicBezTo>
                <a:cubicBezTo>
                  <a:pt x="82" y="104"/>
                  <a:pt x="82" y="104"/>
                  <a:pt x="82" y="104"/>
                </a:cubicBezTo>
                <a:lnTo>
                  <a:pt x="39" y="116"/>
                </a:lnTo>
                <a:close/>
                <a:moveTo>
                  <a:pt x="94" y="443"/>
                </a:moveTo>
                <a:cubicBezTo>
                  <a:pt x="78" y="382"/>
                  <a:pt x="78" y="382"/>
                  <a:pt x="78" y="382"/>
                </a:cubicBezTo>
                <a:cubicBezTo>
                  <a:pt x="199" y="415"/>
                  <a:pt x="199" y="415"/>
                  <a:pt x="199" y="415"/>
                </a:cubicBezTo>
                <a:lnTo>
                  <a:pt x="94" y="4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4678065" y="2093199"/>
            <a:ext cx="591757" cy="613781"/>
          </a:xfrm>
          <a:custGeom>
            <a:avLst/>
            <a:gdLst>
              <a:gd name="T0" fmla="*/ 96 w 432"/>
              <a:gd name="T1" fmla="*/ 208 h 448"/>
              <a:gd name="T2" fmla="*/ 80 w 432"/>
              <a:gd name="T3" fmla="*/ 224 h 448"/>
              <a:gd name="T4" fmla="*/ 112 w 432"/>
              <a:gd name="T5" fmla="*/ 272 h 448"/>
              <a:gd name="T6" fmla="*/ 96 w 432"/>
              <a:gd name="T7" fmla="*/ 256 h 448"/>
              <a:gd name="T8" fmla="*/ 112 w 432"/>
              <a:gd name="T9" fmla="*/ 240 h 448"/>
              <a:gd name="T10" fmla="*/ 80 w 432"/>
              <a:gd name="T11" fmla="*/ 192 h 448"/>
              <a:gd name="T12" fmla="*/ 176 w 432"/>
              <a:gd name="T13" fmla="*/ 256 h 448"/>
              <a:gd name="T14" fmla="*/ 192 w 432"/>
              <a:gd name="T15" fmla="*/ 240 h 448"/>
              <a:gd name="T16" fmla="*/ 176 w 432"/>
              <a:gd name="T17" fmla="*/ 256 h 448"/>
              <a:gd name="T18" fmla="*/ 144 w 432"/>
              <a:gd name="T19" fmla="*/ 208 h 448"/>
              <a:gd name="T20" fmla="*/ 128 w 432"/>
              <a:gd name="T21" fmla="*/ 224 h 448"/>
              <a:gd name="T22" fmla="*/ 144 w 432"/>
              <a:gd name="T23" fmla="*/ 240 h 448"/>
              <a:gd name="T24" fmla="*/ 128 w 432"/>
              <a:gd name="T25" fmla="*/ 256 h 448"/>
              <a:gd name="T26" fmla="*/ 160 w 432"/>
              <a:gd name="T27" fmla="*/ 272 h 448"/>
              <a:gd name="T28" fmla="*/ 128 w 432"/>
              <a:gd name="T29" fmla="*/ 192 h 448"/>
              <a:gd name="T30" fmla="*/ 176 w 432"/>
              <a:gd name="T31" fmla="*/ 224 h 448"/>
              <a:gd name="T32" fmla="*/ 192 w 432"/>
              <a:gd name="T33" fmla="*/ 208 h 448"/>
              <a:gd name="T34" fmla="*/ 176 w 432"/>
              <a:gd name="T35" fmla="*/ 224 h 448"/>
              <a:gd name="T36" fmla="*/ 256 w 432"/>
              <a:gd name="T37" fmla="*/ 272 h 448"/>
              <a:gd name="T38" fmla="*/ 208 w 432"/>
              <a:gd name="T39" fmla="*/ 192 h 448"/>
              <a:gd name="T40" fmla="*/ 224 w 432"/>
              <a:gd name="T41" fmla="*/ 208 h 448"/>
              <a:gd name="T42" fmla="*/ 240 w 432"/>
              <a:gd name="T43" fmla="*/ 256 h 448"/>
              <a:gd name="T44" fmla="*/ 224 w 432"/>
              <a:gd name="T45" fmla="*/ 208 h 448"/>
              <a:gd name="T46" fmla="*/ 272 w 432"/>
              <a:gd name="T47" fmla="*/ 192 h 448"/>
              <a:gd name="T48" fmla="*/ 304 w 432"/>
              <a:gd name="T49" fmla="*/ 240 h 448"/>
              <a:gd name="T50" fmla="*/ 320 w 432"/>
              <a:gd name="T51" fmla="*/ 272 h 448"/>
              <a:gd name="T52" fmla="*/ 304 w 432"/>
              <a:gd name="T53" fmla="*/ 192 h 448"/>
              <a:gd name="T54" fmla="*/ 288 w 432"/>
              <a:gd name="T55" fmla="*/ 224 h 448"/>
              <a:gd name="T56" fmla="*/ 416 w 432"/>
              <a:gd name="T57" fmla="*/ 192 h 448"/>
              <a:gd name="T58" fmla="*/ 400 w 432"/>
              <a:gd name="T59" fmla="*/ 128 h 448"/>
              <a:gd name="T60" fmla="*/ 288 w 432"/>
              <a:gd name="T61" fmla="*/ 32 h 448"/>
              <a:gd name="T62" fmla="*/ 112 w 432"/>
              <a:gd name="T63" fmla="*/ 0 h 448"/>
              <a:gd name="T64" fmla="*/ 90 w 432"/>
              <a:gd name="T65" fmla="*/ 32 h 448"/>
              <a:gd name="T66" fmla="*/ 0 w 432"/>
              <a:gd name="T67" fmla="*/ 321 h 448"/>
              <a:gd name="T68" fmla="*/ 112 w 432"/>
              <a:gd name="T69" fmla="*/ 415 h 448"/>
              <a:gd name="T70" fmla="*/ 288 w 432"/>
              <a:gd name="T71" fmla="*/ 448 h 448"/>
              <a:gd name="T72" fmla="*/ 309 w 432"/>
              <a:gd name="T73" fmla="*/ 415 h 448"/>
              <a:gd name="T74" fmla="*/ 400 w 432"/>
              <a:gd name="T75" fmla="*/ 272 h 448"/>
              <a:gd name="T76" fmla="*/ 432 w 432"/>
              <a:gd name="T77" fmla="*/ 256 h 448"/>
              <a:gd name="T78" fmla="*/ 416 w 432"/>
              <a:gd name="T79" fmla="*/ 192 h 448"/>
              <a:gd name="T80" fmla="*/ 295 w 432"/>
              <a:gd name="T81" fmla="*/ 384 h 448"/>
              <a:gd name="T82" fmla="*/ 33 w 432"/>
              <a:gd name="T83" fmla="*/ 309 h 448"/>
              <a:gd name="T84" fmla="*/ 103 w 432"/>
              <a:gd name="T85" fmla="*/ 64 h 448"/>
              <a:gd name="T86" fmla="*/ 368 w 432"/>
              <a:gd name="T87" fmla="*/ 14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2" h="448">
                <a:moveTo>
                  <a:pt x="80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80" y="224"/>
                  <a:pt x="80" y="224"/>
                  <a:pt x="80" y="224"/>
                </a:cubicBezTo>
                <a:cubicBezTo>
                  <a:pt x="80" y="272"/>
                  <a:pt x="80" y="272"/>
                  <a:pt x="80" y="272"/>
                </a:cubicBezTo>
                <a:cubicBezTo>
                  <a:pt x="112" y="272"/>
                  <a:pt x="112" y="272"/>
                  <a:pt x="112" y="272"/>
                </a:cubicBezTo>
                <a:cubicBezTo>
                  <a:pt x="112" y="256"/>
                  <a:pt x="112" y="256"/>
                  <a:pt x="112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112" y="240"/>
                  <a:pt x="112" y="240"/>
                  <a:pt x="112" y="240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80" y="192"/>
                  <a:pt x="80" y="192"/>
                  <a:pt x="80" y="192"/>
                </a:cubicBezTo>
                <a:lnTo>
                  <a:pt x="80" y="208"/>
                </a:lnTo>
                <a:close/>
                <a:moveTo>
                  <a:pt x="176" y="256"/>
                </a:moveTo>
                <a:cubicBezTo>
                  <a:pt x="192" y="256"/>
                  <a:pt x="192" y="256"/>
                  <a:pt x="192" y="256"/>
                </a:cubicBezTo>
                <a:cubicBezTo>
                  <a:pt x="192" y="240"/>
                  <a:pt x="192" y="240"/>
                  <a:pt x="192" y="240"/>
                </a:cubicBezTo>
                <a:cubicBezTo>
                  <a:pt x="176" y="240"/>
                  <a:pt x="176" y="240"/>
                  <a:pt x="176" y="240"/>
                </a:cubicBezTo>
                <a:lnTo>
                  <a:pt x="176" y="256"/>
                </a:lnTo>
                <a:close/>
                <a:moveTo>
                  <a:pt x="128" y="208"/>
                </a:moveTo>
                <a:cubicBezTo>
                  <a:pt x="144" y="208"/>
                  <a:pt x="144" y="208"/>
                  <a:pt x="144" y="208"/>
                </a:cubicBezTo>
                <a:cubicBezTo>
                  <a:pt x="144" y="224"/>
                  <a:pt x="144" y="224"/>
                  <a:pt x="144" y="22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8" y="240"/>
                  <a:pt x="128" y="240"/>
                  <a:pt x="128" y="240"/>
                </a:cubicBezTo>
                <a:cubicBezTo>
                  <a:pt x="144" y="240"/>
                  <a:pt x="144" y="240"/>
                  <a:pt x="144" y="240"/>
                </a:cubicBezTo>
                <a:cubicBezTo>
                  <a:pt x="144" y="256"/>
                  <a:pt x="144" y="256"/>
                  <a:pt x="144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28" y="192"/>
                  <a:pt x="128" y="192"/>
                  <a:pt x="128" y="192"/>
                </a:cubicBezTo>
                <a:lnTo>
                  <a:pt x="128" y="208"/>
                </a:lnTo>
                <a:close/>
                <a:moveTo>
                  <a:pt x="176" y="224"/>
                </a:moveTo>
                <a:cubicBezTo>
                  <a:pt x="192" y="224"/>
                  <a:pt x="192" y="224"/>
                  <a:pt x="192" y="224"/>
                </a:cubicBezTo>
                <a:cubicBezTo>
                  <a:pt x="192" y="208"/>
                  <a:pt x="192" y="208"/>
                  <a:pt x="192" y="208"/>
                </a:cubicBezTo>
                <a:cubicBezTo>
                  <a:pt x="176" y="208"/>
                  <a:pt x="176" y="208"/>
                  <a:pt x="176" y="208"/>
                </a:cubicBezTo>
                <a:lnTo>
                  <a:pt x="176" y="224"/>
                </a:lnTo>
                <a:close/>
                <a:moveTo>
                  <a:pt x="208" y="272"/>
                </a:moveTo>
                <a:cubicBezTo>
                  <a:pt x="256" y="272"/>
                  <a:pt x="256" y="272"/>
                  <a:pt x="256" y="272"/>
                </a:cubicBezTo>
                <a:cubicBezTo>
                  <a:pt x="256" y="192"/>
                  <a:pt x="256" y="192"/>
                  <a:pt x="256" y="192"/>
                </a:cubicBezTo>
                <a:cubicBezTo>
                  <a:pt x="208" y="192"/>
                  <a:pt x="208" y="192"/>
                  <a:pt x="208" y="192"/>
                </a:cubicBezTo>
                <a:lnTo>
                  <a:pt x="208" y="272"/>
                </a:lnTo>
                <a:close/>
                <a:moveTo>
                  <a:pt x="224" y="208"/>
                </a:moveTo>
                <a:cubicBezTo>
                  <a:pt x="240" y="208"/>
                  <a:pt x="240" y="208"/>
                  <a:pt x="240" y="208"/>
                </a:cubicBezTo>
                <a:cubicBezTo>
                  <a:pt x="240" y="256"/>
                  <a:pt x="240" y="256"/>
                  <a:pt x="240" y="256"/>
                </a:cubicBezTo>
                <a:cubicBezTo>
                  <a:pt x="224" y="256"/>
                  <a:pt x="224" y="256"/>
                  <a:pt x="224" y="256"/>
                </a:cubicBezTo>
                <a:lnTo>
                  <a:pt x="224" y="208"/>
                </a:lnTo>
                <a:close/>
                <a:moveTo>
                  <a:pt x="288" y="192"/>
                </a:moveTo>
                <a:cubicBezTo>
                  <a:pt x="272" y="192"/>
                  <a:pt x="272" y="192"/>
                  <a:pt x="272" y="192"/>
                </a:cubicBezTo>
                <a:cubicBezTo>
                  <a:pt x="272" y="240"/>
                  <a:pt x="272" y="240"/>
                  <a:pt x="272" y="240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72"/>
                  <a:pt x="304" y="272"/>
                  <a:pt x="304" y="272"/>
                </a:cubicBezTo>
                <a:cubicBezTo>
                  <a:pt x="320" y="272"/>
                  <a:pt x="320" y="272"/>
                  <a:pt x="320" y="272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04" y="192"/>
                  <a:pt x="304" y="192"/>
                  <a:pt x="304" y="192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288" y="224"/>
                  <a:pt x="288" y="224"/>
                  <a:pt x="288" y="224"/>
                </a:cubicBezTo>
                <a:lnTo>
                  <a:pt x="288" y="192"/>
                </a:lnTo>
                <a:close/>
                <a:moveTo>
                  <a:pt x="416" y="192"/>
                </a:moveTo>
                <a:cubicBezTo>
                  <a:pt x="400" y="192"/>
                  <a:pt x="400" y="192"/>
                  <a:pt x="400" y="192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310" y="32"/>
                  <a:pt x="310" y="32"/>
                  <a:pt x="310" y="32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88" y="0"/>
                  <a:pt x="288" y="0"/>
                  <a:pt x="28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90" y="32"/>
                  <a:pt x="90" y="32"/>
                  <a:pt x="90" y="32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321"/>
                  <a:pt x="0" y="321"/>
                  <a:pt x="0" y="321"/>
                </a:cubicBezTo>
                <a:cubicBezTo>
                  <a:pt x="89" y="415"/>
                  <a:pt x="89" y="415"/>
                  <a:pt x="89" y="415"/>
                </a:cubicBezTo>
                <a:cubicBezTo>
                  <a:pt x="112" y="415"/>
                  <a:pt x="112" y="415"/>
                  <a:pt x="112" y="415"/>
                </a:cubicBezTo>
                <a:cubicBezTo>
                  <a:pt x="112" y="448"/>
                  <a:pt x="112" y="448"/>
                  <a:pt x="112" y="448"/>
                </a:cubicBezTo>
                <a:cubicBezTo>
                  <a:pt x="288" y="448"/>
                  <a:pt x="288" y="448"/>
                  <a:pt x="288" y="448"/>
                </a:cubicBezTo>
                <a:cubicBezTo>
                  <a:pt x="288" y="415"/>
                  <a:pt x="288" y="415"/>
                  <a:pt x="288" y="415"/>
                </a:cubicBezTo>
                <a:cubicBezTo>
                  <a:pt x="309" y="415"/>
                  <a:pt x="309" y="415"/>
                  <a:pt x="309" y="415"/>
                </a:cubicBezTo>
                <a:cubicBezTo>
                  <a:pt x="400" y="321"/>
                  <a:pt x="400" y="321"/>
                  <a:pt x="400" y="321"/>
                </a:cubicBezTo>
                <a:cubicBezTo>
                  <a:pt x="400" y="272"/>
                  <a:pt x="400" y="272"/>
                  <a:pt x="400" y="272"/>
                </a:cubicBezTo>
                <a:cubicBezTo>
                  <a:pt x="416" y="272"/>
                  <a:pt x="416" y="272"/>
                  <a:pt x="416" y="272"/>
                </a:cubicBezTo>
                <a:cubicBezTo>
                  <a:pt x="425" y="272"/>
                  <a:pt x="432" y="265"/>
                  <a:pt x="432" y="256"/>
                </a:cubicBezTo>
                <a:cubicBezTo>
                  <a:pt x="432" y="208"/>
                  <a:pt x="432" y="208"/>
                  <a:pt x="432" y="208"/>
                </a:cubicBezTo>
                <a:cubicBezTo>
                  <a:pt x="432" y="199"/>
                  <a:pt x="425" y="192"/>
                  <a:pt x="416" y="192"/>
                </a:cubicBezTo>
                <a:close/>
                <a:moveTo>
                  <a:pt x="367" y="309"/>
                </a:moveTo>
                <a:cubicBezTo>
                  <a:pt x="295" y="384"/>
                  <a:pt x="295" y="384"/>
                  <a:pt x="295" y="384"/>
                </a:cubicBezTo>
                <a:cubicBezTo>
                  <a:pt x="103" y="384"/>
                  <a:pt x="103" y="384"/>
                  <a:pt x="103" y="384"/>
                </a:cubicBezTo>
                <a:cubicBezTo>
                  <a:pt x="33" y="309"/>
                  <a:pt x="33" y="309"/>
                  <a:pt x="33" y="309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297" y="64"/>
                  <a:pt x="297" y="64"/>
                  <a:pt x="297" y="64"/>
                </a:cubicBezTo>
                <a:cubicBezTo>
                  <a:pt x="368" y="140"/>
                  <a:pt x="368" y="140"/>
                  <a:pt x="368" y="140"/>
                </a:cubicBezTo>
                <a:lnTo>
                  <a:pt x="367" y="3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5575262" y="2090301"/>
            <a:ext cx="550607" cy="641021"/>
          </a:xfrm>
          <a:custGeom>
            <a:avLst/>
            <a:gdLst>
              <a:gd name="T0" fmla="*/ 402 w 402"/>
              <a:gd name="T1" fmla="*/ 267 h 468"/>
              <a:gd name="T2" fmla="*/ 201 w 402"/>
              <a:gd name="T3" fmla="*/ 468 h 468"/>
              <a:gd name="T4" fmla="*/ 0 w 402"/>
              <a:gd name="T5" fmla="*/ 267 h 468"/>
              <a:gd name="T6" fmla="*/ 191 w 402"/>
              <a:gd name="T7" fmla="*/ 67 h 468"/>
              <a:gd name="T8" fmla="*/ 191 w 402"/>
              <a:gd name="T9" fmla="*/ 32 h 468"/>
              <a:gd name="T10" fmla="*/ 176 w 402"/>
              <a:gd name="T11" fmla="*/ 32 h 468"/>
              <a:gd name="T12" fmla="*/ 160 w 402"/>
              <a:gd name="T13" fmla="*/ 16 h 468"/>
              <a:gd name="T14" fmla="*/ 176 w 402"/>
              <a:gd name="T15" fmla="*/ 0 h 468"/>
              <a:gd name="T16" fmla="*/ 224 w 402"/>
              <a:gd name="T17" fmla="*/ 0 h 468"/>
              <a:gd name="T18" fmla="*/ 240 w 402"/>
              <a:gd name="T19" fmla="*/ 16 h 468"/>
              <a:gd name="T20" fmla="*/ 224 w 402"/>
              <a:gd name="T21" fmla="*/ 32 h 468"/>
              <a:gd name="T22" fmla="*/ 207 w 402"/>
              <a:gd name="T23" fmla="*/ 32 h 468"/>
              <a:gd name="T24" fmla="*/ 207 w 402"/>
              <a:gd name="T25" fmla="*/ 67 h 468"/>
              <a:gd name="T26" fmla="*/ 402 w 402"/>
              <a:gd name="T27" fmla="*/ 267 h 468"/>
              <a:gd name="T28" fmla="*/ 191 w 402"/>
              <a:gd name="T29" fmla="*/ 129 h 468"/>
              <a:gd name="T30" fmla="*/ 191 w 402"/>
              <a:gd name="T31" fmla="*/ 92 h 468"/>
              <a:gd name="T32" fmla="*/ 67 w 402"/>
              <a:gd name="T33" fmla="*/ 154 h 468"/>
              <a:gd name="T34" fmla="*/ 93 w 402"/>
              <a:gd name="T35" fmla="*/ 180 h 468"/>
              <a:gd name="T36" fmla="*/ 82 w 402"/>
              <a:gd name="T37" fmla="*/ 191 h 468"/>
              <a:gd name="T38" fmla="*/ 57 w 402"/>
              <a:gd name="T39" fmla="*/ 166 h 468"/>
              <a:gd name="T40" fmla="*/ 24 w 402"/>
              <a:gd name="T41" fmla="*/ 268 h 468"/>
              <a:gd name="T42" fmla="*/ 24 w 402"/>
              <a:gd name="T43" fmla="*/ 272 h 468"/>
              <a:gd name="T44" fmla="*/ 63 w 402"/>
              <a:gd name="T45" fmla="*/ 272 h 468"/>
              <a:gd name="T46" fmla="*/ 63 w 402"/>
              <a:gd name="T47" fmla="*/ 288 h 468"/>
              <a:gd name="T48" fmla="*/ 26 w 402"/>
              <a:gd name="T49" fmla="*/ 288 h 468"/>
              <a:gd name="T50" fmla="*/ 62 w 402"/>
              <a:gd name="T51" fmla="*/ 377 h 468"/>
              <a:gd name="T52" fmla="*/ 82 w 402"/>
              <a:gd name="T53" fmla="*/ 357 h 468"/>
              <a:gd name="T54" fmla="*/ 93 w 402"/>
              <a:gd name="T55" fmla="*/ 368 h 468"/>
              <a:gd name="T56" fmla="*/ 72 w 402"/>
              <a:gd name="T57" fmla="*/ 389 h 468"/>
              <a:gd name="T58" fmla="*/ 191 w 402"/>
              <a:gd name="T59" fmla="*/ 444 h 468"/>
              <a:gd name="T60" fmla="*/ 191 w 402"/>
              <a:gd name="T61" fmla="*/ 401 h 468"/>
              <a:gd name="T62" fmla="*/ 207 w 402"/>
              <a:gd name="T63" fmla="*/ 401 h 468"/>
              <a:gd name="T64" fmla="*/ 207 w 402"/>
              <a:gd name="T65" fmla="*/ 445 h 468"/>
              <a:gd name="T66" fmla="*/ 329 w 402"/>
              <a:gd name="T67" fmla="*/ 390 h 468"/>
              <a:gd name="T68" fmla="*/ 306 w 402"/>
              <a:gd name="T69" fmla="*/ 367 h 468"/>
              <a:gd name="T70" fmla="*/ 317 w 402"/>
              <a:gd name="T71" fmla="*/ 356 h 468"/>
              <a:gd name="T72" fmla="*/ 339 w 402"/>
              <a:gd name="T73" fmla="*/ 378 h 468"/>
              <a:gd name="T74" fmla="*/ 376 w 402"/>
              <a:gd name="T75" fmla="*/ 288 h 468"/>
              <a:gd name="T76" fmla="*/ 336 w 402"/>
              <a:gd name="T77" fmla="*/ 288 h 468"/>
              <a:gd name="T78" fmla="*/ 336 w 402"/>
              <a:gd name="T79" fmla="*/ 272 h 468"/>
              <a:gd name="T80" fmla="*/ 378 w 402"/>
              <a:gd name="T81" fmla="*/ 272 h 468"/>
              <a:gd name="T82" fmla="*/ 378 w 402"/>
              <a:gd name="T83" fmla="*/ 268 h 468"/>
              <a:gd name="T84" fmla="*/ 344 w 402"/>
              <a:gd name="T85" fmla="*/ 164 h 468"/>
              <a:gd name="T86" fmla="*/ 317 w 402"/>
              <a:gd name="T87" fmla="*/ 190 h 468"/>
              <a:gd name="T88" fmla="*/ 306 w 402"/>
              <a:gd name="T89" fmla="*/ 179 h 468"/>
              <a:gd name="T90" fmla="*/ 333 w 402"/>
              <a:gd name="T91" fmla="*/ 151 h 468"/>
              <a:gd name="T92" fmla="*/ 207 w 402"/>
              <a:gd name="T93" fmla="*/ 92 h 468"/>
              <a:gd name="T94" fmla="*/ 207 w 402"/>
              <a:gd name="T95" fmla="*/ 129 h 468"/>
              <a:gd name="T96" fmla="*/ 191 w 402"/>
              <a:gd name="T97" fmla="*/ 129 h 468"/>
              <a:gd name="T98" fmla="*/ 208 w 402"/>
              <a:gd name="T99" fmla="*/ 272 h 468"/>
              <a:gd name="T100" fmla="*/ 264 w 402"/>
              <a:gd name="T101" fmla="*/ 272 h 468"/>
              <a:gd name="T102" fmla="*/ 272 w 402"/>
              <a:gd name="T103" fmla="*/ 280 h 468"/>
              <a:gd name="T104" fmla="*/ 264 w 402"/>
              <a:gd name="T105" fmla="*/ 288 h 468"/>
              <a:gd name="T106" fmla="*/ 200 w 402"/>
              <a:gd name="T107" fmla="*/ 288 h 468"/>
              <a:gd name="T108" fmla="*/ 192 w 402"/>
              <a:gd name="T109" fmla="*/ 280 h 468"/>
              <a:gd name="T110" fmla="*/ 192 w 402"/>
              <a:gd name="T111" fmla="*/ 169 h 468"/>
              <a:gd name="T112" fmla="*/ 200 w 402"/>
              <a:gd name="T113" fmla="*/ 161 h 468"/>
              <a:gd name="T114" fmla="*/ 208 w 402"/>
              <a:gd name="T115" fmla="*/ 169 h 468"/>
              <a:gd name="T116" fmla="*/ 208 w 402"/>
              <a:gd name="T117" fmla="*/ 27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68">
                <a:moveTo>
                  <a:pt x="402" y="267"/>
                </a:moveTo>
                <a:cubicBezTo>
                  <a:pt x="402" y="378"/>
                  <a:pt x="312" y="468"/>
                  <a:pt x="201" y="468"/>
                </a:cubicBezTo>
                <a:cubicBezTo>
                  <a:pt x="90" y="468"/>
                  <a:pt x="0" y="378"/>
                  <a:pt x="0" y="267"/>
                </a:cubicBezTo>
                <a:cubicBezTo>
                  <a:pt x="0" y="160"/>
                  <a:pt x="85" y="72"/>
                  <a:pt x="191" y="67"/>
                </a:cubicBezTo>
                <a:cubicBezTo>
                  <a:pt x="191" y="32"/>
                  <a:pt x="191" y="32"/>
                  <a:pt x="191" y="32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67" y="32"/>
                  <a:pt x="160" y="25"/>
                  <a:pt x="160" y="16"/>
                </a:cubicBezTo>
                <a:cubicBezTo>
                  <a:pt x="160" y="7"/>
                  <a:pt x="167" y="0"/>
                  <a:pt x="176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3" y="0"/>
                  <a:pt x="240" y="7"/>
                  <a:pt x="240" y="16"/>
                </a:cubicBezTo>
                <a:cubicBezTo>
                  <a:pt x="240" y="25"/>
                  <a:pt x="233" y="32"/>
                  <a:pt x="224" y="32"/>
                </a:cubicBezTo>
                <a:cubicBezTo>
                  <a:pt x="207" y="32"/>
                  <a:pt x="207" y="32"/>
                  <a:pt x="207" y="32"/>
                </a:cubicBezTo>
                <a:cubicBezTo>
                  <a:pt x="207" y="67"/>
                  <a:pt x="207" y="67"/>
                  <a:pt x="207" y="67"/>
                </a:cubicBezTo>
                <a:cubicBezTo>
                  <a:pt x="315" y="70"/>
                  <a:pt x="402" y="158"/>
                  <a:pt x="402" y="267"/>
                </a:cubicBezTo>
                <a:close/>
                <a:moveTo>
                  <a:pt x="191" y="129"/>
                </a:moveTo>
                <a:cubicBezTo>
                  <a:pt x="191" y="92"/>
                  <a:pt x="191" y="92"/>
                  <a:pt x="191" y="92"/>
                </a:cubicBezTo>
                <a:cubicBezTo>
                  <a:pt x="141" y="95"/>
                  <a:pt x="97" y="118"/>
                  <a:pt x="67" y="154"/>
                </a:cubicBezTo>
                <a:cubicBezTo>
                  <a:pt x="93" y="180"/>
                  <a:pt x="93" y="180"/>
                  <a:pt x="93" y="180"/>
                </a:cubicBezTo>
                <a:cubicBezTo>
                  <a:pt x="82" y="191"/>
                  <a:pt x="82" y="191"/>
                  <a:pt x="82" y="191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36" y="195"/>
                  <a:pt x="24" y="230"/>
                  <a:pt x="24" y="268"/>
                </a:cubicBezTo>
                <a:cubicBezTo>
                  <a:pt x="24" y="270"/>
                  <a:pt x="24" y="272"/>
                  <a:pt x="24" y="272"/>
                </a:cubicBezTo>
                <a:cubicBezTo>
                  <a:pt x="63" y="272"/>
                  <a:pt x="63" y="272"/>
                  <a:pt x="63" y="272"/>
                </a:cubicBezTo>
                <a:cubicBezTo>
                  <a:pt x="63" y="288"/>
                  <a:pt x="63" y="288"/>
                  <a:pt x="63" y="288"/>
                </a:cubicBezTo>
                <a:cubicBezTo>
                  <a:pt x="26" y="288"/>
                  <a:pt x="26" y="288"/>
                  <a:pt x="26" y="288"/>
                </a:cubicBezTo>
                <a:cubicBezTo>
                  <a:pt x="30" y="321"/>
                  <a:pt x="43" y="352"/>
                  <a:pt x="62" y="377"/>
                </a:cubicBezTo>
                <a:cubicBezTo>
                  <a:pt x="82" y="357"/>
                  <a:pt x="82" y="357"/>
                  <a:pt x="82" y="357"/>
                </a:cubicBezTo>
                <a:cubicBezTo>
                  <a:pt x="93" y="368"/>
                  <a:pt x="93" y="368"/>
                  <a:pt x="93" y="368"/>
                </a:cubicBezTo>
                <a:cubicBezTo>
                  <a:pt x="72" y="389"/>
                  <a:pt x="72" y="389"/>
                  <a:pt x="72" y="389"/>
                </a:cubicBezTo>
                <a:cubicBezTo>
                  <a:pt x="103" y="421"/>
                  <a:pt x="144" y="442"/>
                  <a:pt x="191" y="444"/>
                </a:cubicBezTo>
                <a:cubicBezTo>
                  <a:pt x="191" y="401"/>
                  <a:pt x="191" y="401"/>
                  <a:pt x="191" y="401"/>
                </a:cubicBezTo>
                <a:cubicBezTo>
                  <a:pt x="207" y="401"/>
                  <a:pt x="207" y="401"/>
                  <a:pt x="207" y="401"/>
                </a:cubicBezTo>
                <a:cubicBezTo>
                  <a:pt x="207" y="445"/>
                  <a:pt x="207" y="445"/>
                  <a:pt x="207" y="445"/>
                </a:cubicBezTo>
                <a:cubicBezTo>
                  <a:pt x="255" y="443"/>
                  <a:pt x="298" y="422"/>
                  <a:pt x="329" y="390"/>
                </a:cubicBezTo>
                <a:cubicBezTo>
                  <a:pt x="306" y="367"/>
                  <a:pt x="306" y="367"/>
                  <a:pt x="306" y="367"/>
                </a:cubicBezTo>
                <a:cubicBezTo>
                  <a:pt x="317" y="356"/>
                  <a:pt x="317" y="356"/>
                  <a:pt x="317" y="356"/>
                </a:cubicBezTo>
                <a:cubicBezTo>
                  <a:pt x="339" y="378"/>
                  <a:pt x="339" y="378"/>
                  <a:pt x="339" y="378"/>
                </a:cubicBezTo>
                <a:cubicBezTo>
                  <a:pt x="359" y="353"/>
                  <a:pt x="372" y="322"/>
                  <a:pt x="376" y="288"/>
                </a:cubicBezTo>
                <a:cubicBezTo>
                  <a:pt x="336" y="288"/>
                  <a:pt x="336" y="288"/>
                  <a:pt x="336" y="288"/>
                </a:cubicBezTo>
                <a:cubicBezTo>
                  <a:pt x="336" y="272"/>
                  <a:pt x="336" y="272"/>
                  <a:pt x="336" y="272"/>
                </a:cubicBezTo>
                <a:cubicBezTo>
                  <a:pt x="378" y="272"/>
                  <a:pt x="378" y="272"/>
                  <a:pt x="378" y="272"/>
                </a:cubicBezTo>
                <a:cubicBezTo>
                  <a:pt x="378" y="270"/>
                  <a:pt x="378" y="270"/>
                  <a:pt x="378" y="268"/>
                </a:cubicBezTo>
                <a:cubicBezTo>
                  <a:pt x="378" y="229"/>
                  <a:pt x="365" y="193"/>
                  <a:pt x="344" y="164"/>
                </a:cubicBezTo>
                <a:cubicBezTo>
                  <a:pt x="317" y="190"/>
                  <a:pt x="317" y="190"/>
                  <a:pt x="317" y="190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33" y="151"/>
                  <a:pt x="333" y="151"/>
                  <a:pt x="333" y="151"/>
                </a:cubicBezTo>
                <a:cubicBezTo>
                  <a:pt x="302" y="116"/>
                  <a:pt x="257" y="93"/>
                  <a:pt x="207" y="92"/>
                </a:cubicBezTo>
                <a:cubicBezTo>
                  <a:pt x="207" y="129"/>
                  <a:pt x="207" y="129"/>
                  <a:pt x="207" y="129"/>
                </a:cubicBezTo>
                <a:lnTo>
                  <a:pt x="191" y="129"/>
                </a:lnTo>
                <a:close/>
                <a:moveTo>
                  <a:pt x="208" y="272"/>
                </a:moveTo>
                <a:cubicBezTo>
                  <a:pt x="264" y="272"/>
                  <a:pt x="264" y="272"/>
                  <a:pt x="264" y="272"/>
                </a:cubicBezTo>
                <a:cubicBezTo>
                  <a:pt x="269" y="272"/>
                  <a:pt x="272" y="276"/>
                  <a:pt x="272" y="280"/>
                </a:cubicBezTo>
                <a:cubicBezTo>
                  <a:pt x="272" y="285"/>
                  <a:pt x="269" y="288"/>
                  <a:pt x="264" y="288"/>
                </a:cubicBezTo>
                <a:cubicBezTo>
                  <a:pt x="200" y="288"/>
                  <a:pt x="200" y="288"/>
                  <a:pt x="200" y="288"/>
                </a:cubicBezTo>
                <a:cubicBezTo>
                  <a:pt x="196" y="288"/>
                  <a:pt x="192" y="285"/>
                  <a:pt x="192" y="280"/>
                </a:cubicBezTo>
                <a:cubicBezTo>
                  <a:pt x="192" y="169"/>
                  <a:pt x="192" y="169"/>
                  <a:pt x="192" y="169"/>
                </a:cubicBezTo>
                <a:cubicBezTo>
                  <a:pt x="192" y="164"/>
                  <a:pt x="196" y="161"/>
                  <a:pt x="200" y="161"/>
                </a:cubicBezTo>
                <a:cubicBezTo>
                  <a:pt x="204" y="161"/>
                  <a:pt x="208" y="164"/>
                  <a:pt x="208" y="169"/>
                </a:cubicBezTo>
                <a:lnTo>
                  <a:pt x="208" y="2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6431310" y="2071174"/>
            <a:ext cx="591757" cy="679274"/>
          </a:xfrm>
          <a:custGeom>
            <a:avLst/>
            <a:gdLst>
              <a:gd name="T0" fmla="*/ 400 w 432"/>
              <a:gd name="T1" fmla="*/ 272 h 496"/>
              <a:gd name="T2" fmla="*/ 352 w 432"/>
              <a:gd name="T3" fmla="*/ 432 h 496"/>
              <a:gd name="T4" fmla="*/ 288 w 432"/>
              <a:gd name="T5" fmla="*/ 496 h 496"/>
              <a:gd name="T6" fmla="*/ 112 w 432"/>
              <a:gd name="T7" fmla="*/ 432 h 496"/>
              <a:gd name="T8" fmla="*/ 0 w 432"/>
              <a:gd name="T9" fmla="*/ 384 h 496"/>
              <a:gd name="T10" fmla="*/ 48 w 432"/>
              <a:gd name="T11" fmla="*/ 64 h 496"/>
              <a:gd name="T12" fmla="*/ 112 w 432"/>
              <a:gd name="T13" fmla="*/ 0 h 496"/>
              <a:gd name="T14" fmla="*/ 288 w 432"/>
              <a:gd name="T15" fmla="*/ 64 h 496"/>
              <a:gd name="T16" fmla="*/ 400 w 432"/>
              <a:gd name="T17" fmla="*/ 112 h 496"/>
              <a:gd name="T18" fmla="*/ 416 w 432"/>
              <a:gd name="T19" fmla="*/ 224 h 496"/>
              <a:gd name="T20" fmla="*/ 432 w 432"/>
              <a:gd name="T21" fmla="*/ 256 h 496"/>
              <a:gd name="T22" fmla="*/ 368 w 432"/>
              <a:gd name="T23" fmla="*/ 128 h 496"/>
              <a:gd name="T24" fmla="*/ 64 w 432"/>
              <a:gd name="T25" fmla="*/ 96 h 496"/>
              <a:gd name="T26" fmla="*/ 32 w 432"/>
              <a:gd name="T27" fmla="*/ 368 h 496"/>
              <a:gd name="T28" fmla="*/ 336 w 432"/>
              <a:gd name="T29" fmla="*/ 400 h 496"/>
              <a:gd name="T30" fmla="*/ 368 w 432"/>
              <a:gd name="T31" fmla="*/ 128 h 496"/>
              <a:gd name="T32" fmla="*/ 272 w 432"/>
              <a:gd name="T33" fmla="*/ 256 h 496"/>
              <a:gd name="T34" fmla="*/ 288 w 432"/>
              <a:gd name="T35" fmla="*/ 208 h 496"/>
              <a:gd name="T36" fmla="*/ 304 w 432"/>
              <a:gd name="T37" fmla="*/ 240 h 496"/>
              <a:gd name="T38" fmla="*/ 320 w 432"/>
              <a:gd name="T39" fmla="*/ 208 h 496"/>
              <a:gd name="T40" fmla="*/ 304 w 432"/>
              <a:gd name="T41" fmla="*/ 288 h 496"/>
              <a:gd name="T42" fmla="*/ 224 w 432"/>
              <a:gd name="T43" fmla="*/ 288 h 496"/>
              <a:gd name="T44" fmla="*/ 208 w 432"/>
              <a:gd name="T45" fmla="*/ 208 h 496"/>
              <a:gd name="T46" fmla="*/ 256 w 432"/>
              <a:gd name="T47" fmla="*/ 288 h 496"/>
              <a:gd name="T48" fmla="*/ 240 w 432"/>
              <a:gd name="T49" fmla="*/ 224 h 496"/>
              <a:gd name="T50" fmla="*/ 224 w 432"/>
              <a:gd name="T51" fmla="*/ 272 h 496"/>
              <a:gd name="T52" fmla="*/ 240 w 432"/>
              <a:gd name="T53" fmla="*/ 224 h 496"/>
              <a:gd name="T54" fmla="*/ 192 w 432"/>
              <a:gd name="T55" fmla="*/ 256 h 496"/>
              <a:gd name="T56" fmla="*/ 176 w 432"/>
              <a:gd name="T57" fmla="*/ 272 h 496"/>
              <a:gd name="T58" fmla="*/ 176 w 432"/>
              <a:gd name="T59" fmla="*/ 224 h 496"/>
              <a:gd name="T60" fmla="*/ 192 w 432"/>
              <a:gd name="T61" fmla="*/ 240 h 496"/>
              <a:gd name="T62" fmla="*/ 176 w 432"/>
              <a:gd name="T63" fmla="*/ 224 h 496"/>
              <a:gd name="T64" fmla="*/ 128 w 432"/>
              <a:gd name="T65" fmla="*/ 272 h 496"/>
              <a:gd name="T66" fmla="*/ 144 w 432"/>
              <a:gd name="T67" fmla="*/ 256 h 496"/>
              <a:gd name="T68" fmla="*/ 128 w 432"/>
              <a:gd name="T69" fmla="*/ 240 h 496"/>
              <a:gd name="T70" fmla="*/ 144 w 432"/>
              <a:gd name="T71" fmla="*/ 224 h 496"/>
              <a:gd name="T72" fmla="*/ 128 w 432"/>
              <a:gd name="T73" fmla="*/ 208 h 496"/>
              <a:gd name="T74" fmla="*/ 160 w 432"/>
              <a:gd name="T75" fmla="*/ 288 h 496"/>
              <a:gd name="T76" fmla="*/ 80 w 432"/>
              <a:gd name="T77" fmla="*/ 288 h 496"/>
              <a:gd name="T78" fmla="*/ 96 w 432"/>
              <a:gd name="T79" fmla="*/ 240 h 496"/>
              <a:gd name="T80" fmla="*/ 80 w 432"/>
              <a:gd name="T81" fmla="*/ 224 h 496"/>
              <a:gd name="T82" fmla="*/ 112 w 432"/>
              <a:gd name="T83" fmla="*/ 208 h 496"/>
              <a:gd name="T84" fmla="*/ 96 w 432"/>
              <a:gd name="T85" fmla="*/ 256 h 496"/>
              <a:gd name="T86" fmla="*/ 112 w 432"/>
              <a:gd name="T87" fmla="*/ 272 h 496"/>
              <a:gd name="T88" fmla="*/ 80 w 432"/>
              <a:gd name="T89" fmla="*/ 28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2" h="496">
                <a:moveTo>
                  <a:pt x="416" y="272"/>
                </a:moveTo>
                <a:cubicBezTo>
                  <a:pt x="400" y="272"/>
                  <a:pt x="400" y="272"/>
                  <a:pt x="400" y="272"/>
                </a:cubicBezTo>
                <a:cubicBezTo>
                  <a:pt x="400" y="384"/>
                  <a:pt x="400" y="384"/>
                  <a:pt x="400" y="384"/>
                </a:cubicBezTo>
                <a:cubicBezTo>
                  <a:pt x="400" y="411"/>
                  <a:pt x="378" y="432"/>
                  <a:pt x="352" y="432"/>
                </a:cubicBezTo>
                <a:cubicBezTo>
                  <a:pt x="288" y="432"/>
                  <a:pt x="288" y="432"/>
                  <a:pt x="288" y="432"/>
                </a:cubicBezTo>
                <a:cubicBezTo>
                  <a:pt x="288" y="496"/>
                  <a:pt x="288" y="496"/>
                  <a:pt x="288" y="496"/>
                </a:cubicBezTo>
                <a:cubicBezTo>
                  <a:pt x="112" y="496"/>
                  <a:pt x="112" y="496"/>
                  <a:pt x="112" y="496"/>
                </a:cubicBezTo>
                <a:cubicBezTo>
                  <a:pt x="112" y="432"/>
                  <a:pt x="112" y="432"/>
                  <a:pt x="112" y="432"/>
                </a:cubicBezTo>
                <a:cubicBezTo>
                  <a:pt x="48" y="432"/>
                  <a:pt x="48" y="432"/>
                  <a:pt x="48" y="432"/>
                </a:cubicBezTo>
                <a:cubicBezTo>
                  <a:pt x="21" y="432"/>
                  <a:pt x="0" y="411"/>
                  <a:pt x="0" y="38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86"/>
                  <a:pt x="21" y="64"/>
                  <a:pt x="48" y="64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12" y="0"/>
                  <a:pt x="112" y="0"/>
                  <a:pt x="112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352" y="64"/>
                  <a:pt x="352" y="64"/>
                  <a:pt x="352" y="64"/>
                </a:cubicBezTo>
                <a:cubicBezTo>
                  <a:pt x="378" y="64"/>
                  <a:pt x="400" y="86"/>
                  <a:pt x="400" y="112"/>
                </a:cubicBezTo>
                <a:cubicBezTo>
                  <a:pt x="400" y="224"/>
                  <a:pt x="400" y="224"/>
                  <a:pt x="400" y="224"/>
                </a:cubicBezTo>
                <a:cubicBezTo>
                  <a:pt x="416" y="224"/>
                  <a:pt x="416" y="224"/>
                  <a:pt x="416" y="224"/>
                </a:cubicBezTo>
                <a:cubicBezTo>
                  <a:pt x="425" y="224"/>
                  <a:pt x="432" y="232"/>
                  <a:pt x="432" y="240"/>
                </a:cubicBezTo>
                <a:cubicBezTo>
                  <a:pt x="432" y="256"/>
                  <a:pt x="432" y="256"/>
                  <a:pt x="432" y="256"/>
                </a:cubicBezTo>
                <a:cubicBezTo>
                  <a:pt x="432" y="265"/>
                  <a:pt x="425" y="272"/>
                  <a:pt x="416" y="272"/>
                </a:cubicBezTo>
                <a:close/>
                <a:moveTo>
                  <a:pt x="368" y="128"/>
                </a:moveTo>
                <a:cubicBezTo>
                  <a:pt x="368" y="111"/>
                  <a:pt x="354" y="96"/>
                  <a:pt x="336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46" y="96"/>
                  <a:pt x="32" y="111"/>
                  <a:pt x="32" y="128"/>
                </a:cubicBezTo>
                <a:cubicBezTo>
                  <a:pt x="32" y="368"/>
                  <a:pt x="32" y="368"/>
                  <a:pt x="32" y="368"/>
                </a:cubicBezTo>
                <a:cubicBezTo>
                  <a:pt x="32" y="386"/>
                  <a:pt x="46" y="400"/>
                  <a:pt x="64" y="400"/>
                </a:cubicBezTo>
                <a:cubicBezTo>
                  <a:pt x="336" y="400"/>
                  <a:pt x="336" y="400"/>
                  <a:pt x="336" y="400"/>
                </a:cubicBezTo>
                <a:cubicBezTo>
                  <a:pt x="354" y="400"/>
                  <a:pt x="368" y="386"/>
                  <a:pt x="368" y="368"/>
                </a:cubicBezTo>
                <a:lnTo>
                  <a:pt x="368" y="128"/>
                </a:lnTo>
                <a:close/>
                <a:moveTo>
                  <a:pt x="304" y="256"/>
                </a:moveTo>
                <a:cubicBezTo>
                  <a:pt x="272" y="256"/>
                  <a:pt x="272" y="256"/>
                  <a:pt x="272" y="256"/>
                </a:cubicBezTo>
                <a:cubicBezTo>
                  <a:pt x="272" y="208"/>
                  <a:pt x="272" y="208"/>
                  <a:pt x="272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40"/>
                  <a:pt x="288" y="240"/>
                  <a:pt x="288" y="240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08"/>
                  <a:pt x="304" y="208"/>
                  <a:pt x="304" y="208"/>
                </a:cubicBezTo>
                <a:cubicBezTo>
                  <a:pt x="320" y="208"/>
                  <a:pt x="320" y="208"/>
                  <a:pt x="320" y="208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04" y="288"/>
                  <a:pt x="304" y="288"/>
                  <a:pt x="304" y="288"/>
                </a:cubicBezTo>
                <a:lnTo>
                  <a:pt x="304" y="256"/>
                </a:lnTo>
                <a:close/>
                <a:moveTo>
                  <a:pt x="224" y="288"/>
                </a:moveTo>
                <a:cubicBezTo>
                  <a:pt x="208" y="288"/>
                  <a:pt x="208" y="288"/>
                  <a:pt x="208" y="288"/>
                </a:cubicBezTo>
                <a:cubicBezTo>
                  <a:pt x="208" y="208"/>
                  <a:pt x="208" y="208"/>
                  <a:pt x="208" y="208"/>
                </a:cubicBezTo>
                <a:cubicBezTo>
                  <a:pt x="256" y="208"/>
                  <a:pt x="256" y="208"/>
                  <a:pt x="256" y="208"/>
                </a:cubicBezTo>
                <a:cubicBezTo>
                  <a:pt x="256" y="288"/>
                  <a:pt x="256" y="288"/>
                  <a:pt x="256" y="288"/>
                </a:cubicBezTo>
                <a:lnTo>
                  <a:pt x="224" y="288"/>
                </a:lnTo>
                <a:close/>
                <a:moveTo>
                  <a:pt x="240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72"/>
                  <a:pt x="224" y="272"/>
                  <a:pt x="224" y="272"/>
                </a:cubicBezTo>
                <a:cubicBezTo>
                  <a:pt x="240" y="272"/>
                  <a:pt x="240" y="272"/>
                  <a:pt x="240" y="272"/>
                </a:cubicBezTo>
                <a:lnTo>
                  <a:pt x="240" y="224"/>
                </a:lnTo>
                <a:close/>
                <a:moveTo>
                  <a:pt x="176" y="256"/>
                </a:moveTo>
                <a:cubicBezTo>
                  <a:pt x="192" y="256"/>
                  <a:pt x="192" y="256"/>
                  <a:pt x="192" y="256"/>
                </a:cubicBezTo>
                <a:cubicBezTo>
                  <a:pt x="192" y="272"/>
                  <a:pt x="192" y="272"/>
                  <a:pt x="192" y="272"/>
                </a:cubicBezTo>
                <a:cubicBezTo>
                  <a:pt x="176" y="272"/>
                  <a:pt x="176" y="272"/>
                  <a:pt x="176" y="272"/>
                </a:cubicBezTo>
                <a:lnTo>
                  <a:pt x="176" y="256"/>
                </a:lnTo>
                <a:close/>
                <a:moveTo>
                  <a:pt x="176" y="224"/>
                </a:moveTo>
                <a:cubicBezTo>
                  <a:pt x="192" y="224"/>
                  <a:pt x="192" y="224"/>
                  <a:pt x="192" y="224"/>
                </a:cubicBezTo>
                <a:cubicBezTo>
                  <a:pt x="192" y="240"/>
                  <a:pt x="192" y="240"/>
                  <a:pt x="192" y="240"/>
                </a:cubicBezTo>
                <a:cubicBezTo>
                  <a:pt x="176" y="240"/>
                  <a:pt x="176" y="240"/>
                  <a:pt x="176" y="240"/>
                </a:cubicBezTo>
                <a:lnTo>
                  <a:pt x="176" y="224"/>
                </a:lnTo>
                <a:close/>
                <a:moveTo>
                  <a:pt x="128" y="288"/>
                </a:moveTo>
                <a:cubicBezTo>
                  <a:pt x="128" y="272"/>
                  <a:pt x="128" y="272"/>
                  <a:pt x="128" y="272"/>
                </a:cubicBezTo>
                <a:cubicBezTo>
                  <a:pt x="144" y="272"/>
                  <a:pt x="144" y="272"/>
                  <a:pt x="144" y="272"/>
                </a:cubicBezTo>
                <a:cubicBezTo>
                  <a:pt x="144" y="256"/>
                  <a:pt x="144" y="256"/>
                  <a:pt x="144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28" y="240"/>
                  <a:pt x="128" y="240"/>
                  <a:pt x="128" y="240"/>
                </a:cubicBezTo>
                <a:cubicBezTo>
                  <a:pt x="144" y="240"/>
                  <a:pt x="144" y="240"/>
                  <a:pt x="144" y="240"/>
                </a:cubicBezTo>
                <a:cubicBezTo>
                  <a:pt x="144" y="224"/>
                  <a:pt x="144" y="224"/>
                  <a:pt x="144" y="22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8" y="208"/>
                  <a:pt x="128" y="208"/>
                  <a:pt x="128" y="208"/>
                </a:cubicBezTo>
                <a:cubicBezTo>
                  <a:pt x="160" y="208"/>
                  <a:pt x="160" y="208"/>
                  <a:pt x="160" y="208"/>
                </a:cubicBezTo>
                <a:cubicBezTo>
                  <a:pt x="160" y="288"/>
                  <a:pt x="160" y="288"/>
                  <a:pt x="160" y="288"/>
                </a:cubicBezTo>
                <a:lnTo>
                  <a:pt x="128" y="288"/>
                </a:lnTo>
                <a:close/>
                <a:moveTo>
                  <a:pt x="80" y="288"/>
                </a:moveTo>
                <a:cubicBezTo>
                  <a:pt x="80" y="240"/>
                  <a:pt x="80" y="240"/>
                  <a:pt x="80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80" y="224"/>
                  <a:pt x="80" y="224"/>
                  <a:pt x="80" y="224"/>
                </a:cubicBezTo>
                <a:cubicBezTo>
                  <a:pt x="80" y="208"/>
                  <a:pt x="80" y="208"/>
                  <a:pt x="80" y="208"/>
                </a:cubicBezTo>
                <a:cubicBezTo>
                  <a:pt x="112" y="208"/>
                  <a:pt x="112" y="208"/>
                  <a:pt x="112" y="208"/>
                </a:cubicBezTo>
                <a:cubicBezTo>
                  <a:pt x="112" y="256"/>
                  <a:pt x="112" y="256"/>
                  <a:pt x="112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72"/>
                  <a:pt x="96" y="272"/>
                  <a:pt x="96" y="272"/>
                </a:cubicBezTo>
                <a:cubicBezTo>
                  <a:pt x="112" y="272"/>
                  <a:pt x="112" y="272"/>
                  <a:pt x="112" y="272"/>
                </a:cubicBezTo>
                <a:cubicBezTo>
                  <a:pt x="112" y="288"/>
                  <a:pt x="112" y="288"/>
                  <a:pt x="112" y="288"/>
                </a:cubicBezTo>
                <a:lnTo>
                  <a:pt x="80" y="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7306485" y="2091460"/>
            <a:ext cx="594655" cy="638703"/>
          </a:xfrm>
          <a:custGeom>
            <a:avLst/>
            <a:gdLst>
              <a:gd name="T0" fmla="*/ 405 w 434"/>
              <a:gd name="T1" fmla="*/ 205 h 466"/>
              <a:gd name="T2" fmla="*/ 262 w 434"/>
              <a:gd name="T3" fmla="*/ 83 h 466"/>
              <a:gd name="T4" fmla="*/ 340 w 434"/>
              <a:gd name="T5" fmla="*/ 42 h 466"/>
              <a:gd name="T6" fmla="*/ 434 w 434"/>
              <a:gd name="T7" fmla="*/ 137 h 466"/>
              <a:gd name="T8" fmla="*/ 405 w 434"/>
              <a:gd name="T9" fmla="*/ 205 h 466"/>
              <a:gd name="T10" fmla="*/ 223 w 434"/>
              <a:gd name="T11" fmla="*/ 46 h 466"/>
              <a:gd name="T12" fmla="*/ 223 w 434"/>
              <a:gd name="T13" fmla="*/ 105 h 466"/>
              <a:gd name="T14" fmla="*/ 386 w 434"/>
              <a:gd name="T15" fmla="*/ 275 h 466"/>
              <a:gd name="T16" fmla="*/ 352 w 434"/>
              <a:gd name="T17" fmla="*/ 377 h 466"/>
              <a:gd name="T18" fmla="*/ 391 w 434"/>
              <a:gd name="T19" fmla="*/ 445 h 466"/>
              <a:gd name="T20" fmla="*/ 359 w 434"/>
              <a:gd name="T21" fmla="*/ 464 h 466"/>
              <a:gd name="T22" fmla="*/ 325 w 434"/>
              <a:gd name="T23" fmla="*/ 406 h 466"/>
              <a:gd name="T24" fmla="*/ 216 w 434"/>
              <a:gd name="T25" fmla="*/ 445 h 466"/>
              <a:gd name="T26" fmla="*/ 107 w 434"/>
              <a:gd name="T27" fmla="*/ 406 h 466"/>
              <a:gd name="T28" fmla="*/ 73 w 434"/>
              <a:gd name="T29" fmla="*/ 466 h 466"/>
              <a:gd name="T30" fmla="*/ 40 w 434"/>
              <a:gd name="T31" fmla="*/ 447 h 466"/>
              <a:gd name="T32" fmla="*/ 80 w 434"/>
              <a:gd name="T33" fmla="*/ 377 h 466"/>
              <a:gd name="T34" fmla="*/ 46 w 434"/>
              <a:gd name="T35" fmla="*/ 275 h 466"/>
              <a:gd name="T36" fmla="*/ 207 w 434"/>
              <a:gd name="T37" fmla="*/ 105 h 466"/>
              <a:gd name="T38" fmla="*/ 207 w 434"/>
              <a:gd name="T39" fmla="*/ 46 h 466"/>
              <a:gd name="T40" fmla="*/ 191 w 434"/>
              <a:gd name="T41" fmla="*/ 24 h 466"/>
              <a:gd name="T42" fmla="*/ 215 w 434"/>
              <a:gd name="T43" fmla="*/ 0 h 466"/>
              <a:gd name="T44" fmla="*/ 239 w 434"/>
              <a:gd name="T45" fmla="*/ 24 h 466"/>
              <a:gd name="T46" fmla="*/ 223 w 434"/>
              <a:gd name="T47" fmla="*/ 46 h 466"/>
              <a:gd name="T48" fmla="*/ 83 w 434"/>
              <a:gd name="T49" fmla="*/ 275 h 466"/>
              <a:gd name="T50" fmla="*/ 216 w 434"/>
              <a:gd name="T51" fmla="*/ 407 h 466"/>
              <a:gd name="T52" fmla="*/ 348 w 434"/>
              <a:gd name="T53" fmla="*/ 275 h 466"/>
              <a:gd name="T54" fmla="*/ 216 w 434"/>
              <a:gd name="T55" fmla="*/ 143 h 466"/>
              <a:gd name="T56" fmla="*/ 83 w 434"/>
              <a:gd name="T57" fmla="*/ 275 h 466"/>
              <a:gd name="T58" fmla="*/ 255 w 434"/>
              <a:gd name="T59" fmla="*/ 304 h 466"/>
              <a:gd name="T60" fmla="*/ 208 w 434"/>
              <a:gd name="T61" fmla="*/ 304 h 466"/>
              <a:gd name="T62" fmla="*/ 192 w 434"/>
              <a:gd name="T63" fmla="*/ 288 h 466"/>
              <a:gd name="T64" fmla="*/ 192 w 434"/>
              <a:gd name="T65" fmla="*/ 225 h 466"/>
              <a:gd name="T66" fmla="*/ 208 w 434"/>
              <a:gd name="T67" fmla="*/ 209 h 466"/>
              <a:gd name="T68" fmla="*/ 224 w 434"/>
              <a:gd name="T69" fmla="*/ 225 h 466"/>
              <a:gd name="T70" fmla="*/ 224 w 434"/>
              <a:gd name="T71" fmla="*/ 272 h 466"/>
              <a:gd name="T72" fmla="*/ 255 w 434"/>
              <a:gd name="T73" fmla="*/ 272 h 466"/>
              <a:gd name="T74" fmla="*/ 271 w 434"/>
              <a:gd name="T75" fmla="*/ 288 h 466"/>
              <a:gd name="T76" fmla="*/ 255 w 434"/>
              <a:gd name="T77" fmla="*/ 304 h 466"/>
              <a:gd name="T78" fmla="*/ 29 w 434"/>
              <a:gd name="T79" fmla="*/ 205 h 466"/>
              <a:gd name="T80" fmla="*/ 0 w 434"/>
              <a:gd name="T81" fmla="*/ 137 h 466"/>
              <a:gd name="T82" fmla="*/ 94 w 434"/>
              <a:gd name="T83" fmla="*/ 42 h 466"/>
              <a:gd name="T84" fmla="*/ 172 w 434"/>
              <a:gd name="T85" fmla="*/ 83 h 466"/>
              <a:gd name="T86" fmla="*/ 29 w 434"/>
              <a:gd name="T87" fmla="*/ 205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4" h="466">
                <a:moveTo>
                  <a:pt x="405" y="205"/>
                </a:moveTo>
                <a:cubicBezTo>
                  <a:pt x="383" y="144"/>
                  <a:pt x="329" y="98"/>
                  <a:pt x="262" y="83"/>
                </a:cubicBezTo>
                <a:cubicBezTo>
                  <a:pt x="279" y="58"/>
                  <a:pt x="308" y="42"/>
                  <a:pt x="340" y="42"/>
                </a:cubicBezTo>
                <a:cubicBezTo>
                  <a:pt x="392" y="42"/>
                  <a:pt x="434" y="85"/>
                  <a:pt x="434" y="137"/>
                </a:cubicBezTo>
                <a:cubicBezTo>
                  <a:pt x="434" y="164"/>
                  <a:pt x="423" y="188"/>
                  <a:pt x="405" y="205"/>
                </a:cubicBezTo>
                <a:close/>
                <a:moveTo>
                  <a:pt x="223" y="46"/>
                </a:moveTo>
                <a:cubicBezTo>
                  <a:pt x="223" y="105"/>
                  <a:pt x="223" y="105"/>
                  <a:pt x="223" y="105"/>
                </a:cubicBezTo>
                <a:cubicBezTo>
                  <a:pt x="314" y="109"/>
                  <a:pt x="386" y="183"/>
                  <a:pt x="386" y="275"/>
                </a:cubicBezTo>
                <a:cubicBezTo>
                  <a:pt x="386" y="313"/>
                  <a:pt x="373" y="349"/>
                  <a:pt x="352" y="377"/>
                </a:cubicBezTo>
                <a:cubicBezTo>
                  <a:pt x="391" y="445"/>
                  <a:pt x="391" y="445"/>
                  <a:pt x="391" y="445"/>
                </a:cubicBezTo>
                <a:cubicBezTo>
                  <a:pt x="359" y="464"/>
                  <a:pt x="359" y="464"/>
                  <a:pt x="359" y="464"/>
                </a:cubicBezTo>
                <a:cubicBezTo>
                  <a:pt x="325" y="406"/>
                  <a:pt x="325" y="406"/>
                  <a:pt x="325" y="406"/>
                </a:cubicBezTo>
                <a:cubicBezTo>
                  <a:pt x="295" y="430"/>
                  <a:pt x="257" y="445"/>
                  <a:pt x="216" y="445"/>
                </a:cubicBezTo>
                <a:cubicBezTo>
                  <a:pt x="175" y="445"/>
                  <a:pt x="137" y="431"/>
                  <a:pt x="107" y="406"/>
                </a:cubicBezTo>
                <a:cubicBezTo>
                  <a:pt x="73" y="466"/>
                  <a:pt x="73" y="466"/>
                  <a:pt x="73" y="466"/>
                </a:cubicBezTo>
                <a:cubicBezTo>
                  <a:pt x="40" y="447"/>
                  <a:pt x="40" y="447"/>
                  <a:pt x="40" y="447"/>
                </a:cubicBezTo>
                <a:cubicBezTo>
                  <a:pt x="80" y="377"/>
                  <a:pt x="80" y="377"/>
                  <a:pt x="80" y="377"/>
                </a:cubicBezTo>
                <a:cubicBezTo>
                  <a:pt x="59" y="349"/>
                  <a:pt x="46" y="314"/>
                  <a:pt x="46" y="275"/>
                </a:cubicBezTo>
                <a:cubicBezTo>
                  <a:pt x="46" y="184"/>
                  <a:pt x="117" y="110"/>
                  <a:pt x="207" y="105"/>
                </a:cubicBezTo>
                <a:cubicBezTo>
                  <a:pt x="207" y="46"/>
                  <a:pt x="207" y="46"/>
                  <a:pt x="207" y="46"/>
                </a:cubicBezTo>
                <a:cubicBezTo>
                  <a:pt x="198" y="43"/>
                  <a:pt x="191" y="34"/>
                  <a:pt x="191" y="24"/>
                </a:cubicBezTo>
                <a:cubicBezTo>
                  <a:pt x="191" y="11"/>
                  <a:pt x="202" y="0"/>
                  <a:pt x="215" y="0"/>
                </a:cubicBezTo>
                <a:cubicBezTo>
                  <a:pt x="228" y="0"/>
                  <a:pt x="239" y="11"/>
                  <a:pt x="239" y="24"/>
                </a:cubicBezTo>
                <a:cubicBezTo>
                  <a:pt x="239" y="34"/>
                  <a:pt x="232" y="43"/>
                  <a:pt x="223" y="46"/>
                </a:cubicBezTo>
                <a:close/>
                <a:moveTo>
                  <a:pt x="83" y="275"/>
                </a:moveTo>
                <a:cubicBezTo>
                  <a:pt x="83" y="348"/>
                  <a:pt x="143" y="407"/>
                  <a:pt x="216" y="407"/>
                </a:cubicBezTo>
                <a:cubicBezTo>
                  <a:pt x="289" y="407"/>
                  <a:pt x="348" y="348"/>
                  <a:pt x="348" y="275"/>
                </a:cubicBezTo>
                <a:cubicBezTo>
                  <a:pt x="348" y="202"/>
                  <a:pt x="289" y="143"/>
                  <a:pt x="216" y="143"/>
                </a:cubicBezTo>
                <a:cubicBezTo>
                  <a:pt x="143" y="143"/>
                  <a:pt x="83" y="202"/>
                  <a:pt x="83" y="275"/>
                </a:cubicBezTo>
                <a:close/>
                <a:moveTo>
                  <a:pt x="255" y="304"/>
                </a:moveTo>
                <a:cubicBezTo>
                  <a:pt x="208" y="304"/>
                  <a:pt x="208" y="304"/>
                  <a:pt x="208" y="304"/>
                </a:cubicBezTo>
                <a:cubicBezTo>
                  <a:pt x="199" y="304"/>
                  <a:pt x="192" y="297"/>
                  <a:pt x="192" y="288"/>
                </a:cubicBezTo>
                <a:cubicBezTo>
                  <a:pt x="192" y="225"/>
                  <a:pt x="192" y="225"/>
                  <a:pt x="192" y="225"/>
                </a:cubicBezTo>
                <a:cubicBezTo>
                  <a:pt x="192" y="216"/>
                  <a:pt x="199" y="209"/>
                  <a:pt x="208" y="209"/>
                </a:cubicBezTo>
                <a:cubicBezTo>
                  <a:pt x="217" y="209"/>
                  <a:pt x="224" y="216"/>
                  <a:pt x="224" y="225"/>
                </a:cubicBezTo>
                <a:cubicBezTo>
                  <a:pt x="224" y="272"/>
                  <a:pt x="224" y="272"/>
                  <a:pt x="224" y="272"/>
                </a:cubicBezTo>
                <a:cubicBezTo>
                  <a:pt x="255" y="272"/>
                  <a:pt x="255" y="272"/>
                  <a:pt x="255" y="272"/>
                </a:cubicBezTo>
                <a:cubicBezTo>
                  <a:pt x="264" y="272"/>
                  <a:pt x="271" y="279"/>
                  <a:pt x="271" y="288"/>
                </a:cubicBezTo>
                <a:cubicBezTo>
                  <a:pt x="271" y="297"/>
                  <a:pt x="264" y="304"/>
                  <a:pt x="255" y="304"/>
                </a:cubicBezTo>
                <a:close/>
                <a:moveTo>
                  <a:pt x="29" y="205"/>
                </a:moveTo>
                <a:cubicBezTo>
                  <a:pt x="11" y="188"/>
                  <a:pt x="0" y="164"/>
                  <a:pt x="0" y="137"/>
                </a:cubicBezTo>
                <a:cubicBezTo>
                  <a:pt x="0" y="85"/>
                  <a:pt x="42" y="42"/>
                  <a:pt x="94" y="42"/>
                </a:cubicBezTo>
                <a:cubicBezTo>
                  <a:pt x="126" y="42"/>
                  <a:pt x="155" y="58"/>
                  <a:pt x="172" y="83"/>
                </a:cubicBezTo>
                <a:cubicBezTo>
                  <a:pt x="105" y="98"/>
                  <a:pt x="51" y="144"/>
                  <a:pt x="29" y="2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8206581" y="2125655"/>
            <a:ext cx="569732" cy="570312"/>
          </a:xfrm>
          <a:custGeom>
            <a:avLst/>
            <a:gdLst>
              <a:gd name="T0" fmla="*/ 208 w 416"/>
              <a:gd name="T1" fmla="*/ 0 h 416"/>
              <a:gd name="T2" fmla="*/ 0 w 416"/>
              <a:gd name="T3" fmla="*/ 208 h 416"/>
              <a:gd name="T4" fmla="*/ 208 w 416"/>
              <a:gd name="T5" fmla="*/ 416 h 416"/>
              <a:gd name="T6" fmla="*/ 416 w 416"/>
              <a:gd name="T7" fmla="*/ 208 h 416"/>
              <a:gd name="T8" fmla="*/ 208 w 416"/>
              <a:gd name="T9" fmla="*/ 0 h 416"/>
              <a:gd name="T10" fmla="*/ 206 w 416"/>
              <a:gd name="T11" fmla="*/ 376 h 416"/>
              <a:gd name="T12" fmla="*/ 38 w 416"/>
              <a:gd name="T13" fmla="*/ 208 h 416"/>
              <a:gd name="T14" fmla="*/ 206 w 416"/>
              <a:gd name="T15" fmla="*/ 40 h 416"/>
              <a:gd name="T16" fmla="*/ 374 w 416"/>
              <a:gd name="T17" fmla="*/ 208 h 416"/>
              <a:gd name="T18" fmla="*/ 206 w 416"/>
              <a:gd name="T19" fmla="*/ 376 h 416"/>
              <a:gd name="T20" fmla="*/ 255 w 416"/>
              <a:gd name="T21" fmla="*/ 218 h 416"/>
              <a:gd name="T22" fmla="*/ 207 w 416"/>
              <a:gd name="T23" fmla="*/ 218 h 416"/>
              <a:gd name="T24" fmla="*/ 207 w 416"/>
              <a:gd name="T25" fmla="*/ 138 h 416"/>
              <a:gd name="T26" fmla="*/ 191 w 416"/>
              <a:gd name="T27" fmla="*/ 122 h 416"/>
              <a:gd name="T28" fmla="*/ 176 w 416"/>
              <a:gd name="T29" fmla="*/ 138 h 416"/>
              <a:gd name="T30" fmla="*/ 176 w 416"/>
              <a:gd name="T31" fmla="*/ 234 h 416"/>
              <a:gd name="T32" fmla="*/ 191 w 416"/>
              <a:gd name="T33" fmla="*/ 250 h 416"/>
              <a:gd name="T34" fmla="*/ 255 w 416"/>
              <a:gd name="T35" fmla="*/ 250 h 416"/>
              <a:gd name="T36" fmla="*/ 271 w 416"/>
              <a:gd name="T37" fmla="*/ 234 h 416"/>
              <a:gd name="T38" fmla="*/ 255 w 416"/>
              <a:gd name="T39" fmla="*/ 21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6" h="416">
                <a:moveTo>
                  <a:pt x="208" y="0"/>
                </a:moveTo>
                <a:cubicBezTo>
                  <a:pt x="93" y="0"/>
                  <a:pt x="0" y="93"/>
                  <a:pt x="0" y="208"/>
                </a:cubicBezTo>
                <a:cubicBezTo>
                  <a:pt x="0" y="323"/>
                  <a:pt x="93" y="416"/>
                  <a:pt x="208" y="416"/>
                </a:cubicBezTo>
                <a:cubicBezTo>
                  <a:pt x="323" y="416"/>
                  <a:pt x="416" y="323"/>
                  <a:pt x="416" y="208"/>
                </a:cubicBezTo>
                <a:cubicBezTo>
                  <a:pt x="416" y="93"/>
                  <a:pt x="323" y="0"/>
                  <a:pt x="208" y="0"/>
                </a:cubicBezTo>
                <a:close/>
                <a:moveTo>
                  <a:pt x="206" y="376"/>
                </a:moveTo>
                <a:cubicBezTo>
                  <a:pt x="114" y="376"/>
                  <a:pt x="38" y="301"/>
                  <a:pt x="38" y="208"/>
                </a:cubicBezTo>
                <a:cubicBezTo>
                  <a:pt x="38" y="116"/>
                  <a:pt x="114" y="40"/>
                  <a:pt x="206" y="40"/>
                </a:cubicBezTo>
                <a:cubicBezTo>
                  <a:pt x="299" y="40"/>
                  <a:pt x="374" y="116"/>
                  <a:pt x="374" y="208"/>
                </a:cubicBezTo>
                <a:cubicBezTo>
                  <a:pt x="374" y="301"/>
                  <a:pt x="299" y="376"/>
                  <a:pt x="206" y="376"/>
                </a:cubicBezTo>
                <a:close/>
                <a:moveTo>
                  <a:pt x="255" y="218"/>
                </a:moveTo>
                <a:cubicBezTo>
                  <a:pt x="207" y="218"/>
                  <a:pt x="207" y="218"/>
                  <a:pt x="207" y="21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29"/>
                  <a:pt x="200" y="122"/>
                  <a:pt x="191" y="122"/>
                </a:cubicBezTo>
                <a:cubicBezTo>
                  <a:pt x="183" y="122"/>
                  <a:pt x="176" y="129"/>
                  <a:pt x="176" y="138"/>
                </a:cubicBezTo>
                <a:cubicBezTo>
                  <a:pt x="176" y="234"/>
                  <a:pt x="176" y="234"/>
                  <a:pt x="176" y="234"/>
                </a:cubicBezTo>
                <a:cubicBezTo>
                  <a:pt x="176" y="243"/>
                  <a:pt x="183" y="250"/>
                  <a:pt x="191" y="250"/>
                </a:cubicBezTo>
                <a:cubicBezTo>
                  <a:pt x="255" y="250"/>
                  <a:pt x="255" y="250"/>
                  <a:pt x="255" y="250"/>
                </a:cubicBezTo>
                <a:cubicBezTo>
                  <a:pt x="264" y="250"/>
                  <a:pt x="271" y="243"/>
                  <a:pt x="271" y="234"/>
                </a:cubicBezTo>
                <a:cubicBezTo>
                  <a:pt x="271" y="225"/>
                  <a:pt x="264" y="218"/>
                  <a:pt x="255" y="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251191" y="3020535"/>
            <a:ext cx="758678" cy="512354"/>
          </a:xfrm>
          <a:custGeom>
            <a:avLst/>
            <a:gdLst>
              <a:gd name="T0" fmla="*/ 275 w 554"/>
              <a:gd name="T1" fmla="*/ 0 h 374"/>
              <a:gd name="T2" fmla="*/ 0 w 554"/>
              <a:gd name="T3" fmla="*/ 187 h 374"/>
              <a:gd name="T4" fmla="*/ 275 w 554"/>
              <a:gd name="T5" fmla="*/ 374 h 374"/>
              <a:gd name="T6" fmla="*/ 554 w 554"/>
              <a:gd name="T7" fmla="*/ 187 h 374"/>
              <a:gd name="T8" fmla="*/ 275 w 554"/>
              <a:gd name="T9" fmla="*/ 0 h 374"/>
              <a:gd name="T10" fmla="*/ 276 w 554"/>
              <a:gd name="T11" fmla="*/ 271 h 374"/>
              <a:gd name="T12" fmla="*/ 192 w 554"/>
              <a:gd name="T13" fmla="*/ 187 h 374"/>
              <a:gd name="T14" fmla="*/ 276 w 554"/>
              <a:gd name="T15" fmla="*/ 103 h 374"/>
              <a:gd name="T16" fmla="*/ 360 w 554"/>
              <a:gd name="T17" fmla="*/ 187 h 374"/>
              <a:gd name="T18" fmla="*/ 276 w 554"/>
              <a:gd name="T19" fmla="*/ 271 h 374"/>
              <a:gd name="T20" fmla="*/ 277 w 554"/>
              <a:gd name="T21" fmla="*/ 145 h 374"/>
              <a:gd name="T22" fmla="*/ 235 w 554"/>
              <a:gd name="T23" fmla="*/ 187 h 374"/>
              <a:gd name="T24" fmla="*/ 277 w 554"/>
              <a:gd name="T25" fmla="*/ 229 h 374"/>
              <a:gd name="T26" fmla="*/ 318 w 554"/>
              <a:gd name="T27" fmla="*/ 187 h 374"/>
              <a:gd name="T28" fmla="*/ 277 w 554"/>
              <a:gd name="T29" fmla="*/ 1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4" h="374">
                <a:moveTo>
                  <a:pt x="275" y="0"/>
                </a:moveTo>
                <a:cubicBezTo>
                  <a:pt x="106" y="0"/>
                  <a:pt x="0" y="187"/>
                  <a:pt x="0" y="187"/>
                </a:cubicBezTo>
                <a:cubicBezTo>
                  <a:pt x="0" y="187"/>
                  <a:pt x="105" y="374"/>
                  <a:pt x="275" y="374"/>
                </a:cubicBezTo>
                <a:cubicBezTo>
                  <a:pt x="434" y="374"/>
                  <a:pt x="554" y="187"/>
                  <a:pt x="554" y="187"/>
                </a:cubicBezTo>
                <a:cubicBezTo>
                  <a:pt x="554" y="187"/>
                  <a:pt x="435" y="0"/>
                  <a:pt x="275" y="0"/>
                </a:cubicBezTo>
                <a:close/>
                <a:moveTo>
                  <a:pt x="276" y="271"/>
                </a:moveTo>
                <a:cubicBezTo>
                  <a:pt x="230" y="271"/>
                  <a:pt x="192" y="233"/>
                  <a:pt x="192" y="187"/>
                </a:cubicBezTo>
                <a:cubicBezTo>
                  <a:pt x="192" y="141"/>
                  <a:pt x="230" y="103"/>
                  <a:pt x="276" y="103"/>
                </a:cubicBezTo>
                <a:cubicBezTo>
                  <a:pt x="322" y="103"/>
                  <a:pt x="360" y="141"/>
                  <a:pt x="360" y="187"/>
                </a:cubicBezTo>
                <a:cubicBezTo>
                  <a:pt x="360" y="233"/>
                  <a:pt x="322" y="271"/>
                  <a:pt x="276" y="271"/>
                </a:cubicBezTo>
                <a:close/>
                <a:moveTo>
                  <a:pt x="277" y="145"/>
                </a:moveTo>
                <a:cubicBezTo>
                  <a:pt x="254" y="145"/>
                  <a:pt x="235" y="164"/>
                  <a:pt x="235" y="187"/>
                </a:cubicBezTo>
                <a:cubicBezTo>
                  <a:pt x="235" y="210"/>
                  <a:pt x="254" y="229"/>
                  <a:pt x="277" y="229"/>
                </a:cubicBezTo>
                <a:cubicBezTo>
                  <a:pt x="300" y="229"/>
                  <a:pt x="318" y="210"/>
                  <a:pt x="318" y="187"/>
                </a:cubicBezTo>
                <a:cubicBezTo>
                  <a:pt x="318" y="164"/>
                  <a:pt x="300" y="145"/>
                  <a:pt x="277" y="1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1336175" y="3002568"/>
            <a:ext cx="284576" cy="548288"/>
          </a:xfrm>
          <a:custGeom>
            <a:avLst/>
            <a:gdLst>
              <a:gd name="T0" fmla="*/ 112 w 208"/>
              <a:gd name="T1" fmla="*/ 335 h 400"/>
              <a:gd name="T2" fmla="*/ 112 w 208"/>
              <a:gd name="T3" fmla="*/ 319 h 400"/>
              <a:gd name="T4" fmla="*/ 208 w 208"/>
              <a:gd name="T5" fmla="*/ 359 h 400"/>
              <a:gd name="T6" fmla="*/ 104 w 208"/>
              <a:gd name="T7" fmla="*/ 400 h 400"/>
              <a:gd name="T8" fmla="*/ 0 w 208"/>
              <a:gd name="T9" fmla="*/ 359 h 400"/>
              <a:gd name="T10" fmla="*/ 96 w 208"/>
              <a:gd name="T11" fmla="*/ 319 h 400"/>
              <a:gd name="T12" fmla="*/ 96 w 208"/>
              <a:gd name="T13" fmla="*/ 335 h 400"/>
              <a:gd name="T14" fmla="*/ 16 w 208"/>
              <a:gd name="T15" fmla="*/ 359 h 400"/>
              <a:gd name="T16" fmla="*/ 104 w 208"/>
              <a:gd name="T17" fmla="*/ 385 h 400"/>
              <a:gd name="T18" fmla="*/ 192 w 208"/>
              <a:gd name="T19" fmla="*/ 359 h 400"/>
              <a:gd name="T20" fmla="*/ 112 w 208"/>
              <a:gd name="T21" fmla="*/ 335 h 400"/>
              <a:gd name="T22" fmla="*/ 16 w 208"/>
              <a:gd name="T23" fmla="*/ 88 h 400"/>
              <a:gd name="T24" fmla="*/ 105 w 208"/>
              <a:gd name="T25" fmla="*/ 0 h 400"/>
              <a:gd name="T26" fmla="*/ 193 w 208"/>
              <a:gd name="T27" fmla="*/ 88 h 400"/>
              <a:gd name="T28" fmla="*/ 125 w 208"/>
              <a:gd name="T29" fmla="*/ 173 h 400"/>
              <a:gd name="T30" fmla="*/ 104 w 208"/>
              <a:gd name="T31" fmla="*/ 385 h 400"/>
              <a:gd name="T32" fmla="*/ 83 w 208"/>
              <a:gd name="T33" fmla="*/ 173 h 400"/>
              <a:gd name="T34" fmla="*/ 16 w 208"/>
              <a:gd name="T35" fmla="*/ 88 h 400"/>
              <a:gd name="T36" fmla="*/ 104 w 208"/>
              <a:gd name="T37" fmla="*/ 64 h 400"/>
              <a:gd name="T38" fmla="*/ 80 w 208"/>
              <a:gd name="T39" fmla="*/ 40 h 400"/>
              <a:gd name="T40" fmla="*/ 56 w 208"/>
              <a:gd name="T41" fmla="*/ 64 h 400"/>
              <a:gd name="T42" fmla="*/ 80 w 208"/>
              <a:gd name="T43" fmla="*/ 88 h 400"/>
              <a:gd name="T44" fmla="*/ 104 w 208"/>
              <a:gd name="T45" fmla="*/ 64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8" h="400">
                <a:moveTo>
                  <a:pt x="112" y="335"/>
                </a:moveTo>
                <a:cubicBezTo>
                  <a:pt x="112" y="319"/>
                  <a:pt x="112" y="319"/>
                  <a:pt x="112" y="319"/>
                </a:cubicBezTo>
                <a:cubicBezTo>
                  <a:pt x="166" y="321"/>
                  <a:pt x="208" y="338"/>
                  <a:pt x="208" y="359"/>
                </a:cubicBezTo>
                <a:cubicBezTo>
                  <a:pt x="208" y="381"/>
                  <a:pt x="161" y="400"/>
                  <a:pt x="104" y="400"/>
                </a:cubicBezTo>
                <a:cubicBezTo>
                  <a:pt x="47" y="400"/>
                  <a:pt x="0" y="381"/>
                  <a:pt x="0" y="359"/>
                </a:cubicBezTo>
                <a:cubicBezTo>
                  <a:pt x="0" y="338"/>
                  <a:pt x="42" y="321"/>
                  <a:pt x="96" y="319"/>
                </a:cubicBezTo>
                <a:cubicBezTo>
                  <a:pt x="96" y="335"/>
                  <a:pt x="96" y="335"/>
                  <a:pt x="96" y="335"/>
                </a:cubicBezTo>
                <a:cubicBezTo>
                  <a:pt x="51" y="336"/>
                  <a:pt x="16" y="347"/>
                  <a:pt x="16" y="359"/>
                </a:cubicBezTo>
                <a:cubicBezTo>
                  <a:pt x="16" y="372"/>
                  <a:pt x="55" y="385"/>
                  <a:pt x="104" y="385"/>
                </a:cubicBezTo>
                <a:cubicBezTo>
                  <a:pt x="153" y="385"/>
                  <a:pt x="192" y="372"/>
                  <a:pt x="192" y="359"/>
                </a:cubicBezTo>
                <a:cubicBezTo>
                  <a:pt x="192" y="347"/>
                  <a:pt x="157" y="336"/>
                  <a:pt x="112" y="335"/>
                </a:cubicBezTo>
                <a:close/>
                <a:moveTo>
                  <a:pt x="16" y="88"/>
                </a:moveTo>
                <a:cubicBezTo>
                  <a:pt x="16" y="39"/>
                  <a:pt x="57" y="0"/>
                  <a:pt x="105" y="0"/>
                </a:cubicBezTo>
                <a:cubicBezTo>
                  <a:pt x="154" y="0"/>
                  <a:pt x="193" y="39"/>
                  <a:pt x="193" y="88"/>
                </a:cubicBezTo>
                <a:cubicBezTo>
                  <a:pt x="193" y="130"/>
                  <a:pt x="164" y="164"/>
                  <a:pt x="125" y="173"/>
                </a:cubicBezTo>
                <a:cubicBezTo>
                  <a:pt x="104" y="385"/>
                  <a:pt x="104" y="385"/>
                  <a:pt x="104" y="385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45" y="163"/>
                  <a:pt x="16" y="129"/>
                  <a:pt x="16" y="88"/>
                </a:cubicBezTo>
                <a:close/>
                <a:moveTo>
                  <a:pt x="104" y="64"/>
                </a:moveTo>
                <a:cubicBezTo>
                  <a:pt x="104" y="51"/>
                  <a:pt x="93" y="40"/>
                  <a:pt x="80" y="40"/>
                </a:cubicBezTo>
                <a:cubicBezTo>
                  <a:pt x="67" y="40"/>
                  <a:pt x="56" y="51"/>
                  <a:pt x="56" y="64"/>
                </a:cubicBezTo>
                <a:cubicBezTo>
                  <a:pt x="56" y="78"/>
                  <a:pt x="67" y="88"/>
                  <a:pt x="80" y="88"/>
                </a:cubicBezTo>
                <a:cubicBezTo>
                  <a:pt x="93" y="88"/>
                  <a:pt x="104" y="78"/>
                  <a:pt x="104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2174256" y="3013580"/>
            <a:ext cx="361661" cy="526264"/>
          </a:xfrm>
          <a:custGeom>
            <a:avLst/>
            <a:gdLst>
              <a:gd name="T0" fmla="*/ 55 w 264"/>
              <a:gd name="T1" fmla="*/ 121 h 384"/>
              <a:gd name="T2" fmla="*/ 132 w 264"/>
              <a:gd name="T3" fmla="*/ 44 h 384"/>
              <a:gd name="T4" fmla="*/ 209 w 264"/>
              <a:gd name="T5" fmla="*/ 121 h 384"/>
              <a:gd name="T6" fmla="*/ 132 w 264"/>
              <a:gd name="T7" fmla="*/ 198 h 384"/>
              <a:gd name="T8" fmla="*/ 55 w 264"/>
              <a:gd name="T9" fmla="*/ 121 h 384"/>
              <a:gd name="T10" fmla="*/ 0 w 264"/>
              <a:gd name="T11" fmla="*/ 130 h 384"/>
              <a:gd name="T12" fmla="*/ 40 w 264"/>
              <a:gd name="T13" fmla="*/ 230 h 384"/>
              <a:gd name="T14" fmla="*/ 132 w 264"/>
              <a:gd name="T15" fmla="*/ 384 h 384"/>
              <a:gd name="T16" fmla="*/ 219 w 264"/>
              <a:gd name="T17" fmla="*/ 230 h 384"/>
              <a:gd name="T18" fmla="*/ 264 w 264"/>
              <a:gd name="T19" fmla="*/ 130 h 384"/>
              <a:gd name="T20" fmla="*/ 132 w 264"/>
              <a:gd name="T21" fmla="*/ 0 h 384"/>
              <a:gd name="T22" fmla="*/ 0 w 264"/>
              <a:gd name="T23" fmla="*/ 13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4" h="384">
                <a:moveTo>
                  <a:pt x="55" y="121"/>
                </a:moveTo>
                <a:cubicBezTo>
                  <a:pt x="55" y="78"/>
                  <a:pt x="89" y="44"/>
                  <a:pt x="132" y="44"/>
                </a:cubicBezTo>
                <a:cubicBezTo>
                  <a:pt x="175" y="44"/>
                  <a:pt x="209" y="78"/>
                  <a:pt x="209" y="121"/>
                </a:cubicBezTo>
                <a:cubicBezTo>
                  <a:pt x="209" y="163"/>
                  <a:pt x="175" y="198"/>
                  <a:pt x="132" y="198"/>
                </a:cubicBezTo>
                <a:cubicBezTo>
                  <a:pt x="89" y="198"/>
                  <a:pt x="55" y="163"/>
                  <a:pt x="55" y="121"/>
                </a:cubicBezTo>
                <a:close/>
                <a:moveTo>
                  <a:pt x="0" y="130"/>
                </a:moveTo>
                <a:cubicBezTo>
                  <a:pt x="0" y="163"/>
                  <a:pt x="40" y="230"/>
                  <a:pt x="40" y="230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219" y="230"/>
                  <a:pt x="219" y="230"/>
                  <a:pt x="219" y="230"/>
                </a:cubicBezTo>
                <a:cubicBezTo>
                  <a:pt x="219" y="230"/>
                  <a:pt x="264" y="162"/>
                  <a:pt x="264" y="130"/>
                </a:cubicBezTo>
                <a:cubicBezTo>
                  <a:pt x="264" y="58"/>
                  <a:pt x="205" y="0"/>
                  <a:pt x="132" y="0"/>
                </a:cubicBezTo>
                <a:cubicBezTo>
                  <a:pt x="59" y="0"/>
                  <a:pt x="0" y="58"/>
                  <a:pt x="0" y="1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2804265" y="3023434"/>
            <a:ext cx="875174" cy="507137"/>
          </a:xfrm>
          <a:custGeom>
            <a:avLst/>
            <a:gdLst>
              <a:gd name="T0" fmla="*/ 424 w 639"/>
              <a:gd name="T1" fmla="*/ 0 h 370"/>
              <a:gd name="T2" fmla="*/ 320 w 639"/>
              <a:gd name="T3" fmla="*/ 32 h 370"/>
              <a:gd name="T4" fmla="*/ 216 w 639"/>
              <a:gd name="T5" fmla="*/ 0 h 370"/>
              <a:gd name="T6" fmla="*/ 103 w 639"/>
              <a:gd name="T7" fmla="*/ 370 h 370"/>
              <a:gd name="T8" fmla="*/ 320 w 639"/>
              <a:gd name="T9" fmla="*/ 262 h 370"/>
              <a:gd name="T10" fmla="*/ 536 w 639"/>
              <a:gd name="T11" fmla="*/ 368 h 370"/>
              <a:gd name="T12" fmla="*/ 424 w 639"/>
              <a:gd name="T13" fmla="*/ 0 h 370"/>
              <a:gd name="T14" fmla="*/ 208 w 639"/>
              <a:gd name="T15" fmla="*/ 208 h 370"/>
              <a:gd name="T16" fmla="*/ 136 w 639"/>
              <a:gd name="T17" fmla="*/ 136 h 370"/>
              <a:gd name="T18" fmla="*/ 208 w 639"/>
              <a:gd name="T19" fmla="*/ 64 h 370"/>
              <a:gd name="T20" fmla="*/ 280 w 639"/>
              <a:gd name="T21" fmla="*/ 136 h 370"/>
              <a:gd name="T22" fmla="*/ 208 w 639"/>
              <a:gd name="T23" fmla="*/ 208 h 370"/>
              <a:gd name="T24" fmla="*/ 399 w 639"/>
              <a:gd name="T25" fmla="*/ 168 h 370"/>
              <a:gd name="T26" fmla="*/ 383 w 639"/>
              <a:gd name="T27" fmla="*/ 152 h 370"/>
              <a:gd name="T28" fmla="*/ 399 w 639"/>
              <a:gd name="T29" fmla="*/ 136 h 370"/>
              <a:gd name="T30" fmla="*/ 415 w 639"/>
              <a:gd name="T31" fmla="*/ 152 h 370"/>
              <a:gd name="T32" fmla="*/ 399 w 639"/>
              <a:gd name="T33" fmla="*/ 168 h 370"/>
              <a:gd name="T34" fmla="*/ 448 w 639"/>
              <a:gd name="T35" fmla="*/ 216 h 370"/>
              <a:gd name="T36" fmla="*/ 432 w 639"/>
              <a:gd name="T37" fmla="*/ 200 h 370"/>
              <a:gd name="T38" fmla="*/ 448 w 639"/>
              <a:gd name="T39" fmla="*/ 184 h 370"/>
              <a:gd name="T40" fmla="*/ 464 w 639"/>
              <a:gd name="T41" fmla="*/ 200 h 370"/>
              <a:gd name="T42" fmla="*/ 448 w 639"/>
              <a:gd name="T43" fmla="*/ 216 h 370"/>
              <a:gd name="T44" fmla="*/ 448 w 639"/>
              <a:gd name="T45" fmla="*/ 120 h 370"/>
              <a:gd name="T46" fmla="*/ 432 w 639"/>
              <a:gd name="T47" fmla="*/ 104 h 370"/>
              <a:gd name="T48" fmla="*/ 448 w 639"/>
              <a:gd name="T49" fmla="*/ 88 h 370"/>
              <a:gd name="T50" fmla="*/ 464 w 639"/>
              <a:gd name="T51" fmla="*/ 104 h 370"/>
              <a:gd name="T52" fmla="*/ 448 w 639"/>
              <a:gd name="T53" fmla="*/ 120 h 370"/>
              <a:gd name="T54" fmla="*/ 496 w 639"/>
              <a:gd name="T55" fmla="*/ 168 h 370"/>
              <a:gd name="T56" fmla="*/ 480 w 639"/>
              <a:gd name="T57" fmla="*/ 152 h 370"/>
              <a:gd name="T58" fmla="*/ 496 w 639"/>
              <a:gd name="T59" fmla="*/ 136 h 370"/>
              <a:gd name="T60" fmla="*/ 512 w 639"/>
              <a:gd name="T61" fmla="*/ 152 h 370"/>
              <a:gd name="T62" fmla="*/ 496 w 639"/>
              <a:gd name="T63" fmla="*/ 168 h 370"/>
              <a:gd name="T64" fmla="*/ 208 w 639"/>
              <a:gd name="T65" fmla="*/ 96 h 370"/>
              <a:gd name="T66" fmla="*/ 168 w 639"/>
              <a:gd name="T67" fmla="*/ 136 h 370"/>
              <a:gd name="T68" fmla="*/ 208 w 639"/>
              <a:gd name="T69" fmla="*/ 176 h 370"/>
              <a:gd name="T70" fmla="*/ 248 w 639"/>
              <a:gd name="T71" fmla="*/ 136 h 370"/>
              <a:gd name="T72" fmla="*/ 208 w 639"/>
              <a:gd name="T73" fmla="*/ 96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39" h="370">
                <a:moveTo>
                  <a:pt x="424" y="0"/>
                </a:moveTo>
                <a:cubicBezTo>
                  <a:pt x="402" y="0"/>
                  <a:pt x="358" y="32"/>
                  <a:pt x="320" y="32"/>
                </a:cubicBezTo>
                <a:cubicBezTo>
                  <a:pt x="283" y="32"/>
                  <a:pt x="236" y="0"/>
                  <a:pt x="216" y="0"/>
                </a:cubicBezTo>
                <a:cubicBezTo>
                  <a:pt x="79" y="0"/>
                  <a:pt x="0" y="370"/>
                  <a:pt x="103" y="370"/>
                </a:cubicBezTo>
                <a:cubicBezTo>
                  <a:pt x="190" y="370"/>
                  <a:pt x="201" y="262"/>
                  <a:pt x="320" y="262"/>
                </a:cubicBezTo>
                <a:cubicBezTo>
                  <a:pt x="416" y="262"/>
                  <a:pt x="472" y="368"/>
                  <a:pt x="536" y="368"/>
                </a:cubicBezTo>
                <a:cubicBezTo>
                  <a:pt x="639" y="368"/>
                  <a:pt x="562" y="0"/>
                  <a:pt x="424" y="0"/>
                </a:cubicBezTo>
                <a:close/>
                <a:moveTo>
                  <a:pt x="208" y="208"/>
                </a:moveTo>
                <a:cubicBezTo>
                  <a:pt x="168" y="208"/>
                  <a:pt x="136" y="176"/>
                  <a:pt x="136" y="136"/>
                </a:cubicBezTo>
                <a:cubicBezTo>
                  <a:pt x="136" y="97"/>
                  <a:pt x="168" y="64"/>
                  <a:pt x="208" y="64"/>
                </a:cubicBezTo>
                <a:cubicBezTo>
                  <a:pt x="248" y="64"/>
                  <a:pt x="280" y="97"/>
                  <a:pt x="280" y="136"/>
                </a:cubicBezTo>
                <a:cubicBezTo>
                  <a:pt x="280" y="176"/>
                  <a:pt x="248" y="208"/>
                  <a:pt x="208" y="208"/>
                </a:cubicBezTo>
                <a:close/>
                <a:moveTo>
                  <a:pt x="399" y="168"/>
                </a:moveTo>
                <a:cubicBezTo>
                  <a:pt x="390" y="168"/>
                  <a:pt x="383" y="161"/>
                  <a:pt x="383" y="152"/>
                </a:cubicBezTo>
                <a:cubicBezTo>
                  <a:pt x="383" y="143"/>
                  <a:pt x="390" y="136"/>
                  <a:pt x="399" y="136"/>
                </a:cubicBezTo>
                <a:cubicBezTo>
                  <a:pt x="408" y="136"/>
                  <a:pt x="415" y="143"/>
                  <a:pt x="415" y="152"/>
                </a:cubicBezTo>
                <a:cubicBezTo>
                  <a:pt x="415" y="161"/>
                  <a:pt x="408" y="168"/>
                  <a:pt x="399" y="168"/>
                </a:cubicBezTo>
                <a:close/>
                <a:moveTo>
                  <a:pt x="448" y="216"/>
                </a:moveTo>
                <a:cubicBezTo>
                  <a:pt x="439" y="216"/>
                  <a:pt x="432" y="209"/>
                  <a:pt x="432" y="200"/>
                </a:cubicBezTo>
                <a:cubicBezTo>
                  <a:pt x="432" y="191"/>
                  <a:pt x="439" y="184"/>
                  <a:pt x="448" y="184"/>
                </a:cubicBezTo>
                <a:cubicBezTo>
                  <a:pt x="457" y="184"/>
                  <a:pt x="464" y="191"/>
                  <a:pt x="464" y="200"/>
                </a:cubicBezTo>
                <a:cubicBezTo>
                  <a:pt x="464" y="209"/>
                  <a:pt x="457" y="216"/>
                  <a:pt x="448" y="216"/>
                </a:cubicBezTo>
                <a:close/>
                <a:moveTo>
                  <a:pt x="448" y="120"/>
                </a:moveTo>
                <a:cubicBezTo>
                  <a:pt x="439" y="120"/>
                  <a:pt x="432" y="113"/>
                  <a:pt x="432" y="104"/>
                </a:cubicBezTo>
                <a:cubicBezTo>
                  <a:pt x="432" y="95"/>
                  <a:pt x="439" y="88"/>
                  <a:pt x="448" y="88"/>
                </a:cubicBezTo>
                <a:cubicBezTo>
                  <a:pt x="457" y="88"/>
                  <a:pt x="464" y="95"/>
                  <a:pt x="464" y="104"/>
                </a:cubicBezTo>
                <a:cubicBezTo>
                  <a:pt x="464" y="113"/>
                  <a:pt x="457" y="120"/>
                  <a:pt x="448" y="120"/>
                </a:cubicBezTo>
                <a:close/>
                <a:moveTo>
                  <a:pt x="496" y="168"/>
                </a:moveTo>
                <a:cubicBezTo>
                  <a:pt x="487" y="168"/>
                  <a:pt x="480" y="161"/>
                  <a:pt x="480" y="152"/>
                </a:cubicBezTo>
                <a:cubicBezTo>
                  <a:pt x="480" y="143"/>
                  <a:pt x="487" y="136"/>
                  <a:pt x="496" y="136"/>
                </a:cubicBezTo>
                <a:cubicBezTo>
                  <a:pt x="505" y="136"/>
                  <a:pt x="512" y="143"/>
                  <a:pt x="512" y="152"/>
                </a:cubicBezTo>
                <a:cubicBezTo>
                  <a:pt x="512" y="161"/>
                  <a:pt x="505" y="168"/>
                  <a:pt x="496" y="168"/>
                </a:cubicBezTo>
                <a:close/>
                <a:moveTo>
                  <a:pt x="208" y="96"/>
                </a:moveTo>
                <a:cubicBezTo>
                  <a:pt x="186" y="96"/>
                  <a:pt x="168" y="114"/>
                  <a:pt x="168" y="136"/>
                </a:cubicBezTo>
                <a:cubicBezTo>
                  <a:pt x="168" y="158"/>
                  <a:pt x="186" y="176"/>
                  <a:pt x="208" y="176"/>
                </a:cubicBezTo>
                <a:cubicBezTo>
                  <a:pt x="230" y="176"/>
                  <a:pt x="248" y="158"/>
                  <a:pt x="248" y="136"/>
                </a:cubicBezTo>
                <a:cubicBezTo>
                  <a:pt x="248" y="114"/>
                  <a:pt x="230" y="96"/>
                  <a:pt x="208" y="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3856213" y="2949246"/>
            <a:ext cx="504239" cy="654932"/>
          </a:xfrm>
          <a:custGeom>
            <a:avLst/>
            <a:gdLst>
              <a:gd name="T0" fmla="*/ 360 w 368"/>
              <a:gd name="T1" fmla="*/ 387 h 478"/>
              <a:gd name="T2" fmla="*/ 360 w 368"/>
              <a:gd name="T3" fmla="*/ 417 h 478"/>
              <a:gd name="T4" fmla="*/ 8 w 368"/>
              <a:gd name="T5" fmla="*/ 417 h 478"/>
              <a:gd name="T6" fmla="*/ 8 w 368"/>
              <a:gd name="T7" fmla="*/ 387 h 478"/>
              <a:gd name="T8" fmla="*/ 41 w 368"/>
              <a:gd name="T9" fmla="*/ 333 h 478"/>
              <a:gd name="T10" fmla="*/ 77 w 368"/>
              <a:gd name="T11" fmla="*/ 126 h 478"/>
              <a:gd name="T12" fmla="*/ 172 w 368"/>
              <a:gd name="T13" fmla="*/ 57 h 478"/>
              <a:gd name="T14" fmla="*/ 175 w 368"/>
              <a:gd name="T15" fmla="*/ 57 h 478"/>
              <a:gd name="T16" fmla="*/ 175 w 368"/>
              <a:gd name="T17" fmla="*/ 46 h 478"/>
              <a:gd name="T18" fmla="*/ 152 w 368"/>
              <a:gd name="T19" fmla="*/ 15 h 478"/>
              <a:gd name="T20" fmla="*/ 152 w 368"/>
              <a:gd name="T21" fmla="*/ 0 h 478"/>
              <a:gd name="T22" fmla="*/ 216 w 368"/>
              <a:gd name="T23" fmla="*/ 0 h 478"/>
              <a:gd name="T24" fmla="*/ 216 w 368"/>
              <a:gd name="T25" fmla="*/ 15 h 478"/>
              <a:gd name="T26" fmla="*/ 191 w 368"/>
              <a:gd name="T27" fmla="*/ 47 h 478"/>
              <a:gd name="T28" fmla="*/ 191 w 368"/>
              <a:gd name="T29" fmla="*/ 57 h 478"/>
              <a:gd name="T30" fmla="*/ 196 w 368"/>
              <a:gd name="T31" fmla="*/ 57 h 478"/>
              <a:gd name="T32" fmla="*/ 291 w 368"/>
              <a:gd name="T33" fmla="*/ 126 h 478"/>
              <a:gd name="T34" fmla="*/ 327 w 368"/>
              <a:gd name="T35" fmla="*/ 333 h 478"/>
              <a:gd name="T36" fmla="*/ 360 w 368"/>
              <a:gd name="T37" fmla="*/ 387 h 478"/>
              <a:gd name="T38" fmla="*/ 224 w 368"/>
              <a:gd name="T39" fmla="*/ 432 h 478"/>
              <a:gd name="T40" fmla="*/ 184 w 368"/>
              <a:gd name="T41" fmla="*/ 478 h 478"/>
              <a:gd name="T42" fmla="*/ 144 w 368"/>
              <a:gd name="T43" fmla="*/ 432 h 478"/>
              <a:gd name="T44" fmla="*/ 224 w 368"/>
              <a:gd name="T45" fmla="*/ 432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8" h="478">
                <a:moveTo>
                  <a:pt x="360" y="387"/>
                </a:moveTo>
                <a:cubicBezTo>
                  <a:pt x="360" y="417"/>
                  <a:pt x="360" y="417"/>
                  <a:pt x="360" y="417"/>
                </a:cubicBezTo>
                <a:cubicBezTo>
                  <a:pt x="8" y="417"/>
                  <a:pt x="8" y="417"/>
                  <a:pt x="8" y="417"/>
                </a:cubicBezTo>
                <a:cubicBezTo>
                  <a:pt x="8" y="387"/>
                  <a:pt x="8" y="387"/>
                  <a:pt x="8" y="387"/>
                </a:cubicBezTo>
                <a:cubicBezTo>
                  <a:pt x="8" y="387"/>
                  <a:pt x="0" y="371"/>
                  <a:pt x="41" y="333"/>
                </a:cubicBezTo>
                <a:cubicBezTo>
                  <a:pt x="82" y="294"/>
                  <a:pt x="77" y="194"/>
                  <a:pt x="77" y="126"/>
                </a:cubicBezTo>
                <a:cubicBezTo>
                  <a:pt x="77" y="58"/>
                  <a:pt x="172" y="57"/>
                  <a:pt x="172" y="57"/>
                </a:cubicBezTo>
                <a:cubicBezTo>
                  <a:pt x="175" y="57"/>
                  <a:pt x="175" y="57"/>
                  <a:pt x="175" y="57"/>
                </a:cubicBezTo>
                <a:cubicBezTo>
                  <a:pt x="175" y="57"/>
                  <a:pt x="175" y="56"/>
                  <a:pt x="175" y="46"/>
                </a:cubicBezTo>
                <a:cubicBezTo>
                  <a:pt x="175" y="39"/>
                  <a:pt x="152" y="15"/>
                  <a:pt x="152" y="15"/>
                </a:cubicBezTo>
                <a:cubicBezTo>
                  <a:pt x="152" y="0"/>
                  <a:pt x="152" y="0"/>
                  <a:pt x="152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6" y="15"/>
                  <a:pt x="216" y="15"/>
                  <a:pt x="216" y="15"/>
                </a:cubicBezTo>
                <a:cubicBezTo>
                  <a:pt x="216" y="15"/>
                  <a:pt x="191" y="40"/>
                  <a:pt x="191" y="47"/>
                </a:cubicBezTo>
                <a:cubicBezTo>
                  <a:pt x="191" y="54"/>
                  <a:pt x="191" y="56"/>
                  <a:pt x="191" y="57"/>
                </a:cubicBezTo>
                <a:cubicBezTo>
                  <a:pt x="196" y="57"/>
                  <a:pt x="196" y="57"/>
                  <a:pt x="196" y="57"/>
                </a:cubicBezTo>
                <a:cubicBezTo>
                  <a:pt x="196" y="57"/>
                  <a:pt x="291" y="58"/>
                  <a:pt x="291" y="126"/>
                </a:cubicBezTo>
                <a:cubicBezTo>
                  <a:pt x="291" y="194"/>
                  <a:pt x="286" y="294"/>
                  <a:pt x="327" y="333"/>
                </a:cubicBezTo>
                <a:cubicBezTo>
                  <a:pt x="368" y="371"/>
                  <a:pt x="360" y="387"/>
                  <a:pt x="360" y="387"/>
                </a:cubicBezTo>
                <a:close/>
                <a:moveTo>
                  <a:pt x="224" y="432"/>
                </a:moveTo>
                <a:cubicBezTo>
                  <a:pt x="224" y="454"/>
                  <a:pt x="206" y="478"/>
                  <a:pt x="184" y="478"/>
                </a:cubicBezTo>
                <a:cubicBezTo>
                  <a:pt x="162" y="478"/>
                  <a:pt x="144" y="454"/>
                  <a:pt x="144" y="432"/>
                </a:cubicBezTo>
                <a:cubicBezTo>
                  <a:pt x="144" y="433"/>
                  <a:pt x="224" y="432"/>
                  <a:pt x="224" y="4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4722112" y="3012421"/>
            <a:ext cx="503660" cy="529162"/>
          </a:xfrm>
          <a:custGeom>
            <a:avLst/>
            <a:gdLst>
              <a:gd name="T0" fmla="*/ 605 w 869"/>
              <a:gd name="T1" fmla="*/ 913 h 913"/>
              <a:gd name="T2" fmla="*/ 869 w 869"/>
              <a:gd name="T3" fmla="*/ 790 h 913"/>
              <a:gd name="T4" fmla="*/ 869 w 869"/>
              <a:gd name="T5" fmla="*/ 0 h 913"/>
              <a:gd name="T6" fmla="*/ 605 w 869"/>
              <a:gd name="T7" fmla="*/ 123 h 913"/>
              <a:gd name="T8" fmla="*/ 605 w 869"/>
              <a:gd name="T9" fmla="*/ 913 h 913"/>
              <a:gd name="T10" fmla="*/ 302 w 869"/>
              <a:gd name="T11" fmla="*/ 790 h 913"/>
              <a:gd name="T12" fmla="*/ 567 w 869"/>
              <a:gd name="T13" fmla="*/ 901 h 913"/>
              <a:gd name="T14" fmla="*/ 567 w 869"/>
              <a:gd name="T15" fmla="*/ 109 h 913"/>
              <a:gd name="T16" fmla="*/ 302 w 869"/>
              <a:gd name="T17" fmla="*/ 0 h 913"/>
              <a:gd name="T18" fmla="*/ 302 w 869"/>
              <a:gd name="T19" fmla="*/ 790 h 913"/>
              <a:gd name="T20" fmla="*/ 0 w 869"/>
              <a:gd name="T21" fmla="*/ 123 h 913"/>
              <a:gd name="T22" fmla="*/ 0 w 869"/>
              <a:gd name="T23" fmla="*/ 913 h 913"/>
              <a:gd name="T24" fmla="*/ 264 w 869"/>
              <a:gd name="T25" fmla="*/ 804 h 913"/>
              <a:gd name="T26" fmla="*/ 264 w 869"/>
              <a:gd name="T27" fmla="*/ 12 h 913"/>
              <a:gd name="T28" fmla="*/ 0 w 869"/>
              <a:gd name="T29" fmla="*/ 123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9" h="913">
                <a:moveTo>
                  <a:pt x="605" y="913"/>
                </a:moveTo>
                <a:lnTo>
                  <a:pt x="869" y="790"/>
                </a:lnTo>
                <a:lnTo>
                  <a:pt x="869" y="0"/>
                </a:lnTo>
                <a:lnTo>
                  <a:pt x="605" y="123"/>
                </a:lnTo>
                <a:lnTo>
                  <a:pt x="605" y="913"/>
                </a:lnTo>
                <a:close/>
                <a:moveTo>
                  <a:pt x="302" y="790"/>
                </a:moveTo>
                <a:lnTo>
                  <a:pt x="567" y="901"/>
                </a:lnTo>
                <a:lnTo>
                  <a:pt x="567" y="109"/>
                </a:lnTo>
                <a:lnTo>
                  <a:pt x="302" y="0"/>
                </a:lnTo>
                <a:lnTo>
                  <a:pt x="302" y="790"/>
                </a:lnTo>
                <a:close/>
                <a:moveTo>
                  <a:pt x="0" y="123"/>
                </a:moveTo>
                <a:lnTo>
                  <a:pt x="0" y="913"/>
                </a:lnTo>
                <a:lnTo>
                  <a:pt x="264" y="804"/>
                </a:lnTo>
                <a:lnTo>
                  <a:pt x="264" y="12"/>
                </a:lnTo>
                <a:lnTo>
                  <a:pt x="0" y="1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5510929" y="3008363"/>
            <a:ext cx="923280" cy="537276"/>
          </a:xfrm>
          <a:custGeom>
            <a:avLst/>
            <a:gdLst>
              <a:gd name="T0" fmla="*/ 522 w 674"/>
              <a:gd name="T1" fmla="*/ 221 h 392"/>
              <a:gd name="T2" fmla="*/ 348 w 674"/>
              <a:gd name="T3" fmla="*/ 146 h 392"/>
              <a:gd name="T4" fmla="*/ 151 w 674"/>
              <a:gd name="T5" fmla="*/ 221 h 392"/>
              <a:gd name="T6" fmla="*/ 96 w 674"/>
              <a:gd name="T7" fmla="*/ 198 h 392"/>
              <a:gd name="T8" fmla="*/ 96 w 674"/>
              <a:gd name="T9" fmla="*/ 265 h 392"/>
              <a:gd name="T10" fmla="*/ 111 w 674"/>
              <a:gd name="T11" fmla="*/ 286 h 392"/>
              <a:gd name="T12" fmla="*/ 96 w 674"/>
              <a:gd name="T13" fmla="*/ 306 h 392"/>
              <a:gd name="T14" fmla="*/ 112 w 674"/>
              <a:gd name="T15" fmla="*/ 352 h 392"/>
              <a:gd name="T16" fmla="*/ 64 w 674"/>
              <a:gd name="T17" fmla="*/ 352 h 392"/>
              <a:gd name="T18" fmla="*/ 80 w 674"/>
              <a:gd name="T19" fmla="*/ 306 h 392"/>
              <a:gd name="T20" fmla="*/ 67 w 674"/>
              <a:gd name="T21" fmla="*/ 286 h 392"/>
              <a:gd name="T22" fmla="*/ 80 w 674"/>
              <a:gd name="T23" fmla="*/ 266 h 392"/>
              <a:gd name="T24" fmla="*/ 80 w 674"/>
              <a:gd name="T25" fmla="*/ 191 h 392"/>
              <a:gd name="T26" fmla="*/ 0 w 674"/>
              <a:gd name="T27" fmla="*/ 158 h 392"/>
              <a:gd name="T28" fmla="*/ 352 w 674"/>
              <a:gd name="T29" fmla="*/ 0 h 392"/>
              <a:gd name="T30" fmla="*/ 674 w 674"/>
              <a:gd name="T31" fmla="*/ 160 h 392"/>
              <a:gd name="T32" fmla="*/ 522 w 674"/>
              <a:gd name="T33" fmla="*/ 221 h 392"/>
              <a:gd name="T34" fmla="*/ 344 w 674"/>
              <a:gd name="T35" fmla="*/ 184 h 392"/>
              <a:gd name="T36" fmla="*/ 495 w 674"/>
              <a:gd name="T37" fmla="*/ 238 h 392"/>
              <a:gd name="T38" fmla="*/ 495 w 674"/>
              <a:gd name="T39" fmla="*/ 350 h 392"/>
              <a:gd name="T40" fmla="*/ 336 w 674"/>
              <a:gd name="T41" fmla="*/ 392 h 392"/>
              <a:gd name="T42" fmla="*/ 192 w 674"/>
              <a:gd name="T43" fmla="*/ 350 h 392"/>
              <a:gd name="T44" fmla="*/ 192 w 674"/>
              <a:gd name="T45" fmla="*/ 238 h 392"/>
              <a:gd name="T46" fmla="*/ 344 w 674"/>
              <a:gd name="T47" fmla="*/ 184 h 392"/>
              <a:gd name="T48" fmla="*/ 342 w 674"/>
              <a:gd name="T49" fmla="*/ 368 h 392"/>
              <a:gd name="T50" fmla="*/ 469 w 674"/>
              <a:gd name="T51" fmla="*/ 336 h 392"/>
              <a:gd name="T52" fmla="*/ 342 w 674"/>
              <a:gd name="T53" fmla="*/ 304 h 392"/>
              <a:gd name="T54" fmla="*/ 214 w 674"/>
              <a:gd name="T55" fmla="*/ 336 h 392"/>
              <a:gd name="T56" fmla="*/ 342 w 674"/>
              <a:gd name="T57" fmla="*/ 36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4" h="392">
                <a:moveTo>
                  <a:pt x="522" y="221"/>
                </a:moveTo>
                <a:cubicBezTo>
                  <a:pt x="522" y="221"/>
                  <a:pt x="449" y="146"/>
                  <a:pt x="348" y="146"/>
                </a:cubicBezTo>
                <a:cubicBezTo>
                  <a:pt x="249" y="146"/>
                  <a:pt x="151" y="221"/>
                  <a:pt x="151" y="221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265"/>
                  <a:pt x="96" y="265"/>
                  <a:pt x="96" y="265"/>
                </a:cubicBezTo>
                <a:cubicBezTo>
                  <a:pt x="105" y="268"/>
                  <a:pt x="111" y="276"/>
                  <a:pt x="111" y="286"/>
                </a:cubicBezTo>
                <a:cubicBezTo>
                  <a:pt x="111" y="296"/>
                  <a:pt x="104" y="304"/>
                  <a:pt x="96" y="306"/>
                </a:cubicBezTo>
                <a:cubicBezTo>
                  <a:pt x="112" y="352"/>
                  <a:pt x="112" y="352"/>
                  <a:pt x="112" y="352"/>
                </a:cubicBezTo>
                <a:cubicBezTo>
                  <a:pt x="64" y="352"/>
                  <a:pt x="64" y="352"/>
                  <a:pt x="64" y="352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72" y="303"/>
                  <a:pt x="67" y="295"/>
                  <a:pt x="67" y="286"/>
                </a:cubicBezTo>
                <a:cubicBezTo>
                  <a:pt x="67" y="277"/>
                  <a:pt x="72" y="269"/>
                  <a:pt x="80" y="266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0" y="158"/>
                  <a:pt x="0" y="158"/>
                  <a:pt x="0" y="158"/>
                </a:cubicBezTo>
                <a:cubicBezTo>
                  <a:pt x="352" y="0"/>
                  <a:pt x="352" y="0"/>
                  <a:pt x="352" y="0"/>
                </a:cubicBezTo>
                <a:cubicBezTo>
                  <a:pt x="674" y="160"/>
                  <a:pt x="674" y="160"/>
                  <a:pt x="674" y="160"/>
                </a:cubicBezTo>
                <a:lnTo>
                  <a:pt x="522" y="221"/>
                </a:lnTo>
                <a:close/>
                <a:moveTo>
                  <a:pt x="344" y="184"/>
                </a:moveTo>
                <a:cubicBezTo>
                  <a:pt x="445" y="184"/>
                  <a:pt x="495" y="238"/>
                  <a:pt x="495" y="238"/>
                </a:cubicBezTo>
                <a:cubicBezTo>
                  <a:pt x="495" y="350"/>
                  <a:pt x="495" y="350"/>
                  <a:pt x="495" y="350"/>
                </a:cubicBezTo>
                <a:cubicBezTo>
                  <a:pt x="495" y="350"/>
                  <a:pt x="443" y="392"/>
                  <a:pt x="336" y="392"/>
                </a:cubicBezTo>
                <a:cubicBezTo>
                  <a:pt x="228" y="392"/>
                  <a:pt x="192" y="350"/>
                  <a:pt x="192" y="350"/>
                </a:cubicBezTo>
                <a:cubicBezTo>
                  <a:pt x="192" y="238"/>
                  <a:pt x="192" y="238"/>
                  <a:pt x="192" y="238"/>
                </a:cubicBezTo>
                <a:cubicBezTo>
                  <a:pt x="192" y="238"/>
                  <a:pt x="242" y="184"/>
                  <a:pt x="344" y="184"/>
                </a:cubicBezTo>
                <a:close/>
                <a:moveTo>
                  <a:pt x="342" y="368"/>
                </a:moveTo>
                <a:cubicBezTo>
                  <a:pt x="412" y="368"/>
                  <a:pt x="469" y="353"/>
                  <a:pt x="469" y="336"/>
                </a:cubicBezTo>
                <a:cubicBezTo>
                  <a:pt x="469" y="318"/>
                  <a:pt x="412" y="304"/>
                  <a:pt x="342" y="304"/>
                </a:cubicBezTo>
                <a:cubicBezTo>
                  <a:pt x="271" y="304"/>
                  <a:pt x="214" y="318"/>
                  <a:pt x="214" y="336"/>
                </a:cubicBezTo>
                <a:cubicBezTo>
                  <a:pt x="214" y="353"/>
                  <a:pt x="271" y="368"/>
                  <a:pt x="342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6582002" y="2993295"/>
            <a:ext cx="320511" cy="563357"/>
          </a:xfrm>
          <a:custGeom>
            <a:avLst/>
            <a:gdLst>
              <a:gd name="T0" fmla="*/ 303 w 553"/>
              <a:gd name="T1" fmla="*/ 222 h 972"/>
              <a:gd name="T2" fmla="*/ 350 w 553"/>
              <a:gd name="T3" fmla="*/ 0 h 972"/>
              <a:gd name="T4" fmla="*/ 111 w 553"/>
              <a:gd name="T5" fmla="*/ 0 h 972"/>
              <a:gd name="T6" fmla="*/ 161 w 553"/>
              <a:gd name="T7" fmla="*/ 222 h 972"/>
              <a:gd name="T8" fmla="*/ 303 w 553"/>
              <a:gd name="T9" fmla="*/ 222 h 972"/>
              <a:gd name="T10" fmla="*/ 158 w 553"/>
              <a:gd name="T11" fmla="*/ 265 h 972"/>
              <a:gd name="T12" fmla="*/ 0 w 553"/>
              <a:gd name="T13" fmla="*/ 771 h 972"/>
              <a:gd name="T14" fmla="*/ 241 w 553"/>
              <a:gd name="T15" fmla="*/ 972 h 972"/>
              <a:gd name="T16" fmla="*/ 461 w 553"/>
              <a:gd name="T17" fmla="*/ 771 h 972"/>
              <a:gd name="T18" fmla="*/ 307 w 553"/>
              <a:gd name="T19" fmla="*/ 265 h 972"/>
              <a:gd name="T20" fmla="*/ 158 w 553"/>
              <a:gd name="T21" fmla="*/ 265 h 972"/>
              <a:gd name="T22" fmla="*/ 376 w 553"/>
              <a:gd name="T23" fmla="*/ 336 h 972"/>
              <a:gd name="T24" fmla="*/ 487 w 553"/>
              <a:gd name="T25" fmla="*/ 641 h 972"/>
              <a:gd name="T26" fmla="*/ 553 w 553"/>
              <a:gd name="T27" fmla="*/ 641 h 972"/>
              <a:gd name="T28" fmla="*/ 553 w 553"/>
              <a:gd name="T29" fmla="*/ 572 h 972"/>
              <a:gd name="T30" fmla="*/ 376 w 553"/>
              <a:gd name="T31" fmla="*/ 336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3" h="972">
                <a:moveTo>
                  <a:pt x="303" y="222"/>
                </a:moveTo>
                <a:lnTo>
                  <a:pt x="350" y="0"/>
                </a:lnTo>
                <a:lnTo>
                  <a:pt x="111" y="0"/>
                </a:lnTo>
                <a:lnTo>
                  <a:pt x="161" y="222"/>
                </a:lnTo>
                <a:lnTo>
                  <a:pt x="303" y="222"/>
                </a:lnTo>
                <a:close/>
                <a:moveTo>
                  <a:pt x="158" y="265"/>
                </a:moveTo>
                <a:lnTo>
                  <a:pt x="0" y="771"/>
                </a:lnTo>
                <a:lnTo>
                  <a:pt x="241" y="972"/>
                </a:lnTo>
                <a:lnTo>
                  <a:pt x="461" y="771"/>
                </a:lnTo>
                <a:lnTo>
                  <a:pt x="307" y="265"/>
                </a:lnTo>
                <a:lnTo>
                  <a:pt x="158" y="265"/>
                </a:lnTo>
                <a:close/>
                <a:moveTo>
                  <a:pt x="376" y="336"/>
                </a:moveTo>
                <a:lnTo>
                  <a:pt x="487" y="641"/>
                </a:lnTo>
                <a:lnTo>
                  <a:pt x="553" y="641"/>
                </a:lnTo>
                <a:lnTo>
                  <a:pt x="553" y="572"/>
                </a:lnTo>
                <a:lnTo>
                  <a:pt x="376" y="3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7343578" y="3004307"/>
            <a:ext cx="542492" cy="545390"/>
          </a:xfrm>
          <a:custGeom>
            <a:avLst/>
            <a:gdLst>
              <a:gd name="T0" fmla="*/ 261 w 396"/>
              <a:gd name="T1" fmla="*/ 199 h 398"/>
              <a:gd name="T2" fmla="*/ 315 w 396"/>
              <a:gd name="T3" fmla="*/ 38 h 398"/>
              <a:gd name="T4" fmla="*/ 197 w 396"/>
              <a:gd name="T5" fmla="*/ 0 h 398"/>
              <a:gd name="T6" fmla="*/ 80 w 396"/>
              <a:gd name="T7" fmla="*/ 38 h 398"/>
              <a:gd name="T8" fmla="*/ 134 w 396"/>
              <a:gd name="T9" fmla="*/ 199 h 398"/>
              <a:gd name="T10" fmla="*/ 80 w 396"/>
              <a:gd name="T11" fmla="*/ 360 h 398"/>
              <a:gd name="T12" fmla="*/ 197 w 396"/>
              <a:gd name="T13" fmla="*/ 398 h 398"/>
              <a:gd name="T14" fmla="*/ 315 w 396"/>
              <a:gd name="T15" fmla="*/ 360 h 398"/>
              <a:gd name="T16" fmla="*/ 261 w 396"/>
              <a:gd name="T17" fmla="*/ 199 h 398"/>
              <a:gd name="T18" fmla="*/ 66 w 396"/>
              <a:gd name="T19" fmla="*/ 48 h 398"/>
              <a:gd name="T20" fmla="*/ 0 w 396"/>
              <a:gd name="T21" fmla="*/ 200 h 398"/>
              <a:gd name="T22" fmla="*/ 67 w 396"/>
              <a:gd name="T23" fmla="*/ 347 h 398"/>
              <a:gd name="T24" fmla="*/ 116 w 396"/>
              <a:gd name="T25" fmla="*/ 200 h 398"/>
              <a:gd name="T26" fmla="*/ 66 w 396"/>
              <a:gd name="T27" fmla="*/ 48 h 398"/>
              <a:gd name="T28" fmla="*/ 328 w 396"/>
              <a:gd name="T29" fmla="*/ 51 h 398"/>
              <a:gd name="T30" fmla="*/ 278 w 396"/>
              <a:gd name="T31" fmla="*/ 200 h 398"/>
              <a:gd name="T32" fmla="*/ 327 w 396"/>
              <a:gd name="T33" fmla="*/ 347 h 398"/>
              <a:gd name="T34" fmla="*/ 396 w 396"/>
              <a:gd name="T35" fmla="*/ 200 h 398"/>
              <a:gd name="T36" fmla="*/ 328 w 396"/>
              <a:gd name="T37" fmla="*/ 5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6" h="398">
                <a:moveTo>
                  <a:pt x="261" y="199"/>
                </a:moveTo>
                <a:cubicBezTo>
                  <a:pt x="261" y="96"/>
                  <a:pt x="315" y="38"/>
                  <a:pt x="315" y="38"/>
                </a:cubicBezTo>
                <a:cubicBezTo>
                  <a:pt x="315" y="38"/>
                  <a:pt x="267" y="0"/>
                  <a:pt x="197" y="0"/>
                </a:cubicBezTo>
                <a:cubicBezTo>
                  <a:pt x="127" y="0"/>
                  <a:pt x="80" y="38"/>
                  <a:pt x="80" y="38"/>
                </a:cubicBezTo>
                <a:cubicBezTo>
                  <a:pt x="80" y="38"/>
                  <a:pt x="134" y="82"/>
                  <a:pt x="134" y="199"/>
                </a:cubicBezTo>
                <a:cubicBezTo>
                  <a:pt x="134" y="312"/>
                  <a:pt x="80" y="360"/>
                  <a:pt x="80" y="360"/>
                </a:cubicBezTo>
                <a:cubicBezTo>
                  <a:pt x="80" y="360"/>
                  <a:pt x="136" y="398"/>
                  <a:pt x="197" y="398"/>
                </a:cubicBezTo>
                <a:cubicBezTo>
                  <a:pt x="260" y="398"/>
                  <a:pt x="315" y="360"/>
                  <a:pt x="315" y="360"/>
                </a:cubicBezTo>
                <a:cubicBezTo>
                  <a:pt x="315" y="360"/>
                  <a:pt x="261" y="310"/>
                  <a:pt x="261" y="199"/>
                </a:cubicBezTo>
                <a:close/>
                <a:moveTo>
                  <a:pt x="66" y="48"/>
                </a:moveTo>
                <a:cubicBezTo>
                  <a:pt x="66" y="48"/>
                  <a:pt x="0" y="89"/>
                  <a:pt x="0" y="200"/>
                </a:cubicBezTo>
                <a:cubicBezTo>
                  <a:pt x="0" y="310"/>
                  <a:pt x="67" y="347"/>
                  <a:pt x="67" y="347"/>
                </a:cubicBezTo>
                <a:cubicBezTo>
                  <a:pt x="67" y="347"/>
                  <a:pt x="116" y="310"/>
                  <a:pt x="116" y="200"/>
                </a:cubicBezTo>
                <a:cubicBezTo>
                  <a:pt x="116" y="89"/>
                  <a:pt x="66" y="48"/>
                  <a:pt x="66" y="48"/>
                </a:cubicBezTo>
                <a:close/>
                <a:moveTo>
                  <a:pt x="328" y="51"/>
                </a:moveTo>
                <a:cubicBezTo>
                  <a:pt x="328" y="51"/>
                  <a:pt x="278" y="89"/>
                  <a:pt x="278" y="200"/>
                </a:cubicBezTo>
                <a:cubicBezTo>
                  <a:pt x="278" y="310"/>
                  <a:pt x="327" y="347"/>
                  <a:pt x="327" y="347"/>
                </a:cubicBezTo>
                <a:cubicBezTo>
                  <a:pt x="327" y="347"/>
                  <a:pt x="396" y="310"/>
                  <a:pt x="396" y="200"/>
                </a:cubicBezTo>
                <a:cubicBezTo>
                  <a:pt x="396" y="89"/>
                  <a:pt x="328" y="51"/>
                  <a:pt x="328" y="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8183397" y="2967213"/>
            <a:ext cx="616100" cy="617838"/>
          </a:xfrm>
          <a:custGeom>
            <a:avLst/>
            <a:gdLst>
              <a:gd name="T0" fmla="*/ 429 w 450"/>
              <a:gd name="T1" fmla="*/ 132 h 451"/>
              <a:gd name="T2" fmla="*/ 373 w 450"/>
              <a:gd name="T3" fmla="*/ 325 h 451"/>
              <a:gd name="T4" fmla="*/ 259 w 450"/>
              <a:gd name="T5" fmla="*/ 260 h 451"/>
              <a:gd name="T6" fmla="*/ 378 w 450"/>
              <a:gd name="T7" fmla="*/ 190 h 451"/>
              <a:gd name="T8" fmla="*/ 373 w 450"/>
              <a:gd name="T9" fmla="*/ 325 h 451"/>
              <a:gd name="T10" fmla="*/ 133 w 450"/>
              <a:gd name="T11" fmla="*/ 188 h 451"/>
              <a:gd name="T12" fmla="*/ 258 w 450"/>
              <a:gd name="T13" fmla="*/ 119 h 451"/>
              <a:gd name="T14" fmla="*/ 258 w 450"/>
              <a:gd name="T15" fmla="*/ 259 h 451"/>
              <a:gd name="T16" fmla="*/ 174 w 450"/>
              <a:gd name="T17" fmla="*/ 119 h 451"/>
              <a:gd name="T18" fmla="*/ 184 w 450"/>
              <a:gd name="T19" fmla="*/ 15 h 451"/>
              <a:gd name="T20" fmla="*/ 294 w 450"/>
              <a:gd name="T21" fmla="*/ 60 h 451"/>
              <a:gd name="T22" fmla="*/ 174 w 450"/>
              <a:gd name="T23" fmla="*/ 119 h 451"/>
              <a:gd name="T24" fmla="*/ 69 w 450"/>
              <a:gd name="T25" fmla="*/ 320 h 451"/>
              <a:gd name="T26" fmla="*/ 65 w 450"/>
              <a:gd name="T27" fmla="*/ 191 h 451"/>
              <a:gd name="T28" fmla="*/ 171 w 450"/>
              <a:gd name="T29" fmla="*/ 260 h 451"/>
              <a:gd name="T30" fmla="*/ 366 w 450"/>
              <a:gd name="T31" fmla="*/ 69 h 451"/>
              <a:gd name="T32" fmla="*/ 429 w 450"/>
              <a:gd name="T33" fmla="*/ 132 h 451"/>
              <a:gd name="T34" fmla="*/ 366 w 450"/>
              <a:gd name="T35" fmla="*/ 69 h 451"/>
              <a:gd name="T36" fmla="*/ 257 w 450"/>
              <a:gd name="T37" fmla="*/ 13 h 451"/>
              <a:gd name="T38" fmla="*/ 177 w 450"/>
              <a:gd name="T39" fmla="*/ 7 h 451"/>
              <a:gd name="T40" fmla="*/ 142 w 450"/>
              <a:gd name="T41" fmla="*/ 65 h 451"/>
              <a:gd name="T42" fmla="*/ 75 w 450"/>
              <a:gd name="T43" fmla="*/ 59 h 451"/>
              <a:gd name="T44" fmla="*/ 225 w 450"/>
              <a:gd name="T45" fmla="*/ 1 h 451"/>
              <a:gd name="T46" fmla="*/ 365 w 450"/>
              <a:gd name="T47" fmla="*/ 68 h 451"/>
              <a:gd name="T48" fmla="*/ 43 w 450"/>
              <a:gd name="T49" fmla="*/ 134 h 451"/>
              <a:gd name="T50" fmla="*/ 18 w 450"/>
              <a:gd name="T51" fmla="*/ 141 h 451"/>
              <a:gd name="T52" fmla="*/ 64 w 450"/>
              <a:gd name="T53" fmla="*/ 190 h 451"/>
              <a:gd name="T54" fmla="*/ 3 w 450"/>
              <a:gd name="T55" fmla="*/ 254 h 451"/>
              <a:gd name="T56" fmla="*/ 69 w 450"/>
              <a:gd name="T57" fmla="*/ 321 h 451"/>
              <a:gd name="T58" fmla="*/ 177 w 450"/>
              <a:gd name="T59" fmla="*/ 390 h 451"/>
              <a:gd name="T60" fmla="*/ 0 w 450"/>
              <a:gd name="T61" fmla="*/ 226 h 451"/>
              <a:gd name="T62" fmla="*/ 80 w 450"/>
              <a:gd name="T63" fmla="*/ 76 h 451"/>
              <a:gd name="T64" fmla="*/ 255 w 450"/>
              <a:gd name="T65" fmla="*/ 393 h 451"/>
              <a:gd name="T66" fmla="*/ 290 w 450"/>
              <a:gd name="T67" fmla="*/ 440 h 451"/>
              <a:gd name="T68" fmla="*/ 298 w 450"/>
              <a:gd name="T69" fmla="*/ 330 h 451"/>
              <a:gd name="T70" fmla="*/ 393 w 450"/>
              <a:gd name="T71" fmla="*/ 373 h 451"/>
              <a:gd name="T72" fmla="*/ 412 w 450"/>
              <a:gd name="T73" fmla="*/ 257 h 451"/>
              <a:gd name="T74" fmla="*/ 406 w 450"/>
              <a:gd name="T75" fmla="*/ 129 h 451"/>
              <a:gd name="T76" fmla="*/ 430 w 450"/>
              <a:gd name="T77" fmla="*/ 132 h 451"/>
              <a:gd name="T78" fmla="*/ 225 w 450"/>
              <a:gd name="T79" fmla="*/ 451 h 451"/>
              <a:gd name="T80" fmla="*/ 178 w 450"/>
              <a:gd name="T81" fmla="*/ 391 h 451"/>
              <a:gd name="T82" fmla="*/ 149 w 450"/>
              <a:gd name="T83" fmla="*/ 438 h 451"/>
              <a:gd name="T84" fmla="*/ 148 w 450"/>
              <a:gd name="T85" fmla="*/ 437 h 451"/>
              <a:gd name="T86" fmla="*/ 74 w 450"/>
              <a:gd name="T87" fmla="*/ 59 h 451"/>
              <a:gd name="T88" fmla="*/ 74 w 450"/>
              <a:gd name="T89" fmla="*/ 59 h 451"/>
              <a:gd name="T90" fmla="*/ 373 w 450"/>
              <a:gd name="T91" fmla="*/ 55 h 451"/>
              <a:gd name="T92" fmla="*/ 371 w 450"/>
              <a:gd name="T93" fmla="*/ 5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0" h="451">
                <a:moveTo>
                  <a:pt x="430" y="132"/>
                </a:moveTo>
                <a:cubicBezTo>
                  <a:pt x="430" y="132"/>
                  <a:pt x="429" y="132"/>
                  <a:pt x="429" y="132"/>
                </a:cubicBezTo>
                <a:cubicBezTo>
                  <a:pt x="430" y="132"/>
                  <a:pt x="430" y="132"/>
                  <a:pt x="430" y="132"/>
                </a:cubicBezTo>
                <a:close/>
                <a:moveTo>
                  <a:pt x="373" y="325"/>
                </a:moveTo>
                <a:cubicBezTo>
                  <a:pt x="298" y="329"/>
                  <a:pt x="298" y="329"/>
                  <a:pt x="298" y="329"/>
                </a:cubicBezTo>
                <a:cubicBezTo>
                  <a:pt x="259" y="260"/>
                  <a:pt x="259" y="260"/>
                  <a:pt x="259" y="260"/>
                </a:cubicBezTo>
                <a:cubicBezTo>
                  <a:pt x="300" y="187"/>
                  <a:pt x="300" y="187"/>
                  <a:pt x="300" y="187"/>
                </a:cubicBezTo>
                <a:cubicBezTo>
                  <a:pt x="378" y="190"/>
                  <a:pt x="378" y="190"/>
                  <a:pt x="378" y="190"/>
                </a:cubicBezTo>
                <a:cubicBezTo>
                  <a:pt x="411" y="258"/>
                  <a:pt x="411" y="258"/>
                  <a:pt x="411" y="258"/>
                </a:cubicBezTo>
                <a:lnTo>
                  <a:pt x="373" y="325"/>
                </a:lnTo>
                <a:close/>
                <a:moveTo>
                  <a:pt x="172" y="259"/>
                </a:moveTo>
                <a:cubicBezTo>
                  <a:pt x="133" y="188"/>
                  <a:pt x="133" y="188"/>
                  <a:pt x="133" y="188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258" y="119"/>
                  <a:pt x="258" y="119"/>
                  <a:pt x="258" y="119"/>
                </a:cubicBezTo>
                <a:cubicBezTo>
                  <a:pt x="299" y="187"/>
                  <a:pt x="299" y="187"/>
                  <a:pt x="299" y="187"/>
                </a:cubicBezTo>
                <a:cubicBezTo>
                  <a:pt x="258" y="259"/>
                  <a:pt x="258" y="259"/>
                  <a:pt x="258" y="259"/>
                </a:cubicBezTo>
                <a:lnTo>
                  <a:pt x="172" y="259"/>
                </a:lnTo>
                <a:close/>
                <a:moveTo>
                  <a:pt x="174" y="119"/>
                </a:moveTo>
                <a:cubicBezTo>
                  <a:pt x="143" y="65"/>
                  <a:pt x="143" y="65"/>
                  <a:pt x="143" y="65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256" y="13"/>
                  <a:pt x="256" y="13"/>
                  <a:pt x="256" y="13"/>
                </a:cubicBezTo>
                <a:cubicBezTo>
                  <a:pt x="294" y="60"/>
                  <a:pt x="294" y="60"/>
                  <a:pt x="294" y="60"/>
                </a:cubicBezTo>
                <a:cubicBezTo>
                  <a:pt x="257" y="117"/>
                  <a:pt x="257" y="117"/>
                  <a:pt x="257" y="117"/>
                </a:cubicBezTo>
                <a:lnTo>
                  <a:pt x="174" y="119"/>
                </a:lnTo>
                <a:close/>
                <a:moveTo>
                  <a:pt x="135" y="326"/>
                </a:moveTo>
                <a:cubicBezTo>
                  <a:pt x="69" y="320"/>
                  <a:pt x="69" y="320"/>
                  <a:pt x="69" y="320"/>
                </a:cubicBezTo>
                <a:cubicBezTo>
                  <a:pt x="37" y="256"/>
                  <a:pt x="37" y="256"/>
                  <a:pt x="37" y="256"/>
                </a:cubicBezTo>
                <a:cubicBezTo>
                  <a:pt x="65" y="191"/>
                  <a:pt x="65" y="191"/>
                  <a:pt x="65" y="191"/>
                </a:cubicBezTo>
                <a:cubicBezTo>
                  <a:pt x="132" y="189"/>
                  <a:pt x="132" y="189"/>
                  <a:pt x="132" y="189"/>
                </a:cubicBezTo>
                <a:cubicBezTo>
                  <a:pt x="171" y="260"/>
                  <a:pt x="171" y="260"/>
                  <a:pt x="171" y="260"/>
                </a:cubicBezTo>
                <a:lnTo>
                  <a:pt x="135" y="326"/>
                </a:lnTo>
                <a:close/>
                <a:moveTo>
                  <a:pt x="366" y="69"/>
                </a:moveTo>
                <a:cubicBezTo>
                  <a:pt x="372" y="56"/>
                  <a:pt x="372" y="56"/>
                  <a:pt x="372" y="56"/>
                </a:cubicBezTo>
                <a:cubicBezTo>
                  <a:pt x="396" y="77"/>
                  <a:pt x="416" y="103"/>
                  <a:pt x="429" y="132"/>
                </a:cubicBezTo>
                <a:cubicBezTo>
                  <a:pt x="406" y="128"/>
                  <a:pt x="406" y="128"/>
                  <a:pt x="406" y="128"/>
                </a:cubicBezTo>
                <a:lnTo>
                  <a:pt x="366" y="69"/>
                </a:lnTo>
                <a:close/>
                <a:moveTo>
                  <a:pt x="295" y="60"/>
                </a:moveTo>
                <a:cubicBezTo>
                  <a:pt x="257" y="13"/>
                  <a:pt x="257" y="13"/>
                  <a:pt x="257" y="13"/>
                </a:cubicBezTo>
                <a:cubicBezTo>
                  <a:pt x="258" y="12"/>
                  <a:pt x="263" y="5"/>
                  <a:pt x="263" y="5"/>
                </a:cubicBezTo>
                <a:cubicBezTo>
                  <a:pt x="229" y="0"/>
                  <a:pt x="198" y="2"/>
                  <a:pt x="177" y="7"/>
                </a:cubicBezTo>
                <a:cubicBezTo>
                  <a:pt x="177" y="7"/>
                  <a:pt x="182" y="14"/>
                  <a:pt x="183" y="15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81" y="75"/>
                  <a:pt x="81" y="75"/>
                  <a:pt x="81" y="7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114" y="23"/>
                  <a:pt x="167" y="1"/>
                  <a:pt x="225" y="1"/>
                </a:cubicBezTo>
                <a:cubicBezTo>
                  <a:pt x="281" y="1"/>
                  <a:pt x="332" y="21"/>
                  <a:pt x="371" y="55"/>
                </a:cubicBezTo>
                <a:cubicBezTo>
                  <a:pt x="365" y="68"/>
                  <a:pt x="365" y="68"/>
                  <a:pt x="365" y="68"/>
                </a:cubicBezTo>
                <a:lnTo>
                  <a:pt x="295" y="60"/>
                </a:lnTo>
                <a:close/>
                <a:moveTo>
                  <a:pt x="43" y="134"/>
                </a:moveTo>
                <a:cubicBezTo>
                  <a:pt x="17" y="140"/>
                  <a:pt x="17" y="140"/>
                  <a:pt x="17" y="140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64" y="190"/>
                  <a:pt x="64" y="190"/>
                  <a:pt x="64" y="190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2" y="255"/>
                  <a:pt x="3" y="252"/>
                  <a:pt x="3" y="254"/>
                </a:cubicBezTo>
                <a:cubicBezTo>
                  <a:pt x="8" y="297"/>
                  <a:pt x="24" y="334"/>
                  <a:pt x="52" y="369"/>
                </a:cubicBezTo>
                <a:cubicBezTo>
                  <a:pt x="69" y="321"/>
                  <a:pt x="69" y="321"/>
                  <a:pt x="69" y="321"/>
                </a:cubicBezTo>
                <a:cubicBezTo>
                  <a:pt x="135" y="327"/>
                  <a:pt x="135" y="327"/>
                  <a:pt x="135" y="327"/>
                </a:cubicBezTo>
                <a:cubicBezTo>
                  <a:pt x="177" y="390"/>
                  <a:pt x="177" y="390"/>
                  <a:pt x="177" y="390"/>
                </a:cubicBezTo>
                <a:cubicBezTo>
                  <a:pt x="148" y="437"/>
                  <a:pt x="148" y="437"/>
                  <a:pt x="148" y="437"/>
                </a:cubicBezTo>
                <a:cubicBezTo>
                  <a:pt x="62" y="406"/>
                  <a:pt x="0" y="323"/>
                  <a:pt x="0" y="226"/>
                </a:cubicBezTo>
                <a:cubicBezTo>
                  <a:pt x="0" y="160"/>
                  <a:pt x="29" y="100"/>
                  <a:pt x="74" y="59"/>
                </a:cubicBezTo>
                <a:cubicBezTo>
                  <a:pt x="80" y="76"/>
                  <a:pt x="80" y="76"/>
                  <a:pt x="80" y="76"/>
                </a:cubicBezTo>
                <a:cubicBezTo>
                  <a:pt x="43" y="134"/>
                  <a:pt x="43" y="134"/>
                  <a:pt x="43" y="134"/>
                </a:cubicBezTo>
                <a:close/>
                <a:moveTo>
                  <a:pt x="255" y="393"/>
                </a:moveTo>
                <a:cubicBezTo>
                  <a:pt x="289" y="441"/>
                  <a:pt x="289" y="441"/>
                  <a:pt x="289" y="441"/>
                </a:cubicBezTo>
                <a:cubicBezTo>
                  <a:pt x="290" y="440"/>
                  <a:pt x="290" y="440"/>
                  <a:pt x="290" y="440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98" y="330"/>
                  <a:pt x="298" y="330"/>
                  <a:pt x="298" y="330"/>
                </a:cubicBezTo>
                <a:cubicBezTo>
                  <a:pt x="373" y="327"/>
                  <a:pt x="373" y="327"/>
                  <a:pt x="373" y="327"/>
                </a:cubicBezTo>
                <a:cubicBezTo>
                  <a:pt x="374" y="330"/>
                  <a:pt x="394" y="373"/>
                  <a:pt x="393" y="373"/>
                </a:cubicBezTo>
                <a:cubicBezTo>
                  <a:pt x="425" y="336"/>
                  <a:pt x="441" y="299"/>
                  <a:pt x="446" y="257"/>
                </a:cubicBezTo>
                <a:cubicBezTo>
                  <a:pt x="446" y="257"/>
                  <a:pt x="416" y="257"/>
                  <a:pt x="412" y="257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406" y="129"/>
                  <a:pt x="406" y="129"/>
                  <a:pt x="406" y="129"/>
                </a:cubicBezTo>
                <a:cubicBezTo>
                  <a:pt x="430" y="133"/>
                  <a:pt x="430" y="133"/>
                  <a:pt x="430" y="133"/>
                </a:cubicBezTo>
                <a:cubicBezTo>
                  <a:pt x="430" y="132"/>
                  <a:pt x="430" y="132"/>
                  <a:pt x="430" y="132"/>
                </a:cubicBezTo>
                <a:cubicBezTo>
                  <a:pt x="443" y="161"/>
                  <a:pt x="450" y="193"/>
                  <a:pt x="450" y="226"/>
                </a:cubicBezTo>
                <a:cubicBezTo>
                  <a:pt x="450" y="350"/>
                  <a:pt x="349" y="451"/>
                  <a:pt x="225" y="451"/>
                </a:cubicBezTo>
                <a:cubicBezTo>
                  <a:pt x="198" y="451"/>
                  <a:pt x="173" y="446"/>
                  <a:pt x="149" y="438"/>
                </a:cubicBezTo>
                <a:cubicBezTo>
                  <a:pt x="178" y="391"/>
                  <a:pt x="178" y="391"/>
                  <a:pt x="178" y="391"/>
                </a:cubicBezTo>
                <a:lnTo>
                  <a:pt x="255" y="393"/>
                </a:lnTo>
                <a:close/>
                <a:moveTo>
                  <a:pt x="149" y="438"/>
                </a:moveTo>
                <a:cubicBezTo>
                  <a:pt x="148" y="438"/>
                  <a:pt x="148" y="438"/>
                  <a:pt x="148" y="438"/>
                </a:cubicBezTo>
                <a:cubicBezTo>
                  <a:pt x="148" y="437"/>
                  <a:pt x="148" y="437"/>
                  <a:pt x="148" y="437"/>
                </a:cubicBezTo>
                <a:cubicBezTo>
                  <a:pt x="148" y="437"/>
                  <a:pt x="149" y="438"/>
                  <a:pt x="149" y="438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lose/>
                <a:moveTo>
                  <a:pt x="372" y="55"/>
                </a:moveTo>
                <a:cubicBezTo>
                  <a:pt x="373" y="55"/>
                  <a:pt x="373" y="55"/>
                  <a:pt x="373" y="55"/>
                </a:cubicBezTo>
                <a:cubicBezTo>
                  <a:pt x="372" y="56"/>
                  <a:pt x="372" y="56"/>
                  <a:pt x="372" y="56"/>
                </a:cubicBezTo>
                <a:cubicBezTo>
                  <a:pt x="372" y="56"/>
                  <a:pt x="372" y="55"/>
                  <a:pt x="371" y="55"/>
                </a:cubicBezTo>
                <a:lnTo>
                  <a:pt x="372" y="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330594" y="3827897"/>
            <a:ext cx="556402" cy="654932"/>
          </a:xfrm>
          <a:custGeom>
            <a:avLst/>
            <a:gdLst>
              <a:gd name="T0" fmla="*/ 309 w 406"/>
              <a:gd name="T1" fmla="*/ 478 h 478"/>
              <a:gd name="T2" fmla="*/ 230 w 406"/>
              <a:gd name="T3" fmla="*/ 478 h 478"/>
              <a:gd name="T4" fmla="*/ 134 w 406"/>
              <a:gd name="T5" fmla="*/ 382 h 478"/>
              <a:gd name="T6" fmla="*/ 134 w 406"/>
              <a:gd name="T7" fmla="*/ 238 h 478"/>
              <a:gd name="T8" fmla="*/ 231 w 406"/>
              <a:gd name="T9" fmla="*/ 238 h 478"/>
              <a:gd name="T10" fmla="*/ 231 w 406"/>
              <a:gd name="T11" fmla="*/ 270 h 478"/>
              <a:gd name="T12" fmla="*/ 261 w 406"/>
              <a:gd name="T13" fmla="*/ 302 h 478"/>
              <a:gd name="T14" fmla="*/ 277 w 406"/>
              <a:gd name="T15" fmla="*/ 302 h 478"/>
              <a:gd name="T16" fmla="*/ 309 w 406"/>
              <a:gd name="T17" fmla="*/ 270 h 478"/>
              <a:gd name="T18" fmla="*/ 309 w 406"/>
              <a:gd name="T19" fmla="*/ 238 h 478"/>
              <a:gd name="T20" fmla="*/ 406 w 406"/>
              <a:gd name="T21" fmla="*/ 238 h 478"/>
              <a:gd name="T22" fmla="*/ 406 w 406"/>
              <a:gd name="T23" fmla="*/ 382 h 478"/>
              <a:gd name="T24" fmla="*/ 309 w 406"/>
              <a:gd name="T25" fmla="*/ 478 h 478"/>
              <a:gd name="T26" fmla="*/ 309 w 406"/>
              <a:gd name="T27" fmla="*/ 206 h 478"/>
              <a:gd name="T28" fmla="*/ 277 w 406"/>
              <a:gd name="T29" fmla="*/ 174 h 478"/>
              <a:gd name="T30" fmla="*/ 277 w 406"/>
              <a:gd name="T31" fmla="*/ 174 h 478"/>
              <a:gd name="T32" fmla="*/ 277 w 406"/>
              <a:gd name="T33" fmla="*/ 80 h 478"/>
              <a:gd name="T34" fmla="*/ 308 w 406"/>
              <a:gd name="T35" fmla="*/ 79 h 478"/>
              <a:gd name="T36" fmla="*/ 406 w 406"/>
              <a:gd name="T37" fmla="*/ 174 h 478"/>
              <a:gd name="T38" fmla="*/ 406 w 406"/>
              <a:gd name="T39" fmla="*/ 221 h 478"/>
              <a:gd name="T40" fmla="*/ 309 w 406"/>
              <a:gd name="T41" fmla="*/ 221 h 478"/>
              <a:gd name="T42" fmla="*/ 309 w 406"/>
              <a:gd name="T43" fmla="*/ 206 h 478"/>
              <a:gd name="T44" fmla="*/ 263 w 406"/>
              <a:gd name="T45" fmla="*/ 68 h 478"/>
              <a:gd name="T46" fmla="*/ 219 w 406"/>
              <a:gd name="T47" fmla="*/ 20 h 478"/>
              <a:gd name="T48" fmla="*/ 148 w 406"/>
              <a:gd name="T49" fmla="*/ 86 h 478"/>
              <a:gd name="T50" fmla="*/ 145 w 406"/>
              <a:gd name="T51" fmla="*/ 95 h 478"/>
              <a:gd name="T52" fmla="*/ 61 w 406"/>
              <a:gd name="T53" fmla="*/ 173 h 478"/>
              <a:gd name="T54" fmla="*/ 20 w 406"/>
              <a:gd name="T55" fmla="*/ 156 h 478"/>
              <a:gd name="T56" fmla="*/ 0 w 406"/>
              <a:gd name="T57" fmla="*/ 120 h 478"/>
              <a:gd name="T58" fmla="*/ 10 w 406"/>
              <a:gd name="T59" fmla="*/ 110 h 478"/>
              <a:gd name="T60" fmla="*/ 22 w 406"/>
              <a:gd name="T61" fmla="*/ 125 h 478"/>
              <a:gd name="T62" fmla="*/ 62 w 406"/>
              <a:gd name="T63" fmla="*/ 154 h 478"/>
              <a:gd name="T64" fmla="*/ 96 w 406"/>
              <a:gd name="T65" fmla="*/ 140 h 478"/>
              <a:gd name="T66" fmla="*/ 126 w 406"/>
              <a:gd name="T67" fmla="*/ 88 h 478"/>
              <a:gd name="T68" fmla="*/ 133 w 406"/>
              <a:gd name="T69" fmla="*/ 72 h 478"/>
              <a:gd name="T70" fmla="*/ 220 w 406"/>
              <a:gd name="T71" fmla="*/ 0 h 478"/>
              <a:gd name="T72" fmla="*/ 282 w 406"/>
              <a:gd name="T73" fmla="*/ 68 h 478"/>
              <a:gd name="T74" fmla="*/ 263 w 406"/>
              <a:gd name="T75" fmla="*/ 68 h 478"/>
              <a:gd name="T76" fmla="*/ 293 w 406"/>
              <a:gd name="T77" fmla="*/ 214 h 478"/>
              <a:gd name="T78" fmla="*/ 293 w 406"/>
              <a:gd name="T79" fmla="*/ 262 h 478"/>
              <a:gd name="T80" fmla="*/ 269 w 406"/>
              <a:gd name="T81" fmla="*/ 286 h 478"/>
              <a:gd name="T82" fmla="*/ 246 w 406"/>
              <a:gd name="T83" fmla="*/ 262 h 478"/>
              <a:gd name="T84" fmla="*/ 246 w 406"/>
              <a:gd name="T85" fmla="*/ 214 h 478"/>
              <a:gd name="T86" fmla="*/ 269 w 406"/>
              <a:gd name="T87" fmla="*/ 190 h 478"/>
              <a:gd name="T88" fmla="*/ 293 w 406"/>
              <a:gd name="T89" fmla="*/ 214 h 478"/>
              <a:gd name="T90" fmla="*/ 231 w 406"/>
              <a:gd name="T91" fmla="*/ 79 h 478"/>
              <a:gd name="T92" fmla="*/ 262 w 406"/>
              <a:gd name="T93" fmla="*/ 80 h 478"/>
              <a:gd name="T94" fmla="*/ 262 w 406"/>
              <a:gd name="T95" fmla="*/ 174 h 478"/>
              <a:gd name="T96" fmla="*/ 231 w 406"/>
              <a:gd name="T97" fmla="*/ 206 h 478"/>
              <a:gd name="T98" fmla="*/ 231 w 406"/>
              <a:gd name="T99" fmla="*/ 221 h 478"/>
              <a:gd name="T100" fmla="*/ 134 w 406"/>
              <a:gd name="T101" fmla="*/ 221 h 478"/>
              <a:gd name="T102" fmla="*/ 134 w 406"/>
              <a:gd name="T103" fmla="*/ 175 h 478"/>
              <a:gd name="T104" fmla="*/ 231 w 406"/>
              <a:gd name="T105" fmla="*/ 79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6" h="478">
                <a:moveTo>
                  <a:pt x="309" y="478"/>
                </a:moveTo>
                <a:cubicBezTo>
                  <a:pt x="230" y="478"/>
                  <a:pt x="230" y="478"/>
                  <a:pt x="230" y="478"/>
                </a:cubicBezTo>
                <a:cubicBezTo>
                  <a:pt x="177" y="478"/>
                  <a:pt x="134" y="435"/>
                  <a:pt x="134" y="382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231" y="238"/>
                  <a:pt x="231" y="238"/>
                  <a:pt x="231" y="238"/>
                </a:cubicBezTo>
                <a:cubicBezTo>
                  <a:pt x="231" y="270"/>
                  <a:pt x="231" y="270"/>
                  <a:pt x="231" y="270"/>
                </a:cubicBezTo>
                <a:cubicBezTo>
                  <a:pt x="231" y="288"/>
                  <a:pt x="244" y="302"/>
                  <a:pt x="261" y="302"/>
                </a:cubicBezTo>
                <a:cubicBezTo>
                  <a:pt x="277" y="302"/>
                  <a:pt x="277" y="302"/>
                  <a:pt x="277" y="302"/>
                </a:cubicBezTo>
                <a:cubicBezTo>
                  <a:pt x="295" y="302"/>
                  <a:pt x="309" y="288"/>
                  <a:pt x="309" y="270"/>
                </a:cubicBezTo>
                <a:cubicBezTo>
                  <a:pt x="309" y="238"/>
                  <a:pt x="309" y="238"/>
                  <a:pt x="309" y="238"/>
                </a:cubicBezTo>
                <a:cubicBezTo>
                  <a:pt x="406" y="238"/>
                  <a:pt x="406" y="238"/>
                  <a:pt x="406" y="238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6" y="435"/>
                  <a:pt x="362" y="478"/>
                  <a:pt x="309" y="478"/>
                </a:cubicBezTo>
                <a:close/>
                <a:moveTo>
                  <a:pt x="309" y="206"/>
                </a:moveTo>
                <a:cubicBezTo>
                  <a:pt x="309" y="189"/>
                  <a:pt x="295" y="174"/>
                  <a:pt x="277" y="174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7" y="80"/>
                  <a:pt x="256" y="79"/>
                  <a:pt x="308" y="79"/>
                </a:cubicBezTo>
                <a:cubicBezTo>
                  <a:pt x="360" y="79"/>
                  <a:pt x="406" y="113"/>
                  <a:pt x="406" y="174"/>
                </a:cubicBezTo>
                <a:cubicBezTo>
                  <a:pt x="406" y="206"/>
                  <a:pt x="406" y="218"/>
                  <a:pt x="406" y="221"/>
                </a:cubicBezTo>
                <a:cubicBezTo>
                  <a:pt x="309" y="221"/>
                  <a:pt x="309" y="221"/>
                  <a:pt x="309" y="221"/>
                </a:cubicBezTo>
                <a:lnTo>
                  <a:pt x="309" y="206"/>
                </a:lnTo>
                <a:close/>
                <a:moveTo>
                  <a:pt x="263" y="68"/>
                </a:moveTo>
                <a:cubicBezTo>
                  <a:pt x="263" y="37"/>
                  <a:pt x="248" y="20"/>
                  <a:pt x="219" y="20"/>
                </a:cubicBezTo>
                <a:cubicBezTo>
                  <a:pt x="188" y="20"/>
                  <a:pt x="165" y="42"/>
                  <a:pt x="148" y="86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26" y="147"/>
                  <a:pt x="98" y="173"/>
                  <a:pt x="61" y="173"/>
                </a:cubicBezTo>
                <a:cubicBezTo>
                  <a:pt x="47" y="173"/>
                  <a:pt x="33" y="167"/>
                  <a:pt x="20" y="156"/>
                </a:cubicBezTo>
                <a:cubicBezTo>
                  <a:pt x="7" y="145"/>
                  <a:pt x="0" y="133"/>
                  <a:pt x="0" y="120"/>
                </a:cubicBezTo>
                <a:cubicBezTo>
                  <a:pt x="0" y="113"/>
                  <a:pt x="4" y="110"/>
                  <a:pt x="10" y="110"/>
                </a:cubicBezTo>
                <a:cubicBezTo>
                  <a:pt x="14" y="110"/>
                  <a:pt x="18" y="115"/>
                  <a:pt x="22" y="125"/>
                </a:cubicBezTo>
                <a:cubicBezTo>
                  <a:pt x="30" y="144"/>
                  <a:pt x="43" y="154"/>
                  <a:pt x="62" y="154"/>
                </a:cubicBezTo>
                <a:cubicBezTo>
                  <a:pt x="76" y="154"/>
                  <a:pt x="87" y="149"/>
                  <a:pt x="96" y="140"/>
                </a:cubicBezTo>
                <a:cubicBezTo>
                  <a:pt x="105" y="131"/>
                  <a:pt x="115" y="114"/>
                  <a:pt x="126" y="88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55" y="24"/>
                  <a:pt x="184" y="0"/>
                  <a:pt x="220" y="0"/>
                </a:cubicBezTo>
                <a:cubicBezTo>
                  <a:pt x="261" y="0"/>
                  <a:pt x="282" y="24"/>
                  <a:pt x="282" y="68"/>
                </a:cubicBezTo>
                <a:lnTo>
                  <a:pt x="263" y="68"/>
                </a:lnTo>
                <a:close/>
                <a:moveTo>
                  <a:pt x="293" y="214"/>
                </a:moveTo>
                <a:cubicBezTo>
                  <a:pt x="293" y="262"/>
                  <a:pt x="293" y="262"/>
                  <a:pt x="293" y="262"/>
                </a:cubicBezTo>
                <a:cubicBezTo>
                  <a:pt x="293" y="275"/>
                  <a:pt x="283" y="286"/>
                  <a:pt x="269" y="286"/>
                </a:cubicBezTo>
                <a:cubicBezTo>
                  <a:pt x="256" y="286"/>
                  <a:pt x="246" y="275"/>
                  <a:pt x="246" y="262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246" y="201"/>
                  <a:pt x="256" y="190"/>
                  <a:pt x="269" y="190"/>
                </a:cubicBezTo>
                <a:cubicBezTo>
                  <a:pt x="283" y="190"/>
                  <a:pt x="293" y="201"/>
                  <a:pt x="293" y="214"/>
                </a:cubicBezTo>
                <a:close/>
                <a:moveTo>
                  <a:pt x="231" y="79"/>
                </a:moveTo>
                <a:cubicBezTo>
                  <a:pt x="282" y="79"/>
                  <a:pt x="262" y="80"/>
                  <a:pt x="262" y="80"/>
                </a:cubicBezTo>
                <a:cubicBezTo>
                  <a:pt x="262" y="174"/>
                  <a:pt x="262" y="174"/>
                  <a:pt x="262" y="174"/>
                </a:cubicBezTo>
                <a:cubicBezTo>
                  <a:pt x="245" y="174"/>
                  <a:pt x="231" y="189"/>
                  <a:pt x="231" y="206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4" y="218"/>
                  <a:pt x="134" y="206"/>
                  <a:pt x="134" y="175"/>
                </a:cubicBezTo>
                <a:cubicBezTo>
                  <a:pt x="134" y="113"/>
                  <a:pt x="179" y="79"/>
                  <a:pt x="231" y="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1245760" y="3847024"/>
            <a:ext cx="465407" cy="613781"/>
          </a:xfrm>
          <a:custGeom>
            <a:avLst/>
            <a:gdLst>
              <a:gd name="T0" fmla="*/ 170 w 340"/>
              <a:gd name="T1" fmla="*/ 184 h 448"/>
              <a:gd name="T2" fmla="*/ 38 w 340"/>
              <a:gd name="T3" fmla="*/ 316 h 448"/>
              <a:gd name="T4" fmla="*/ 170 w 340"/>
              <a:gd name="T5" fmla="*/ 448 h 448"/>
              <a:gd name="T6" fmla="*/ 302 w 340"/>
              <a:gd name="T7" fmla="*/ 316 h 448"/>
              <a:gd name="T8" fmla="*/ 170 w 340"/>
              <a:gd name="T9" fmla="*/ 184 h 448"/>
              <a:gd name="T10" fmla="*/ 170 w 340"/>
              <a:gd name="T11" fmla="*/ 429 h 448"/>
              <a:gd name="T12" fmla="*/ 59 w 340"/>
              <a:gd name="T13" fmla="*/ 317 h 448"/>
              <a:gd name="T14" fmla="*/ 170 w 340"/>
              <a:gd name="T15" fmla="*/ 206 h 448"/>
              <a:gd name="T16" fmla="*/ 281 w 340"/>
              <a:gd name="T17" fmla="*/ 317 h 448"/>
              <a:gd name="T18" fmla="*/ 170 w 340"/>
              <a:gd name="T19" fmla="*/ 429 h 448"/>
              <a:gd name="T20" fmla="*/ 236 w 340"/>
              <a:gd name="T21" fmla="*/ 79 h 448"/>
              <a:gd name="T22" fmla="*/ 281 w 340"/>
              <a:gd name="T23" fmla="*/ 0 h 448"/>
              <a:gd name="T24" fmla="*/ 59 w 340"/>
              <a:gd name="T25" fmla="*/ 0 h 448"/>
              <a:gd name="T26" fmla="*/ 104 w 340"/>
              <a:gd name="T27" fmla="*/ 79 h 448"/>
              <a:gd name="T28" fmla="*/ 236 w 340"/>
              <a:gd name="T29" fmla="*/ 79 h 448"/>
              <a:gd name="T30" fmla="*/ 260 w 340"/>
              <a:gd name="T31" fmla="*/ 214 h 448"/>
              <a:gd name="T32" fmla="*/ 340 w 340"/>
              <a:gd name="T33" fmla="*/ 81 h 448"/>
              <a:gd name="T34" fmla="*/ 286 w 340"/>
              <a:gd name="T35" fmla="*/ 3 h 448"/>
              <a:gd name="T36" fmla="*/ 185 w 340"/>
              <a:gd name="T37" fmla="*/ 181 h 448"/>
              <a:gd name="T38" fmla="*/ 260 w 340"/>
              <a:gd name="T39" fmla="*/ 214 h 448"/>
              <a:gd name="T40" fmla="*/ 155 w 340"/>
              <a:gd name="T41" fmla="*/ 180 h 448"/>
              <a:gd name="T42" fmla="*/ 54 w 340"/>
              <a:gd name="T43" fmla="*/ 3 h 448"/>
              <a:gd name="T44" fmla="*/ 0 w 340"/>
              <a:gd name="T45" fmla="*/ 81 h 448"/>
              <a:gd name="T46" fmla="*/ 78 w 340"/>
              <a:gd name="T47" fmla="*/ 216 h 448"/>
              <a:gd name="T48" fmla="*/ 155 w 340"/>
              <a:gd name="T49" fmla="*/ 180 h 448"/>
              <a:gd name="T50" fmla="*/ 152 w 340"/>
              <a:gd name="T51" fmla="*/ 287 h 448"/>
              <a:gd name="T52" fmla="*/ 135 w 340"/>
              <a:gd name="T53" fmla="*/ 296 h 448"/>
              <a:gd name="T54" fmla="*/ 135 w 340"/>
              <a:gd name="T55" fmla="*/ 315 h 448"/>
              <a:gd name="T56" fmla="*/ 161 w 340"/>
              <a:gd name="T57" fmla="*/ 299 h 448"/>
              <a:gd name="T58" fmla="*/ 161 w 340"/>
              <a:gd name="T59" fmla="*/ 375 h 448"/>
              <a:gd name="T60" fmla="*/ 181 w 340"/>
              <a:gd name="T61" fmla="*/ 375 h 448"/>
              <a:gd name="T62" fmla="*/ 181 w 340"/>
              <a:gd name="T63" fmla="*/ 270 h 448"/>
              <a:gd name="T64" fmla="*/ 164 w 340"/>
              <a:gd name="T65" fmla="*/ 270 h 448"/>
              <a:gd name="T66" fmla="*/ 152 w 340"/>
              <a:gd name="T67" fmla="*/ 287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0" h="448">
                <a:moveTo>
                  <a:pt x="170" y="184"/>
                </a:moveTo>
                <a:cubicBezTo>
                  <a:pt x="97" y="184"/>
                  <a:pt x="38" y="243"/>
                  <a:pt x="38" y="316"/>
                </a:cubicBezTo>
                <a:cubicBezTo>
                  <a:pt x="38" y="389"/>
                  <a:pt x="97" y="448"/>
                  <a:pt x="170" y="448"/>
                </a:cubicBezTo>
                <a:cubicBezTo>
                  <a:pt x="243" y="448"/>
                  <a:pt x="302" y="389"/>
                  <a:pt x="302" y="316"/>
                </a:cubicBezTo>
                <a:cubicBezTo>
                  <a:pt x="302" y="243"/>
                  <a:pt x="243" y="184"/>
                  <a:pt x="170" y="184"/>
                </a:cubicBezTo>
                <a:close/>
                <a:moveTo>
                  <a:pt x="170" y="429"/>
                </a:moveTo>
                <a:cubicBezTo>
                  <a:pt x="108" y="429"/>
                  <a:pt x="59" y="379"/>
                  <a:pt x="59" y="317"/>
                </a:cubicBezTo>
                <a:cubicBezTo>
                  <a:pt x="59" y="256"/>
                  <a:pt x="108" y="206"/>
                  <a:pt x="170" y="206"/>
                </a:cubicBezTo>
                <a:cubicBezTo>
                  <a:pt x="232" y="206"/>
                  <a:pt x="281" y="256"/>
                  <a:pt x="281" y="317"/>
                </a:cubicBezTo>
                <a:cubicBezTo>
                  <a:pt x="281" y="379"/>
                  <a:pt x="232" y="429"/>
                  <a:pt x="170" y="429"/>
                </a:cubicBezTo>
                <a:close/>
                <a:moveTo>
                  <a:pt x="236" y="79"/>
                </a:moveTo>
                <a:cubicBezTo>
                  <a:pt x="281" y="0"/>
                  <a:pt x="281" y="0"/>
                  <a:pt x="28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104" y="79"/>
                  <a:pt x="104" y="79"/>
                  <a:pt x="104" y="79"/>
                </a:cubicBezTo>
                <a:lnTo>
                  <a:pt x="236" y="79"/>
                </a:lnTo>
                <a:close/>
                <a:moveTo>
                  <a:pt x="260" y="214"/>
                </a:moveTo>
                <a:cubicBezTo>
                  <a:pt x="340" y="81"/>
                  <a:pt x="340" y="81"/>
                  <a:pt x="340" y="81"/>
                </a:cubicBezTo>
                <a:cubicBezTo>
                  <a:pt x="286" y="3"/>
                  <a:pt x="286" y="3"/>
                  <a:pt x="286" y="3"/>
                </a:cubicBezTo>
                <a:cubicBezTo>
                  <a:pt x="185" y="181"/>
                  <a:pt x="185" y="181"/>
                  <a:pt x="185" y="181"/>
                </a:cubicBezTo>
                <a:cubicBezTo>
                  <a:pt x="229" y="185"/>
                  <a:pt x="260" y="214"/>
                  <a:pt x="260" y="214"/>
                </a:cubicBezTo>
                <a:close/>
                <a:moveTo>
                  <a:pt x="155" y="180"/>
                </a:moveTo>
                <a:cubicBezTo>
                  <a:pt x="54" y="3"/>
                  <a:pt x="54" y="3"/>
                  <a:pt x="54" y="3"/>
                </a:cubicBezTo>
                <a:cubicBezTo>
                  <a:pt x="0" y="81"/>
                  <a:pt x="0" y="81"/>
                  <a:pt x="0" y="81"/>
                </a:cubicBezTo>
                <a:cubicBezTo>
                  <a:pt x="78" y="216"/>
                  <a:pt x="78" y="216"/>
                  <a:pt x="78" y="216"/>
                </a:cubicBezTo>
                <a:cubicBezTo>
                  <a:pt x="78" y="216"/>
                  <a:pt x="106" y="187"/>
                  <a:pt x="155" y="180"/>
                </a:cubicBezTo>
                <a:close/>
                <a:moveTo>
                  <a:pt x="152" y="287"/>
                </a:moveTo>
                <a:cubicBezTo>
                  <a:pt x="146" y="292"/>
                  <a:pt x="140" y="295"/>
                  <a:pt x="135" y="296"/>
                </a:cubicBezTo>
                <a:cubicBezTo>
                  <a:pt x="135" y="315"/>
                  <a:pt x="135" y="315"/>
                  <a:pt x="135" y="315"/>
                </a:cubicBezTo>
                <a:cubicBezTo>
                  <a:pt x="145" y="311"/>
                  <a:pt x="153" y="306"/>
                  <a:pt x="161" y="299"/>
                </a:cubicBezTo>
                <a:cubicBezTo>
                  <a:pt x="161" y="375"/>
                  <a:pt x="161" y="375"/>
                  <a:pt x="161" y="375"/>
                </a:cubicBezTo>
                <a:cubicBezTo>
                  <a:pt x="181" y="375"/>
                  <a:pt x="181" y="375"/>
                  <a:pt x="181" y="375"/>
                </a:cubicBezTo>
                <a:cubicBezTo>
                  <a:pt x="181" y="270"/>
                  <a:pt x="181" y="270"/>
                  <a:pt x="181" y="270"/>
                </a:cubicBezTo>
                <a:cubicBezTo>
                  <a:pt x="164" y="270"/>
                  <a:pt x="164" y="270"/>
                  <a:pt x="164" y="270"/>
                </a:cubicBezTo>
                <a:cubicBezTo>
                  <a:pt x="162" y="276"/>
                  <a:pt x="158" y="282"/>
                  <a:pt x="152" y="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2067611" y="3796020"/>
            <a:ext cx="574949" cy="709992"/>
          </a:xfrm>
          <a:custGeom>
            <a:avLst/>
            <a:gdLst>
              <a:gd name="T0" fmla="*/ 101 w 420"/>
              <a:gd name="T1" fmla="*/ 326 h 518"/>
              <a:gd name="T2" fmla="*/ 78 w 420"/>
              <a:gd name="T3" fmla="*/ 316 h 518"/>
              <a:gd name="T4" fmla="*/ 0 w 420"/>
              <a:gd name="T5" fmla="*/ 470 h 518"/>
              <a:gd name="T6" fmla="*/ 63 w 420"/>
              <a:gd name="T7" fmla="*/ 463 h 518"/>
              <a:gd name="T8" fmla="*/ 98 w 420"/>
              <a:gd name="T9" fmla="*/ 515 h 518"/>
              <a:gd name="T10" fmla="*/ 170 w 420"/>
              <a:gd name="T11" fmla="*/ 365 h 518"/>
              <a:gd name="T12" fmla="*/ 101 w 420"/>
              <a:gd name="T13" fmla="*/ 326 h 518"/>
              <a:gd name="T14" fmla="*/ 277 w 420"/>
              <a:gd name="T15" fmla="*/ 342 h 518"/>
              <a:gd name="T16" fmla="*/ 320 w 420"/>
              <a:gd name="T17" fmla="*/ 317 h 518"/>
              <a:gd name="T18" fmla="*/ 349 w 420"/>
              <a:gd name="T19" fmla="*/ 288 h 518"/>
              <a:gd name="T20" fmla="*/ 374 w 420"/>
              <a:gd name="T21" fmla="*/ 245 h 518"/>
              <a:gd name="T22" fmla="*/ 384 w 420"/>
              <a:gd name="T23" fmla="*/ 206 h 518"/>
              <a:gd name="T24" fmla="*/ 384 w 420"/>
              <a:gd name="T25" fmla="*/ 156 h 518"/>
              <a:gd name="T26" fmla="*/ 374 w 420"/>
              <a:gd name="T27" fmla="*/ 117 h 518"/>
              <a:gd name="T28" fmla="*/ 349 w 420"/>
              <a:gd name="T29" fmla="*/ 74 h 518"/>
              <a:gd name="T30" fmla="*/ 320 w 420"/>
              <a:gd name="T31" fmla="*/ 45 h 518"/>
              <a:gd name="T32" fmla="*/ 277 w 420"/>
              <a:gd name="T33" fmla="*/ 20 h 518"/>
              <a:gd name="T34" fmla="*/ 238 w 420"/>
              <a:gd name="T35" fmla="*/ 9 h 518"/>
              <a:gd name="T36" fmla="*/ 188 w 420"/>
              <a:gd name="T37" fmla="*/ 9 h 518"/>
              <a:gd name="T38" fmla="*/ 148 w 420"/>
              <a:gd name="T39" fmla="*/ 20 h 518"/>
              <a:gd name="T40" fmla="*/ 105 w 420"/>
              <a:gd name="T41" fmla="*/ 45 h 518"/>
              <a:gd name="T42" fmla="*/ 77 w 420"/>
              <a:gd name="T43" fmla="*/ 74 h 518"/>
              <a:gd name="T44" fmla="*/ 52 w 420"/>
              <a:gd name="T45" fmla="*/ 117 h 518"/>
              <a:gd name="T46" fmla="*/ 41 w 420"/>
              <a:gd name="T47" fmla="*/ 156 h 518"/>
              <a:gd name="T48" fmla="*/ 41 w 420"/>
              <a:gd name="T49" fmla="*/ 206 h 518"/>
              <a:gd name="T50" fmla="*/ 52 w 420"/>
              <a:gd name="T51" fmla="*/ 245 h 518"/>
              <a:gd name="T52" fmla="*/ 77 w 420"/>
              <a:gd name="T53" fmla="*/ 288 h 518"/>
              <a:gd name="T54" fmla="*/ 105 w 420"/>
              <a:gd name="T55" fmla="*/ 317 h 518"/>
              <a:gd name="T56" fmla="*/ 148 w 420"/>
              <a:gd name="T57" fmla="*/ 342 h 518"/>
              <a:gd name="T58" fmla="*/ 188 w 420"/>
              <a:gd name="T59" fmla="*/ 353 h 518"/>
              <a:gd name="T60" fmla="*/ 238 w 420"/>
              <a:gd name="T61" fmla="*/ 353 h 518"/>
              <a:gd name="T62" fmla="*/ 277 w 420"/>
              <a:gd name="T63" fmla="*/ 342 h 518"/>
              <a:gd name="T64" fmla="*/ 234 w 420"/>
              <a:gd name="T65" fmla="*/ 261 h 518"/>
              <a:gd name="T66" fmla="*/ 206 w 420"/>
              <a:gd name="T67" fmla="*/ 261 h 518"/>
              <a:gd name="T68" fmla="*/ 206 w 420"/>
              <a:gd name="T69" fmla="*/ 153 h 518"/>
              <a:gd name="T70" fmla="*/ 169 w 420"/>
              <a:gd name="T71" fmla="*/ 175 h 518"/>
              <a:gd name="T72" fmla="*/ 169 w 420"/>
              <a:gd name="T73" fmla="*/ 149 h 518"/>
              <a:gd name="T74" fmla="*/ 193 w 420"/>
              <a:gd name="T75" fmla="*/ 135 h 518"/>
              <a:gd name="T76" fmla="*/ 211 w 420"/>
              <a:gd name="T77" fmla="*/ 112 h 518"/>
              <a:gd name="T78" fmla="*/ 234 w 420"/>
              <a:gd name="T79" fmla="*/ 112 h 518"/>
              <a:gd name="T80" fmla="*/ 234 w 420"/>
              <a:gd name="T81" fmla="*/ 261 h 518"/>
              <a:gd name="T82" fmla="*/ 341 w 420"/>
              <a:gd name="T83" fmla="*/ 322 h 518"/>
              <a:gd name="T84" fmla="*/ 282 w 420"/>
              <a:gd name="T85" fmla="*/ 353 h 518"/>
              <a:gd name="T86" fmla="*/ 248 w 420"/>
              <a:gd name="T87" fmla="*/ 366 h 518"/>
              <a:gd name="T88" fmla="*/ 336 w 420"/>
              <a:gd name="T89" fmla="*/ 518 h 518"/>
              <a:gd name="T90" fmla="*/ 358 w 420"/>
              <a:gd name="T91" fmla="*/ 462 h 518"/>
              <a:gd name="T92" fmla="*/ 420 w 420"/>
              <a:gd name="T93" fmla="*/ 470 h 518"/>
              <a:gd name="T94" fmla="*/ 341 w 420"/>
              <a:gd name="T95" fmla="*/ 322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0" h="518">
                <a:moveTo>
                  <a:pt x="101" y="326"/>
                </a:moveTo>
                <a:cubicBezTo>
                  <a:pt x="81" y="326"/>
                  <a:pt x="78" y="316"/>
                  <a:pt x="78" y="316"/>
                </a:cubicBezTo>
                <a:cubicBezTo>
                  <a:pt x="0" y="470"/>
                  <a:pt x="0" y="470"/>
                  <a:pt x="0" y="470"/>
                </a:cubicBezTo>
                <a:cubicBezTo>
                  <a:pt x="63" y="463"/>
                  <a:pt x="63" y="463"/>
                  <a:pt x="63" y="463"/>
                </a:cubicBezTo>
                <a:cubicBezTo>
                  <a:pt x="98" y="515"/>
                  <a:pt x="98" y="515"/>
                  <a:pt x="98" y="515"/>
                </a:cubicBezTo>
                <a:cubicBezTo>
                  <a:pt x="98" y="515"/>
                  <a:pt x="170" y="364"/>
                  <a:pt x="170" y="365"/>
                </a:cubicBezTo>
                <a:cubicBezTo>
                  <a:pt x="132" y="364"/>
                  <a:pt x="147" y="327"/>
                  <a:pt x="101" y="326"/>
                </a:cubicBezTo>
                <a:close/>
                <a:moveTo>
                  <a:pt x="277" y="342"/>
                </a:moveTo>
                <a:cubicBezTo>
                  <a:pt x="287" y="326"/>
                  <a:pt x="301" y="317"/>
                  <a:pt x="320" y="317"/>
                </a:cubicBezTo>
                <a:cubicBezTo>
                  <a:pt x="339" y="317"/>
                  <a:pt x="349" y="307"/>
                  <a:pt x="349" y="288"/>
                </a:cubicBezTo>
                <a:cubicBezTo>
                  <a:pt x="349" y="269"/>
                  <a:pt x="357" y="255"/>
                  <a:pt x="374" y="245"/>
                </a:cubicBezTo>
                <a:cubicBezTo>
                  <a:pt x="390" y="236"/>
                  <a:pt x="394" y="222"/>
                  <a:pt x="384" y="206"/>
                </a:cubicBezTo>
                <a:cubicBezTo>
                  <a:pt x="375" y="189"/>
                  <a:pt x="375" y="173"/>
                  <a:pt x="384" y="156"/>
                </a:cubicBezTo>
                <a:cubicBezTo>
                  <a:pt x="394" y="140"/>
                  <a:pt x="390" y="127"/>
                  <a:pt x="374" y="117"/>
                </a:cubicBezTo>
                <a:cubicBezTo>
                  <a:pt x="357" y="107"/>
                  <a:pt x="349" y="93"/>
                  <a:pt x="349" y="74"/>
                </a:cubicBezTo>
                <a:cubicBezTo>
                  <a:pt x="349" y="55"/>
                  <a:pt x="339" y="45"/>
                  <a:pt x="320" y="45"/>
                </a:cubicBezTo>
                <a:cubicBezTo>
                  <a:pt x="301" y="45"/>
                  <a:pt x="287" y="36"/>
                  <a:pt x="277" y="20"/>
                </a:cubicBezTo>
                <a:cubicBezTo>
                  <a:pt x="267" y="4"/>
                  <a:pt x="254" y="0"/>
                  <a:pt x="238" y="9"/>
                </a:cubicBezTo>
                <a:cubicBezTo>
                  <a:pt x="221" y="19"/>
                  <a:pt x="204" y="19"/>
                  <a:pt x="188" y="9"/>
                </a:cubicBezTo>
                <a:cubicBezTo>
                  <a:pt x="171" y="0"/>
                  <a:pt x="158" y="4"/>
                  <a:pt x="148" y="20"/>
                </a:cubicBezTo>
                <a:cubicBezTo>
                  <a:pt x="139" y="36"/>
                  <a:pt x="124" y="45"/>
                  <a:pt x="105" y="45"/>
                </a:cubicBezTo>
                <a:cubicBezTo>
                  <a:pt x="86" y="45"/>
                  <a:pt x="77" y="55"/>
                  <a:pt x="77" y="74"/>
                </a:cubicBezTo>
                <a:cubicBezTo>
                  <a:pt x="76" y="93"/>
                  <a:pt x="68" y="107"/>
                  <a:pt x="52" y="117"/>
                </a:cubicBezTo>
                <a:cubicBezTo>
                  <a:pt x="35" y="127"/>
                  <a:pt x="32" y="140"/>
                  <a:pt x="41" y="156"/>
                </a:cubicBezTo>
                <a:cubicBezTo>
                  <a:pt x="50" y="173"/>
                  <a:pt x="50" y="189"/>
                  <a:pt x="41" y="206"/>
                </a:cubicBezTo>
                <a:cubicBezTo>
                  <a:pt x="32" y="222"/>
                  <a:pt x="35" y="236"/>
                  <a:pt x="52" y="245"/>
                </a:cubicBezTo>
                <a:cubicBezTo>
                  <a:pt x="68" y="255"/>
                  <a:pt x="76" y="269"/>
                  <a:pt x="77" y="288"/>
                </a:cubicBezTo>
                <a:cubicBezTo>
                  <a:pt x="77" y="307"/>
                  <a:pt x="86" y="317"/>
                  <a:pt x="105" y="317"/>
                </a:cubicBezTo>
                <a:cubicBezTo>
                  <a:pt x="124" y="317"/>
                  <a:pt x="139" y="326"/>
                  <a:pt x="148" y="342"/>
                </a:cubicBezTo>
                <a:cubicBezTo>
                  <a:pt x="158" y="358"/>
                  <a:pt x="171" y="362"/>
                  <a:pt x="188" y="353"/>
                </a:cubicBezTo>
                <a:cubicBezTo>
                  <a:pt x="204" y="343"/>
                  <a:pt x="221" y="343"/>
                  <a:pt x="238" y="353"/>
                </a:cubicBezTo>
                <a:cubicBezTo>
                  <a:pt x="254" y="362"/>
                  <a:pt x="267" y="358"/>
                  <a:pt x="277" y="342"/>
                </a:cubicBezTo>
                <a:close/>
                <a:moveTo>
                  <a:pt x="234" y="261"/>
                </a:moveTo>
                <a:cubicBezTo>
                  <a:pt x="206" y="261"/>
                  <a:pt x="206" y="261"/>
                  <a:pt x="206" y="261"/>
                </a:cubicBezTo>
                <a:cubicBezTo>
                  <a:pt x="206" y="153"/>
                  <a:pt x="206" y="153"/>
                  <a:pt x="206" y="153"/>
                </a:cubicBezTo>
                <a:cubicBezTo>
                  <a:pt x="195" y="163"/>
                  <a:pt x="183" y="170"/>
                  <a:pt x="169" y="175"/>
                </a:cubicBezTo>
                <a:cubicBezTo>
                  <a:pt x="169" y="149"/>
                  <a:pt x="169" y="149"/>
                  <a:pt x="169" y="149"/>
                </a:cubicBezTo>
                <a:cubicBezTo>
                  <a:pt x="176" y="147"/>
                  <a:pt x="184" y="142"/>
                  <a:pt x="193" y="135"/>
                </a:cubicBezTo>
                <a:cubicBezTo>
                  <a:pt x="202" y="129"/>
                  <a:pt x="208" y="121"/>
                  <a:pt x="211" y="112"/>
                </a:cubicBezTo>
                <a:cubicBezTo>
                  <a:pt x="234" y="112"/>
                  <a:pt x="234" y="112"/>
                  <a:pt x="234" y="112"/>
                </a:cubicBezTo>
                <a:lnTo>
                  <a:pt x="234" y="261"/>
                </a:lnTo>
                <a:close/>
                <a:moveTo>
                  <a:pt x="341" y="322"/>
                </a:moveTo>
                <a:cubicBezTo>
                  <a:pt x="284" y="328"/>
                  <a:pt x="295" y="342"/>
                  <a:pt x="282" y="353"/>
                </a:cubicBezTo>
                <a:cubicBezTo>
                  <a:pt x="267" y="369"/>
                  <a:pt x="248" y="366"/>
                  <a:pt x="248" y="366"/>
                </a:cubicBezTo>
                <a:cubicBezTo>
                  <a:pt x="336" y="518"/>
                  <a:pt x="336" y="518"/>
                  <a:pt x="336" y="518"/>
                </a:cubicBezTo>
                <a:cubicBezTo>
                  <a:pt x="358" y="462"/>
                  <a:pt x="358" y="462"/>
                  <a:pt x="358" y="462"/>
                </a:cubicBezTo>
                <a:cubicBezTo>
                  <a:pt x="420" y="470"/>
                  <a:pt x="420" y="470"/>
                  <a:pt x="420" y="470"/>
                </a:cubicBezTo>
                <a:lnTo>
                  <a:pt x="341" y="3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2972924" y="3869049"/>
            <a:ext cx="517570" cy="566834"/>
          </a:xfrm>
          <a:custGeom>
            <a:avLst/>
            <a:gdLst>
              <a:gd name="T0" fmla="*/ 214 w 378"/>
              <a:gd name="T1" fmla="*/ 242 h 414"/>
              <a:gd name="T2" fmla="*/ 172 w 378"/>
              <a:gd name="T3" fmla="*/ 154 h 414"/>
              <a:gd name="T4" fmla="*/ 184 w 378"/>
              <a:gd name="T5" fmla="*/ 104 h 414"/>
              <a:gd name="T6" fmla="*/ 166 w 378"/>
              <a:gd name="T7" fmla="*/ 86 h 414"/>
              <a:gd name="T8" fmla="*/ 60 w 378"/>
              <a:gd name="T9" fmla="*/ 193 h 414"/>
              <a:gd name="T10" fmla="*/ 54 w 378"/>
              <a:gd name="T11" fmla="*/ 239 h 414"/>
              <a:gd name="T12" fmla="*/ 197 w 378"/>
              <a:gd name="T13" fmla="*/ 381 h 414"/>
              <a:gd name="T14" fmla="*/ 267 w 378"/>
              <a:gd name="T15" fmla="*/ 381 h 414"/>
              <a:gd name="T16" fmla="*/ 283 w 378"/>
              <a:gd name="T17" fmla="*/ 398 h 414"/>
              <a:gd name="T18" fmla="*/ 283 w 378"/>
              <a:gd name="T19" fmla="*/ 414 h 414"/>
              <a:gd name="T20" fmla="*/ 207 w 378"/>
              <a:gd name="T21" fmla="*/ 414 h 414"/>
              <a:gd name="T22" fmla="*/ 207 w 378"/>
              <a:gd name="T23" fmla="*/ 414 h 414"/>
              <a:gd name="T24" fmla="*/ 206 w 378"/>
              <a:gd name="T25" fmla="*/ 414 h 414"/>
              <a:gd name="T26" fmla="*/ 88 w 378"/>
              <a:gd name="T27" fmla="*/ 414 h 414"/>
              <a:gd name="T28" fmla="*/ 88 w 378"/>
              <a:gd name="T29" fmla="*/ 398 h 414"/>
              <a:gd name="T30" fmla="*/ 104 w 378"/>
              <a:gd name="T31" fmla="*/ 381 h 414"/>
              <a:gd name="T32" fmla="*/ 174 w 378"/>
              <a:gd name="T33" fmla="*/ 381 h 414"/>
              <a:gd name="T34" fmla="*/ 39 w 378"/>
              <a:gd name="T35" fmla="*/ 247 h 414"/>
              <a:gd name="T36" fmla="*/ 0 w 378"/>
              <a:gd name="T37" fmla="*/ 214 h 414"/>
              <a:gd name="T38" fmla="*/ 46 w 378"/>
              <a:gd name="T39" fmla="*/ 184 h 414"/>
              <a:gd name="T40" fmla="*/ 155 w 378"/>
              <a:gd name="T41" fmla="*/ 75 h 414"/>
              <a:gd name="T42" fmla="*/ 144 w 378"/>
              <a:gd name="T43" fmla="*/ 64 h 414"/>
              <a:gd name="T44" fmla="*/ 144 w 378"/>
              <a:gd name="T45" fmla="*/ 41 h 414"/>
              <a:gd name="T46" fmla="*/ 179 w 378"/>
              <a:gd name="T47" fmla="*/ 7 h 414"/>
              <a:gd name="T48" fmla="*/ 202 w 378"/>
              <a:gd name="T49" fmla="*/ 7 h 414"/>
              <a:gd name="T50" fmla="*/ 243 w 378"/>
              <a:gd name="T51" fmla="*/ 48 h 414"/>
              <a:gd name="T52" fmla="*/ 286 w 378"/>
              <a:gd name="T53" fmla="*/ 40 h 414"/>
              <a:gd name="T54" fmla="*/ 378 w 378"/>
              <a:gd name="T55" fmla="*/ 84 h 414"/>
              <a:gd name="T56" fmla="*/ 214 w 378"/>
              <a:gd name="T57" fmla="*/ 242 h 414"/>
              <a:gd name="T58" fmla="*/ 340 w 378"/>
              <a:gd name="T59" fmla="*/ 140 h 414"/>
              <a:gd name="T60" fmla="*/ 340 w 378"/>
              <a:gd name="T61" fmla="*/ 202 h 414"/>
              <a:gd name="T62" fmla="*/ 278 w 378"/>
              <a:gd name="T63" fmla="*/ 202 h 414"/>
              <a:gd name="T64" fmla="*/ 340 w 378"/>
              <a:gd name="T65" fmla="*/ 14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8" h="414">
                <a:moveTo>
                  <a:pt x="214" y="242"/>
                </a:moveTo>
                <a:cubicBezTo>
                  <a:pt x="189" y="221"/>
                  <a:pt x="172" y="189"/>
                  <a:pt x="172" y="154"/>
                </a:cubicBezTo>
                <a:cubicBezTo>
                  <a:pt x="172" y="136"/>
                  <a:pt x="177" y="119"/>
                  <a:pt x="184" y="104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60" y="193"/>
                  <a:pt x="60" y="193"/>
                  <a:pt x="60" y="193"/>
                </a:cubicBezTo>
                <a:cubicBezTo>
                  <a:pt x="80" y="209"/>
                  <a:pt x="78" y="224"/>
                  <a:pt x="54" y="239"/>
                </a:cubicBezTo>
                <a:cubicBezTo>
                  <a:pt x="197" y="381"/>
                  <a:pt x="197" y="381"/>
                  <a:pt x="197" y="381"/>
                </a:cubicBezTo>
                <a:cubicBezTo>
                  <a:pt x="267" y="381"/>
                  <a:pt x="267" y="381"/>
                  <a:pt x="267" y="381"/>
                </a:cubicBezTo>
                <a:cubicBezTo>
                  <a:pt x="276" y="381"/>
                  <a:pt x="283" y="389"/>
                  <a:pt x="283" y="398"/>
                </a:cubicBezTo>
                <a:cubicBezTo>
                  <a:pt x="283" y="414"/>
                  <a:pt x="283" y="414"/>
                  <a:pt x="283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6" y="414"/>
                  <a:pt x="206" y="414"/>
                  <a:pt x="206" y="414"/>
                </a:cubicBezTo>
                <a:cubicBezTo>
                  <a:pt x="88" y="414"/>
                  <a:pt x="88" y="414"/>
                  <a:pt x="88" y="414"/>
                </a:cubicBezTo>
                <a:cubicBezTo>
                  <a:pt x="88" y="398"/>
                  <a:pt x="88" y="398"/>
                  <a:pt x="88" y="398"/>
                </a:cubicBezTo>
                <a:cubicBezTo>
                  <a:pt x="88" y="389"/>
                  <a:pt x="95" y="381"/>
                  <a:pt x="104" y="381"/>
                </a:cubicBezTo>
                <a:cubicBezTo>
                  <a:pt x="174" y="381"/>
                  <a:pt x="174" y="381"/>
                  <a:pt x="174" y="381"/>
                </a:cubicBezTo>
                <a:cubicBezTo>
                  <a:pt x="39" y="247"/>
                  <a:pt x="39" y="247"/>
                  <a:pt x="39" y="247"/>
                </a:cubicBezTo>
                <a:cubicBezTo>
                  <a:pt x="13" y="258"/>
                  <a:pt x="0" y="247"/>
                  <a:pt x="0" y="214"/>
                </a:cubicBezTo>
                <a:cubicBezTo>
                  <a:pt x="1" y="178"/>
                  <a:pt x="16" y="168"/>
                  <a:pt x="46" y="184"/>
                </a:cubicBezTo>
                <a:cubicBezTo>
                  <a:pt x="155" y="75"/>
                  <a:pt x="155" y="75"/>
                  <a:pt x="155" y="75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8" y="58"/>
                  <a:pt x="138" y="47"/>
                  <a:pt x="144" y="41"/>
                </a:cubicBezTo>
                <a:cubicBezTo>
                  <a:pt x="179" y="7"/>
                  <a:pt x="179" y="7"/>
                  <a:pt x="179" y="7"/>
                </a:cubicBezTo>
                <a:cubicBezTo>
                  <a:pt x="185" y="0"/>
                  <a:pt x="195" y="0"/>
                  <a:pt x="202" y="7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57" y="43"/>
                  <a:pt x="271" y="40"/>
                  <a:pt x="286" y="40"/>
                </a:cubicBezTo>
                <a:cubicBezTo>
                  <a:pt x="324" y="40"/>
                  <a:pt x="357" y="56"/>
                  <a:pt x="378" y="84"/>
                </a:cubicBezTo>
                <a:cubicBezTo>
                  <a:pt x="378" y="84"/>
                  <a:pt x="215" y="242"/>
                  <a:pt x="214" y="242"/>
                </a:cubicBezTo>
                <a:close/>
                <a:moveTo>
                  <a:pt x="340" y="140"/>
                </a:moveTo>
                <a:cubicBezTo>
                  <a:pt x="340" y="140"/>
                  <a:pt x="368" y="175"/>
                  <a:pt x="340" y="202"/>
                </a:cubicBezTo>
                <a:cubicBezTo>
                  <a:pt x="313" y="230"/>
                  <a:pt x="278" y="202"/>
                  <a:pt x="278" y="202"/>
                </a:cubicBezTo>
                <a:lnTo>
                  <a:pt x="340" y="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9"/>
          <p:cNvSpPr>
            <a:spLocks noEditPoints="1"/>
          </p:cNvSpPr>
          <p:nvPr/>
        </p:nvSpPr>
        <p:spPr bwMode="auto">
          <a:xfrm>
            <a:off x="3752467" y="3823841"/>
            <a:ext cx="711731" cy="660148"/>
          </a:xfrm>
          <a:custGeom>
            <a:avLst/>
            <a:gdLst>
              <a:gd name="T0" fmla="*/ 75 w 1228"/>
              <a:gd name="T1" fmla="*/ 638 h 1139"/>
              <a:gd name="T2" fmla="*/ 531 w 1228"/>
              <a:gd name="T3" fmla="*/ 870 h 1139"/>
              <a:gd name="T4" fmla="*/ 612 w 1228"/>
              <a:gd name="T5" fmla="*/ 638 h 1139"/>
              <a:gd name="T6" fmla="*/ 156 w 1228"/>
              <a:gd name="T7" fmla="*/ 420 h 1139"/>
              <a:gd name="T8" fmla="*/ 75 w 1228"/>
              <a:gd name="T9" fmla="*/ 638 h 1139"/>
              <a:gd name="T10" fmla="*/ 621 w 1228"/>
              <a:gd name="T11" fmla="*/ 638 h 1139"/>
              <a:gd name="T12" fmla="*/ 699 w 1228"/>
              <a:gd name="T13" fmla="*/ 867 h 1139"/>
              <a:gd name="T14" fmla="*/ 1172 w 1228"/>
              <a:gd name="T15" fmla="*/ 636 h 1139"/>
              <a:gd name="T16" fmla="*/ 1080 w 1228"/>
              <a:gd name="T17" fmla="*/ 420 h 1139"/>
              <a:gd name="T18" fmla="*/ 621 w 1228"/>
              <a:gd name="T19" fmla="*/ 638 h 1139"/>
              <a:gd name="T20" fmla="*/ 0 w 1228"/>
              <a:gd name="T21" fmla="*/ 236 h 1139"/>
              <a:gd name="T22" fmla="*/ 156 w 1228"/>
              <a:gd name="T23" fmla="*/ 420 h 1139"/>
              <a:gd name="T24" fmla="*/ 612 w 1228"/>
              <a:gd name="T25" fmla="*/ 189 h 1139"/>
              <a:gd name="T26" fmla="*/ 463 w 1228"/>
              <a:gd name="T27" fmla="*/ 0 h 1139"/>
              <a:gd name="T28" fmla="*/ 0 w 1228"/>
              <a:gd name="T29" fmla="*/ 236 h 1139"/>
              <a:gd name="T30" fmla="*/ 1228 w 1228"/>
              <a:gd name="T31" fmla="*/ 241 h 1139"/>
              <a:gd name="T32" fmla="*/ 775 w 1228"/>
              <a:gd name="T33" fmla="*/ 0 h 1139"/>
              <a:gd name="T34" fmla="*/ 619 w 1228"/>
              <a:gd name="T35" fmla="*/ 189 h 1139"/>
              <a:gd name="T36" fmla="*/ 1080 w 1228"/>
              <a:gd name="T37" fmla="*/ 420 h 1139"/>
              <a:gd name="T38" fmla="*/ 1228 w 1228"/>
              <a:gd name="T39" fmla="*/ 241 h 1139"/>
              <a:gd name="T40" fmla="*/ 130 w 1228"/>
              <a:gd name="T41" fmla="*/ 697 h 1139"/>
              <a:gd name="T42" fmla="*/ 127 w 1228"/>
              <a:gd name="T43" fmla="*/ 917 h 1139"/>
              <a:gd name="T44" fmla="*/ 609 w 1228"/>
              <a:gd name="T45" fmla="*/ 1139 h 1139"/>
              <a:gd name="T46" fmla="*/ 609 w 1228"/>
              <a:gd name="T47" fmla="*/ 725 h 1139"/>
              <a:gd name="T48" fmla="*/ 538 w 1228"/>
              <a:gd name="T49" fmla="*/ 903 h 1139"/>
              <a:gd name="T50" fmla="*/ 130 w 1228"/>
              <a:gd name="T51" fmla="*/ 697 h 1139"/>
              <a:gd name="T52" fmla="*/ 626 w 1228"/>
              <a:gd name="T53" fmla="*/ 725 h 1139"/>
              <a:gd name="T54" fmla="*/ 626 w 1228"/>
              <a:gd name="T55" fmla="*/ 1139 h 1139"/>
              <a:gd name="T56" fmla="*/ 1103 w 1228"/>
              <a:gd name="T57" fmla="*/ 917 h 1139"/>
              <a:gd name="T58" fmla="*/ 1103 w 1228"/>
              <a:gd name="T59" fmla="*/ 697 h 1139"/>
              <a:gd name="T60" fmla="*/ 690 w 1228"/>
              <a:gd name="T61" fmla="*/ 905 h 1139"/>
              <a:gd name="T62" fmla="*/ 626 w 1228"/>
              <a:gd name="T63" fmla="*/ 725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8" h="1139">
                <a:moveTo>
                  <a:pt x="75" y="638"/>
                </a:moveTo>
                <a:lnTo>
                  <a:pt x="531" y="870"/>
                </a:lnTo>
                <a:lnTo>
                  <a:pt x="612" y="638"/>
                </a:lnTo>
                <a:lnTo>
                  <a:pt x="156" y="420"/>
                </a:lnTo>
                <a:lnTo>
                  <a:pt x="75" y="638"/>
                </a:lnTo>
                <a:close/>
                <a:moveTo>
                  <a:pt x="621" y="638"/>
                </a:moveTo>
                <a:lnTo>
                  <a:pt x="699" y="867"/>
                </a:lnTo>
                <a:lnTo>
                  <a:pt x="1172" y="636"/>
                </a:lnTo>
                <a:lnTo>
                  <a:pt x="1080" y="420"/>
                </a:lnTo>
                <a:lnTo>
                  <a:pt x="621" y="638"/>
                </a:lnTo>
                <a:close/>
                <a:moveTo>
                  <a:pt x="0" y="236"/>
                </a:moveTo>
                <a:lnTo>
                  <a:pt x="156" y="420"/>
                </a:lnTo>
                <a:lnTo>
                  <a:pt x="612" y="189"/>
                </a:lnTo>
                <a:lnTo>
                  <a:pt x="463" y="0"/>
                </a:lnTo>
                <a:lnTo>
                  <a:pt x="0" y="236"/>
                </a:lnTo>
                <a:close/>
                <a:moveTo>
                  <a:pt x="1228" y="241"/>
                </a:moveTo>
                <a:lnTo>
                  <a:pt x="775" y="0"/>
                </a:lnTo>
                <a:lnTo>
                  <a:pt x="619" y="189"/>
                </a:lnTo>
                <a:lnTo>
                  <a:pt x="1080" y="420"/>
                </a:lnTo>
                <a:lnTo>
                  <a:pt x="1228" y="241"/>
                </a:lnTo>
                <a:close/>
                <a:moveTo>
                  <a:pt x="130" y="697"/>
                </a:moveTo>
                <a:lnTo>
                  <a:pt x="127" y="917"/>
                </a:lnTo>
                <a:lnTo>
                  <a:pt x="609" y="1139"/>
                </a:lnTo>
                <a:lnTo>
                  <a:pt x="609" y="725"/>
                </a:lnTo>
                <a:lnTo>
                  <a:pt x="538" y="903"/>
                </a:lnTo>
                <a:lnTo>
                  <a:pt x="130" y="697"/>
                </a:lnTo>
                <a:close/>
                <a:moveTo>
                  <a:pt x="626" y="725"/>
                </a:moveTo>
                <a:lnTo>
                  <a:pt x="626" y="1139"/>
                </a:lnTo>
                <a:lnTo>
                  <a:pt x="1103" y="917"/>
                </a:lnTo>
                <a:lnTo>
                  <a:pt x="1103" y="697"/>
                </a:lnTo>
                <a:lnTo>
                  <a:pt x="690" y="905"/>
                </a:lnTo>
                <a:lnTo>
                  <a:pt x="626" y="7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0"/>
          <p:cNvSpPr>
            <a:spLocks noEditPoints="1"/>
          </p:cNvSpPr>
          <p:nvPr/>
        </p:nvSpPr>
        <p:spPr bwMode="auto">
          <a:xfrm>
            <a:off x="4678065" y="3890493"/>
            <a:ext cx="613781" cy="541333"/>
          </a:xfrm>
          <a:custGeom>
            <a:avLst/>
            <a:gdLst>
              <a:gd name="T0" fmla="*/ 5 w 1059"/>
              <a:gd name="T1" fmla="*/ 305 h 934"/>
              <a:gd name="T2" fmla="*/ 511 w 1059"/>
              <a:gd name="T3" fmla="*/ 934 h 934"/>
              <a:gd name="T4" fmla="*/ 307 w 1059"/>
              <a:gd name="T5" fmla="*/ 305 h 934"/>
              <a:gd name="T6" fmla="*/ 5 w 1059"/>
              <a:gd name="T7" fmla="*/ 305 h 934"/>
              <a:gd name="T8" fmla="*/ 362 w 1059"/>
              <a:gd name="T9" fmla="*/ 305 h 934"/>
              <a:gd name="T10" fmla="*/ 541 w 1059"/>
              <a:gd name="T11" fmla="*/ 934 h 934"/>
              <a:gd name="T12" fmla="*/ 697 w 1059"/>
              <a:gd name="T13" fmla="*/ 305 h 934"/>
              <a:gd name="T14" fmla="*/ 362 w 1059"/>
              <a:gd name="T15" fmla="*/ 305 h 934"/>
              <a:gd name="T16" fmla="*/ 570 w 1059"/>
              <a:gd name="T17" fmla="*/ 934 h 934"/>
              <a:gd name="T18" fmla="*/ 1057 w 1059"/>
              <a:gd name="T19" fmla="*/ 305 h 934"/>
              <a:gd name="T20" fmla="*/ 756 w 1059"/>
              <a:gd name="T21" fmla="*/ 305 h 934"/>
              <a:gd name="T22" fmla="*/ 570 w 1059"/>
              <a:gd name="T23" fmla="*/ 934 h 934"/>
              <a:gd name="T24" fmla="*/ 1059 w 1059"/>
              <a:gd name="T25" fmla="*/ 263 h 934"/>
              <a:gd name="T26" fmla="*/ 912 w 1059"/>
              <a:gd name="T27" fmla="*/ 15 h 934"/>
              <a:gd name="T28" fmla="*/ 766 w 1059"/>
              <a:gd name="T29" fmla="*/ 263 h 934"/>
              <a:gd name="T30" fmla="*/ 1059 w 1059"/>
              <a:gd name="T31" fmla="*/ 263 h 934"/>
              <a:gd name="T32" fmla="*/ 865 w 1059"/>
              <a:gd name="T33" fmla="*/ 0 h 934"/>
              <a:gd name="T34" fmla="*/ 574 w 1059"/>
              <a:gd name="T35" fmla="*/ 0 h 934"/>
              <a:gd name="T36" fmla="*/ 719 w 1059"/>
              <a:gd name="T37" fmla="*/ 258 h 934"/>
              <a:gd name="T38" fmla="*/ 865 w 1059"/>
              <a:gd name="T39" fmla="*/ 0 h 934"/>
              <a:gd name="T40" fmla="*/ 674 w 1059"/>
              <a:gd name="T41" fmla="*/ 263 h 934"/>
              <a:gd name="T42" fmla="*/ 530 w 1059"/>
              <a:gd name="T43" fmla="*/ 15 h 934"/>
              <a:gd name="T44" fmla="*/ 383 w 1059"/>
              <a:gd name="T45" fmla="*/ 263 h 934"/>
              <a:gd name="T46" fmla="*/ 674 w 1059"/>
              <a:gd name="T47" fmla="*/ 263 h 934"/>
              <a:gd name="T48" fmla="*/ 485 w 1059"/>
              <a:gd name="T49" fmla="*/ 0 h 934"/>
              <a:gd name="T50" fmla="*/ 194 w 1059"/>
              <a:gd name="T51" fmla="*/ 0 h 934"/>
              <a:gd name="T52" fmla="*/ 340 w 1059"/>
              <a:gd name="T53" fmla="*/ 258 h 934"/>
              <a:gd name="T54" fmla="*/ 485 w 1059"/>
              <a:gd name="T55" fmla="*/ 0 h 934"/>
              <a:gd name="T56" fmla="*/ 147 w 1059"/>
              <a:gd name="T57" fmla="*/ 15 h 934"/>
              <a:gd name="T58" fmla="*/ 0 w 1059"/>
              <a:gd name="T59" fmla="*/ 263 h 934"/>
              <a:gd name="T60" fmla="*/ 293 w 1059"/>
              <a:gd name="T61" fmla="*/ 263 h 934"/>
              <a:gd name="T62" fmla="*/ 147 w 1059"/>
              <a:gd name="T63" fmla="*/ 15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59" h="934">
                <a:moveTo>
                  <a:pt x="5" y="305"/>
                </a:moveTo>
                <a:lnTo>
                  <a:pt x="511" y="934"/>
                </a:lnTo>
                <a:lnTo>
                  <a:pt x="307" y="305"/>
                </a:lnTo>
                <a:lnTo>
                  <a:pt x="5" y="305"/>
                </a:lnTo>
                <a:close/>
                <a:moveTo>
                  <a:pt x="362" y="305"/>
                </a:moveTo>
                <a:lnTo>
                  <a:pt x="541" y="934"/>
                </a:lnTo>
                <a:lnTo>
                  <a:pt x="697" y="305"/>
                </a:lnTo>
                <a:lnTo>
                  <a:pt x="362" y="305"/>
                </a:lnTo>
                <a:close/>
                <a:moveTo>
                  <a:pt x="570" y="934"/>
                </a:moveTo>
                <a:lnTo>
                  <a:pt x="1057" y="305"/>
                </a:lnTo>
                <a:lnTo>
                  <a:pt x="756" y="305"/>
                </a:lnTo>
                <a:lnTo>
                  <a:pt x="570" y="934"/>
                </a:lnTo>
                <a:close/>
                <a:moveTo>
                  <a:pt x="1059" y="263"/>
                </a:moveTo>
                <a:lnTo>
                  <a:pt x="912" y="15"/>
                </a:lnTo>
                <a:lnTo>
                  <a:pt x="766" y="263"/>
                </a:lnTo>
                <a:lnTo>
                  <a:pt x="1059" y="263"/>
                </a:lnTo>
                <a:close/>
                <a:moveTo>
                  <a:pt x="865" y="0"/>
                </a:moveTo>
                <a:lnTo>
                  <a:pt x="574" y="0"/>
                </a:lnTo>
                <a:lnTo>
                  <a:pt x="719" y="258"/>
                </a:lnTo>
                <a:lnTo>
                  <a:pt x="865" y="0"/>
                </a:lnTo>
                <a:close/>
                <a:moveTo>
                  <a:pt x="674" y="263"/>
                </a:moveTo>
                <a:lnTo>
                  <a:pt x="530" y="15"/>
                </a:lnTo>
                <a:lnTo>
                  <a:pt x="383" y="263"/>
                </a:lnTo>
                <a:lnTo>
                  <a:pt x="674" y="263"/>
                </a:lnTo>
                <a:close/>
                <a:moveTo>
                  <a:pt x="485" y="0"/>
                </a:moveTo>
                <a:lnTo>
                  <a:pt x="194" y="0"/>
                </a:lnTo>
                <a:lnTo>
                  <a:pt x="340" y="258"/>
                </a:lnTo>
                <a:lnTo>
                  <a:pt x="485" y="0"/>
                </a:lnTo>
                <a:close/>
                <a:moveTo>
                  <a:pt x="147" y="15"/>
                </a:moveTo>
                <a:lnTo>
                  <a:pt x="0" y="263"/>
                </a:lnTo>
                <a:lnTo>
                  <a:pt x="293" y="263"/>
                </a:lnTo>
                <a:lnTo>
                  <a:pt x="147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1"/>
          <p:cNvSpPr>
            <a:spLocks noEditPoints="1"/>
          </p:cNvSpPr>
          <p:nvPr/>
        </p:nvSpPr>
        <p:spPr bwMode="auto">
          <a:xfrm>
            <a:off x="5571206" y="3881219"/>
            <a:ext cx="569732" cy="561618"/>
          </a:xfrm>
          <a:custGeom>
            <a:avLst/>
            <a:gdLst>
              <a:gd name="T0" fmla="*/ 401 w 416"/>
              <a:gd name="T1" fmla="*/ 70 h 410"/>
              <a:gd name="T2" fmla="*/ 378 w 416"/>
              <a:gd name="T3" fmla="*/ 181 h 410"/>
              <a:gd name="T4" fmla="*/ 256 w 416"/>
              <a:gd name="T5" fmla="*/ 198 h 410"/>
              <a:gd name="T6" fmla="*/ 228 w 416"/>
              <a:gd name="T7" fmla="*/ 228 h 410"/>
              <a:gd name="T8" fmla="*/ 248 w 416"/>
              <a:gd name="T9" fmla="*/ 249 h 410"/>
              <a:gd name="T10" fmla="*/ 260 w 416"/>
              <a:gd name="T11" fmla="*/ 237 h 410"/>
              <a:gd name="T12" fmla="*/ 282 w 416"/>
              <a:gd name="T13" fmla="*/ 237 h 410"/>
              <a:gd name="T14" fmla="*/ 380 w 416"/>
              <a:gd name="T15" fmla="*/ 335 h 410"/>
              <a:gd name="T16" fmla="*/ 380 w 416"/>
              <a:gd name="T17" fmla="*/ 357 h 410"/>
              <a:gd name="T18" fmla="*/ 335 w 416"/>
              <a:gd name="T19" fmla="*/ 401 h 410"/>
              <a:gd name="T20" fmla="*/ 313 w 416"/>
              <a:gd name="T21" fmla="*/ 401 h 410"/>
              <a:gd name="T22" fmla="*/ 216 w 416"/>
              <a:gd name="T23" fmla="*/ 303 h 410"/>
              <a:gd name="T24" fmla="*/ 216 w 416"/>
              <a:gd name="T25" fmla="*/ 281 h 410"/>
              <a:gd name="T26" fmla="*/ 227 w 416"/>
              <a:gd name="T27" fmla="*/ 270 h 410"/>
              <a:gd name="T28" fmla="*/ 208 w 416"/>
              <a:gd name="T29" fmla="*/ 251 h 410"/>
              <a:gd name="T30" fmla="*/ 73 w 416"/>
              <a:gd name="T31" fmla="*/ 398 h 410"/>
              <a:gd name="T32" fmla="*/ 29 w 416"/>
              <a:gd name="T33" fmla="*/ 398 h 410"/>
              <a:gd name="T34" fmla="*/ 18 w 416"/>
              <a:gd name="T35" fmla="*/ 387 h 410"/>
              <a:gd name="T36" fmla="*/ 18 w 416"/>
              <a:gd name="T37" fmla="*/ 342 h 410"/>
              <a:gd name="T38" fmla="*/ 171 w 416"/>
              <a:gd name="T39" fmla="*/ 214 h 410"/>
              <a:gd name="T40" fmla="*/ 69 w 416"/>
              <a:gd name="T41" fmla="*/ 112 h 410"/>
              <a:gd name="T42" fmla="*/ 37 w 416"/>
              <a:gd name="T43" fmla="*/ 112 h 410"/>
              <a:gd name="T44" fmla="*/ 0 w 416"/>
              <a:gd name="T45" fmla="*/ 52 h 410"/>
              <a:gd name="T46" fmla="*/ 30 w 416"/>
              <a:gd name="T47" fmla="*/ 22 h 410"/>
              <a:gd name="T48" fmla="*/ 91 w 416"/>
              <a:gd name="T49" fmla="*/ 59 h 410"/>
              <a:gd name="T50" fmla="*/ 91 w 416"/>
              <a:gd name="T51" fmla="*/ 91 h 410"/>
              <a:gd name="T52" fmla="*/ 194 w 416"/>
              <a:gd name="T53" fmla="*/ 194 h 410"/>
              <a:gd name="T54" fmla="*/ 224 w 416"/>
              <a:gd name="T55" fmla="*/ 169 h 410"/>
              <a:gd name="T56" fmla="*/ 234 w 416"/>
              <a:gd name="T57" fmla="*/ 37 h 410"/>
              <a:gd name="T58" fmla="*/ 345 w 416"/>
              <a:gd name="T59" fmla="*/ 15 h 410"/>
              <a:gd name="T60" fmla="*/ 279 w 416"/>
              <a:gd name="T61" fmla="*/ 80 h 410"/>
              <a:gd name="T62" fmla="*/ 334 w 416"/>
              <a:gd name="T63" fmla="*/ 135 h 410"/>
              <a:gd name="T64" fmla="*/ 401 w 416"/>
              <a:gd name="T65" fmla="*/ 70 h 410"/>
              <a:gd name="T66" fmla="*/ 54 w 416"/>
              <a:gd name="T67" fmla="*/ 358 h 410"/>
              <a:gd name="T68" fmla="*/ 32 w 416"/>
              <a:gd name="T69" fmla="*/ 358 h 410"/>
              <a:gd name="T70" fmla="*/ 32 w 416"/>
              <a:gd name="T71" fmla="*/ 380 h 410"/>
              <a:gd name="T72" fmla="*/ 54 w 416"/>
              <a:gd name="T73" fmla="*/ 380 h 410"/>
              <a:gd name="T74" fmla="*/ 54 w 416"/>
              <a:gd name="T75" fmla="*/ 35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16" h="410">
                <a:moveTo>
                  <a:pt x="401" y="70"/>
                </a:moveTo>
                <a:cubicBezTo>
                  <a:pt x="416" y="107"/>
                  <a:pt x="409" y="151"/>
                  <a:pt x="378" y="181"/>
                </a:cubicBezTo>
                <a:cubicBezTo>
                  <a:pt x="345" y="214"/>
                  <a:pt x="295" y="220"/>
                  <a:pt x="256" y="198"/>
                </a:cubicBezTo>
                <a:cubicBezTo>
                  <a:pt x="228" y="228"/>
                  <a:pt x="228" y="228"/>
                  <a:pt x="228" y="228"/>
                </a:cubicBezTo>
                <a:cubicBezTo>
                  <a:pt x="248" y="249"/>
                  <a:pt x="248" y="249"/>
                  <a:pt x="248" y="249"/>
                </a:cubicBezTo>
                <a:cubicBezTo>
                  <a:pt x="260" y="237"/>
                  <a:pt x="260" y="237"/>
                  <a:pt x="260" y="237"/>
                </a:cubicBezTo>
                <a:cubicBezTo>
                  <a:pt x="266" y="230"/>
                  <a:pt x="276" y="230"/>
                  <a:pt x="282" y="237"/>
                </a:cubicBezTo>
                <a:cubicBezTo>
                  <a:pt x="380" y="335"/>
                  <a:pt x="380" y="335"/>
                  <a:pt x="380" y="335"/>
                </a:cubicBezTo>
                <a:cubicBezTo>
                  <a:pt x="386" y="341"/>
                  <a:pt x="386" y="351"/>
                  <a:pt x="380" y="357"/>
                </a:cubicBezTo>
                <a:cubicBezTo>
                  <a:pt x="335" y="401"/>
                  <a:pt x="335" y="401"/>
                  <a:pt x="335" y="401"/>
                </a:cubicBezTo>
                <a:cubicBezTo>
                  <a:pt x="329" y="408"/>
                  <a:pt x="319" y="408"/>
                  <a:pt x="313" y="401"/>
                </a:cubicBezTo>
                <a:cubicBezTo>
                  <a:pt x="216" y="303"/>
                  <a:pt x="216" y="303"/>
                  <a:pt x="216" y="303"/>
                </a:cubicBezTo>
                <a:cubicBezTo>
                  <a:pt x="210" y="297"/>
                  <a:pt x="210" y="287"/>
                  <a:pt x="216" y="281"/>
                </a:cubicBezTo>
                <a:cubicBezTo>
                  <a:pt x="227" y="270"/>
                  <a:pt x="227" y="270"/>
                  <a:pt x="227" y="270"/>
                </a:cubicBezTo>
                <a:cubicBezTo>
                  <a:pt x="208" y="251"/>
                  <a:pt x="208" y="251"/>
                  <a:pt x="208" y="251"/>
                </a:cubicBezTo>
                <a:cubicBezTo>
                  <a:pt x="73" y="398"/>
                  <a:pt x="73" y="398"/>
                  <a:pt x="73" y="398"/>
                </a:cubicBezTo>
                <a:cubicBezTo>
                  <a:pt x="61" y="410"/>
                  <a:pt x="41" y="410"/>
                  <a:pt x="29" y="398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5" y="374"/>
                  <a:pt x="5" y="355"/>
                  <a:pt x="18" y="342"/>
                </a:cubicBezTo>
                <a:cubicBezTo>
                  <a:pt x="171" y="214"/>
                  <a:pt x="171" y="214"/>
                  <a:pt x="171" y="214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0" y="52"/>
                  <a:pt x="0" y="52"/>
                  <a:pt x="0" y="52"/>
                </a:cubicBezTo>
                <a:cubicBezTo>
                  <a:pt x="30" y="22"/>
                  <a:pt x="30" y="22"/>
                  <a:pt x="30" y="22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1"/>
                  <a:pt x="91" y="91"/>
                  <a:pt x="91" y="91"/>
                </a:cubicBezTo>
                <a:cubicBezTo>
                  <a:pt x="194" y="194"/>
                  <a:pt x="194" y="194"/>
                  <a:pt x="194" y="194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195" y="129"/>
                  <a:pt x="198" y="73"/>
                  <a:pt x="234" y="37"/>
                </a:cubicBezTo>
                <a:cubicBezTo>
                  <a:pt x="264" y="7"/>
                  <a:pt x="308" y="0"/>
                  <a:pt x="345" y="15"/>
                </a:cubicBezTo>
                <a:cubicBezTo>
                  <a:pt x="279" y="80"/>
                  <a:pt x="279" y="80"/>
                  <a:pt x="279" y="80"/>
                </a:cubicBezTo>
                <a:cubicBezTo>
                  <a:pt x="334" y="135"/>
                  <a:pt x="334" y="135"/>
                  <a:pt x="334" y="135"/>
                </a:cubicBezTo>
                <a:cubicBezTo>
                  <a:pt x="401" y="70"/>
                  <a:pt x="401" y="70"/>
                  <a:pt x="401" y="70"/>
                </a:cubicBezTo>
                <a:close/>
                <a:moveTo>
                  <a:pt x="54" y="358"/>
                </a:moveTo>
                <a:cubicBezTo>
                  <a:pt x="48" y="352"/>
                  <a:pt x="38" y="352"/>
                  <a:pt x="32" y="358"/>
                </a:cubicBezTo>
                <a:cubicBezTo>
                  <a:pt x="26" y="364"/>
                  <a:pt x="26" y="374"/>
                  <a:pt x="32" y="380"/>
                </a:cubicBezTo>
                <a:cubicBezTo>
                  <a:pt x="38" y="386"/>
                  <a:pt x="48" y="386"/>
                  <a:pt x="54" y="380"/>
                </a:cubicBezTo>
                <a:cubicBezTo>
                  <a:pt x="61" y="374"/>
                  <a:pt x="61" y="364"/>
                  <a:pt x="54" y="3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2"/>
          <p:cNvSpPr>
            <a:spLocks noEditPoints="1"/>
          </p:cNvSpPr>
          <p:nvPr/>
        </p:nvSpPr>
        <p:spPr bwMode="auto">
          <a:xfrm>
            <a:off x="6420297" y="3859195"/>
            <a:ext cx="642761" cy="668842"/>
          </a:xfrm>
          <a:custGeom>
            <a:avLst/>
            <a:gdLst>
              <a:gd name="T0" fmla="*/ 417 w 469"/>
              <a:gd name="T1" fmla="*/ 94 h 488"/>
              <a:gd name="T2" fmla="*/ 289 w 469"/>
              <a:gd name="T3" fmla="*/ 251 h 488"/>
              <a:gd name="T4" fmla="*/ 229 w 469"/>
              <a:gd name="T5" fmla="*/ 190 h 488"/>
              <a:gd name="T6" fmla="*/ 374 w 469"/>
              <a:gd name="T7" fmla="*/ 61 h 488"/>
              <a:gd name="T8" fmla="*/ 463 w 469"/>
              <a:gd name="T9" fmla="*/ 9 h 488"/>
              <a:gd name="T10" fmla="*/ 417 w 469"/>
              <a:gd name="T11" fmla="*/ 94 h 488"/>
              <a:gd name="T12" fmla="*/ 278 w 469"/>
              <a:gd name="T13" fmla="*/ 263 h 488"/>
              <a:gd name="T14" fmla="*/ 234 w 469"/>
              <a:gd name="T15" fmla="*/ 317 h 488"/>
              <a:gd name="T16" fmla="*/ 163 w 469"/>
              <a:gd name="T17" fmla="*/ 248 h 488"/>
              <a:gd name="T18" fmla="*/ 216 w 469"/>
              <a:gd name="T19" fmla="*/ 201 h 488"/>
              <a:gd name="T20" fmla="*/ 278 w 469"/>
              <a:gd name="T21" fmla="*/ 263 h 488"/>
              <a:gd name="T22" fmla="*/ 224 w 469"/>
              <a:gd name="T23" fmla="*/ 330 h 488"/>
              <a:gd name="T24" fmla="*/ 224 w 469"/>
              <a:gd name="T25" fmla="*/ 330 h 488"/>
              <a:gd name="T26" fmla="*/ 0 w 469"/>
              <a:gd name="T27" fmla="*/ 397 h 488"/>
              <a:gd name="T28" fmla="*/ 76 w 469"/>
              <a:gd name="T29" fmla="*/ 335 h 488"/>
              <a:gd name="T30" fmla="*/ 151 w 469"/>
              <a:gd name="T31" fmla="*/ 259 h 488"/>
              <a:gd name="T32" fmla="*/ 224 w 469"/>
              <a:gd name="T33" fmla="*/ 330 h 488"/>
              <a:gd name="T34" fmla="*/ 224 w 469"/>
              <a:gd name="T35" fmla="*/ 33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9" h="488">
                <a:moveTo>
                  <a:pt x="417" y="94"/>
                </a:moveTo>
                <a:cubicBezTo>
                  <a:pt x="395" y="120"/>
                  <a:pt x="336" y="193"/>
                  <a:pt x="289" y="251"/>
                </a:cubicBezTo>
                <a:cubicBezTo>
                  <a:pt x="229" y="190"/>
                  <a:pt x="229" y="190"/>
                  <a:pt x="229" y="190"/>
                </a:cubicBezTo>
                <a:cubicBezTo>
                  <a:pt x="283" y="142"/>
                  <a:pt x="350" y="82"/>
                  <a:pt x="374" y="61"/>
                </a:cubicBezTo>
                <a:cubicBezTo>
                  <a:pt x="417" y="23"/>
                  <a:pt x="455" y="0"/>
                  <a:pt x="463" y="9"/>
                </a:cubicBezTo>
                <a:cubicBezTo>
                  <a:pt x="469" y="14"/>
                  <a:pt x="455" y="47"/>
                  <a:pt x="417" y="94"/>
                </a:cubicBezTo>
                <a:close/>
                <a:moveTo>
                  <a:pt x="278" y="263"/>
                </a:moveTo>
                <a:cubicBezTo>
                  <a:pt x="260" y="286"/>
                  <a:pt x="244" y="305"/>
                  <a:pt x="234" y="317"/>
                </a:cubicBezTo>
                <a:cubicBezTo>
                  <a:pt x="163" y="248"/>
                  <a:pt x="163" y="248"/>
                  <a:pt x="163" y="248"/>
                </a:cubicBezTo>
                <a:cubicBezTo>
                  <a:pt x="175" y="238"/>
                  <a:pt x="194" y="221"/>
                  <a:pt x="216" y="201"/>
                </a:cubicBezTo>
                <a:lnTo>
                  <a:pt x="278" y="263"/>
                </a:lnTo>
                <a:close/>
                <a:moveTo>
                  <a:pt x="224" y="330"/>
                </a:moveTo>
                <a:cubicBezTo>
                  <a:pt x="224" y="330"/>
                  <a:pt x="224" y="330"/>
                  <a:pt x="224" y="330"/>
                </a:cubicBezTo>
                <a:cubicBezTo>
                  <a:pt x="183" y="488"/>
                  <a:pt x="0" y="397"/>
                  <a:pt x="0" y="397"/>
                </a:cubicBezTo>
                <a:cubicBezTo>
                  <a:pt x="0" y="397"/>
                  <a:pt x="76" y="407"/>
                  <a:pt x="76" y="335"/>
                </a:cubicBezTo>
                <a:cubicBezTo>
                  <a:pt x="76" y="266"/>
                  <a:pt x="147" y="259"/>
                  <a:pt x="151" y="259"/>
                </a:cubicBezTo>
                <a:cubicBezTo>
                  <a:pt x="224" y="330"/>
                  <a:pt x="224" y="330"/>
                  <a:pt x="224" y="330"/>
                </a:cubicBezTo>
                <a:cubicBezTo>
                  <a:pt x="224" y="330"/>
                  <a:pt x="224" y="330"/>
                  <a:pt x="224" y="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3"/>
          <p:cNvSpPr>
            <a:spLocks noEditPoints="1"/>
          </p:cNvSpPr>
          <p:nvPr/>
        </p:nvSpPr>
        <p:spPr bwMode="auto">
          <a:xfrm>
            <a:off x="7286199" y="3889333"/>
            <a:ext cx="657250" cy="550607"/>
          </a:xfrm>
          <a:custGeom>
            <a:avLst/>
            <a:gdLst>
              <a:gd name="T0" fmla="*/ 385 w 480"/>
              <a:gd name="T1" fmla="*/ 236 h 402"/>
              <a:gd name="T2" fmla="*/ 385 w 480"/>
              <a:gd name="T3" fmla="*/ 36 h 402"/>
              <a:gd name="T4" fmla="*/ 349 w 480"/>
              <a:gd name="T5" fmla="*/ 0 h 402"/>
              <a:gd name="T6" fmla="*/ 36 w 480"/>
              <a:gd name="T7" fmla="*/ 0 h 402"/>
              <a:gd name="T8" fmla="*/ 0 w 480"/>
              <a:gd name="T9" fmla="*/ 36 h 402"/>
              <a:gd name="T10" fmla="*/ 0 w 480"/>
              <a:gd name="T11" fmla="*/ 236 h 402"/>
              <a:gd name="T12" fmla="*/ 36 w 480"/>
              <a:gd name="T13" fmla="*/ 272 h 402"/>
              <a:gd name="T14" fmla="*/ 95 w 480"/>
              <a:gd name="T15" fmla="*/ 272 h 402"/>
              <a:gd name="T16" fmla="*/ 95 w 480"/>
              <a:gd name="T17" fmla="*/ 354 h 402"/>
              <a:gd name="T18" fmla="*/ 187 w 480"/>
              <a:gd name="T19" fmla="*/ 272 h 402"/>
              <a:gd name="T20" fmla="*/ 349 w 480"/>
              <a:gd name="T21" fmla="*/ 272 h 402"/>
              <a:gd name="T22" fmla="*/ 385 w 480"/>
              <a:gd name="T23" fmla="*/ 236 h 402"/>
              <a:gd name="T24" fmla="*/ 444 w 480"/>
              <a:gd name="T25" fmla="*/ 79 h 402"/>
              <a:gd name="T26" fmla="*/ 399 w 480"/>
              <a:gd name="T27" fmla="*/ 79 h 402"/>
              <a:gd name="T28" fmla="*/ 399 w 480"/>
              <a:gd name="T29" fmla="*/ 253 h 402"/>
              <a:gd name="T30" fmla="*/ 365 w 480"/>
              <a:gd name="T31" fmla="*/ 288 h 402"/>
              <a:gd name="T32" fmla="*/ 190 w 480"/>
              <a:gd name="T33" fmla="*/ 288 h 402"/>
              <a:gd name="T34" fmla="*/ 226 w 480"/>
              <a:gd name="T35" fmla="*/ 320 h 402"/>
              <a:gd name="T36" fmla="*/ 295 w 480"/>
              <a:gd name="T37" fmla="*/ 320 h 402"/>
              <a:gd name="T38" fmla="*/ 385 w 480"/>
              <a:gd name="T39" fmla="*/ 402 h 402"/>
              <a:gd name="T40" fmla="*/ 384 w 480"/>
              <a:gd name="T41" fmla="*/ 320 h 402"/>
              <a:gd name="T42" fmla="*/ 444 w 480"/>
              <a:gd name="T43" fmla="*/ 320 h 402"/>
              <a:gd name="T44" fmla="*/ 480 w 480"/>
              <a:gd name="T45" fmla="*/ 288 h 402"/>
              <a:gd name="T46" fmla="*/ 480 w 480"/>
              <a:gd name="T47" fmla="*/ 114 h 402"/>
              <a:gd name="T48" fmla="*/ 444 w 480"/>
              <a:gd name="T49" fmla="*/ 79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0" h="402">
                <a:moveTo>
                  <a:pt x="385" y="236"/>
                </a:moveTo>
                <a:cubicBezTo>
                  <a:pt x="385" y="36"/>
                  <a:pt x="385" y="36"/>
                  <a:pt x="385" y="36"/>
                </a:cubicBezTo>
                <a:cubicBezTo>
                  <a:pt x="385" y="16"/>
                  <a:pt x="369" y="0"/>
                  <a:pt x="34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6"/>
                  <a:pt x="16" y="272"/>
                  <a:pt x="36" y="272"/>
                </a:cubicBezTo>
                <a:cubicBezTo>
                  <a:pt x="95" y="272"/>
                  <a:pt x="95" y="272"/>
                  <a:pt x="95" y="272"/>
                </a:cubicBezTo>
                <a:cubicBezTo>
                  <a:pt x="95" y="354"/>
                  <a:pt x="95" y="354"/>
                  <a:pt x="95" y="354"/>
                </a:cubicBezTo>
                <a:cubicBezTo>
                  <a:pt x="187" y="272"/>
                  <a:pt x="187" y="272"/>
                  <a:pt x="187" y="272"/>
                </a:cubicBezTo>
                <a:cubicBezTo>
                  <a:pt x="349" y="272"/>
                  <a:pt x="349" y="272"/>
                  <a:pt x="349" y="272"/>
                </a:cubicBezTo>
                <a:cubicBezTo>
                  <a:pt x="369" y="272"/>
                  <a:pt x="385" y="256"/>
                  <a:pt x="385" y="236"/>
                </a:cubicBezTo>
                <a:close/>
                <a:moveTo>
                  <a:pt x="444" y="79"/>
                </a:moveTo>
                <a:cubicBezTo>
                  <a:pt x="399" y="79"/>
                  <a:pt x="399" y="79"/>
                  <a:pt x="399" y="79"/>
                </a:cubicBezTo>
                <a:cubicBezTo>
                  <a:pt x="399" y="79"/>
                  <a:pt x="399" y="238"/>
                  <a:pt x="399" y="253"/>
                </a:cubicBezTo>
                <a:cubicBezTo>
                  <a:pt x="399" y="268"/>
                  <a:pt x="380" y="288"/>
                  <a:pt x="365" y="288"/>
                </a:cubicBezTo>
                <a:cubicBezTo>
                  <a:pt x="350" y="288"/>
                  <a:pt x="190" y="288"/>
                  <a:pt x="190" y="288"/>
                </a:cubicBezTo>
                <a:cubicBezTo>
                  <a:pt x="190" y="308"/>
                  <a:pt x="206" y="320"/>
                  <a:pt x="226" y="320"/>
                </a:cubicBezTo>
                <a:cubicBezTo>
                  <a:pt x="295" y="320"/>
                  <a:pt x="295" y="320"/>
                  <a:pt x="295" y="320"/>
                </a:cubicBezTo>
                <a:cubicBezTo>
                  <a:pt x="385" y="402"/>
                  <a:pt x="385" y="402"/>
                  <a:pt x="385" y="402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444" y="320"/>
                  <a:pt x="444" y="320"/>
                  <a:pt x="444" y="320"/>
                </a:cubicBezTo>
                <a:cubicBezTo>
                  <a:pt x="464" y="320"/>
                  <a:pt x="480" y="308"/>
                  <a:pt x="480" y="288"/>
                </a:cubicBezTo>
                <a:cubicBezTo>
                  <a:pt x="480" y="114"/>
                  <a:pt x="480" y="114"/>
                  <a:pt x="480" y="114"/>
                </a:cubicBezTo>
                <a:cubicBezTo>
                  <a:pt x="480" y="94"/>
                  <a:pt x="464" y="79"/>
                  <a:pt x="444" y="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4"/>
          <p:cNvSpPr>
            <a:spLocks noEditPoints="1"/>
          </p:cNvSpPr>
          <p:nvPr/>
        </p:nvSpPr>
        <p:spPr bwMode="auto">
          <a:xfrm>
            <a:off x="8141087" y="3886436"/>
            <a:ext cx="752882" cy="534378"/>
          </a:xfrm>
          <a:custGeom>
            <a:avLst/>
            <a:gdLst>
              <a:gd name="T0" fmla="*/ 402 w 550"/>
              <a:gd name="T1" fmla="*/ 150 h 390"/>
              <a:gd name="T2" fmla="*/ 201 w 550"/>
              <a:gd name="T3" fmla="*/ 0 h 390"/>
              <a:gd name="T4" fmla="*/ 0 w 550"/>
              <a:gd name="T5" fmla="*/ 150 h 390"/>
              <a:gd name="T6" fmla="*/ 83 w 550"/>
              <a:gd name="T7" fmla="*/ 271 h 390"/>
              <a:gd name="T8" fmla="*/ 43 w 550"/>
              <a:gd name="T9" fmla="*/ 343 h 390"/>
              <a:gd name="T10" fmla="*/ 164 w 550"/>
              <a:gd name="T11" fmla="*/ 297 h 390"/>
              <a:gd name="T12" fmla="*/ 201 w 550"/>
              <a:gd name="T13" fmla="*/ 299 h 390"/>
              <a:gd name="T14" fmla="*/ 402 w 550"/>
              <a:gd name="T15" fmla="*/ 150 h 390"/>
              <a:gd name="T16" fmla="*/ 550 w 550"/>
              <a:gd name="T17" fmla="*/ 196 h 390"/>
              <a:gd name="T18" fmla="*/ 374 w 550"/>
              <a:gd name="T19" fmla="*/ 47 h 390"/>
              <a:gd name="T20" fmla="*/ 224 w 550"/>
              <a:gd name="T21" fmla="*/ 317 h 390"/>
              <a:gd name="T22" fmla="*/ 349 w 550"/>
              <a:gd name="T23" fmla="*/ 346 h 390"/>
              <a:gd name="T24" fmla="*/ 386 w 550"/>
              <a:gd name="T25" fmla="*/ 344 h 390"/>
              <a:gd name="T26" fmla="*/ 507 w 550"/>
              <a:gd name="T27" fmla="*/ 390 h 390"/>
              <a:gd name="T28" fmla="*/ 468 w 550"/>
              <a:gd name="T29" fmla="*/ 317 h 390"/>
              <a:gd name="T30" fmla="*/ 550 w 550"/>
              <a:gd name="T31" fmla="*/ 196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390">
                <a:moveTo>
                  <a:pt x="402" y="150"/>
                </a:moveTo>
                <a:cubicBezTo>
                  <a:pt x="402" y="67"/>
                  <a:pt x="312" y="0"/>
                  <a:pt x="201" y="0"/>
                </a:cubicBezTo>
                <a:cubicBezTo>
                  <a:pt x="90" y="0"/>
                  <a:pt x="0" y="67"/>
                  <a:pt x="0" y="150"/>
                </a:cubicBezTo>
                <a:cubicBezTo>
                  <a:pt x="0" y="199"/>
                  <a:pt x="33" y="243"/>
                  <a:pt x="83" y="271"/>
                </a:cubicBezTo>
                <a:cubicBezTo>
                  <a:pt x="82" y="271"/>
                  <a:pt x="43" y="343"/>
                  <a:pt x="43" y="343"/>
                </a:cubicBezTo>
                <a:cubicBezTo>
                  <a:pt x="43" y="343"/>
                  <a:pt x="164" y="297"/>
                  <a:pt x="164" y="297"/>
                </a:cubicBezTo>
                <a:cubicBezTo>
                  <a:pt x="176" y="298"/>
                  <a:pt x="189" y="299"/>
                  <a:pt x="201" y="299"/>
                </a:cubicBezTo>
                <a:cubicBezTo>
                  <a:pt x="312" y="299"/>
                  <a:pt x="402" y="232"/>
                  <a:pt x="402" y="150"/>
                </a:cubicBezTo>
                <a:close/>
                <a:moveTo>
                  <a:pt x="550" y="196"/>
                </a:moveTo>
                <a:cubicBezTo>
                  <a:pt x="550" y="114"/>
                  <a:pt x="465" y="47"/>
                  <a:pt x="374" y="47"/>
                </a:cubicBezTo>
                <a:cubicBezTo>
                  <a:pt x="505" y="178"/>
                  <a:pt x="350" y="317"/>
                  <a:pt x="224" y="317"/>
                </a:cubicBezTo>
                <a:cubicBezTo>
                  <a:pt x="224" y="317"/>
                  <a:pt x="238" y="346"/>
                  <a:pt x="349" y="346"/>
                </a:cubicBezTo>
                <a:cubicBezTo>
                  <a:pt x="362" y="346"/>
                  <a:pt x="374" y="345"/>
                  <a:pt x="386" y="344"/>
                </a:cubicBezTo>
                <a:cubicBezTo>
                  <a:pt x="386" y="344"/>
                  <a:pt x="507" y="390"/>
                  <a:pt x="507" y="390"/>
                </a:cubicBezTo>
                <a:cubicBezTo>
                  <a:pt x="507" y="390"/>
                  <a:pt x="468" y="318"/>
                  <a:pt x="468" y="317"/>
                </a:cubicBezTo>
                <a:cubicBezTo>
                  <a:pt x="518" y="290"/>
                  <a:pt x="550" y="246"/>
                  <a:pt x="550" y="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333011" y="4777793"/>
            <a:ext cx="26112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/>
              <a:t>4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799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00038" y="361097"/>
            <a:ext cx="8561308" cy="4087416"/>
            <a:chOff x="-3582" y="-1381"/>
            <a:chExt cx="14842" cy="7086"/>
          </a:xfrm>
          <a:solidFill>
            <a:schemeClr val="accent2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959" y="1719"/>
              <a:ext cx="1129" cy="1130"/>
            </a:xfrm>
            <a:custGeom>
              <a:avLst/>
              <a:gdLst>
                <a:gd name="T0" fmla="*/ 456 w 478"/>
                <a:gd name="T1" fmla="*/ 478 h 478"/>
                <a:gd name="T2" fmla="*/ 478 w 478"/>
                <a:gd name="T3" fmla="*/ 22 h 478"/>
                <a:gd name="T4" fmla="*/ 22 w 478"/>
                <a:gd name="T5" fmla="*/ 0 h 478"/>
                <a:gd name="T6" fmla="*/ 0 w 478"/>
                <a:gd name="T7" fmla="*/ 456 h 478"/>
                <a:gd name="T8" fmla="*/ 15 w 478"/>
                <a:gd name="T9" fmla="*/ 22 h 478"/>
                <a:gd name="T10" fmla="*/ 456 w 478"/>
                <a:gd name="T11" fmla="*/ 15 h 478"/>
                <a:gd name="T12" fmla="*/ 463 w 478"/>
                <a:gd name="T13" fmla="*/ 456 h 478"/>
                <a:gd name="T14" fmla="*/ 22 w 478"/>
                <a:gd name="T15" fmla="*/ 463 h 478"/>
                <a:gd name="T16" fmla="*/ 15 w 478"/>
                <a:gd name="T17" fmla="*/ 22 h 478"/>
                <a:gd name="T18" fmla="*/ 62 w 478"/>
                <a:gd name="T19" fmla="*/ 425 h 478"/>
                <a:gd name="T20" fmla="*/ 214 w 478"/>
                <a:gd name="T21" fmla="*/ 379 h 478"/>
                <a:gd name="T22" fmla="*/ 366 w 478"/>
                <a:gd name="T23" fmla="*/ 225 h 478"/>
                <a:gd name="T24" fmla="*/ 421 w 478"/>
                <a:gd name="T25" fmla="*/ 138 h 478"/>
                <a:gd name="T26" fmla="*/ 310 w 478"/>
                <a:gd name="T27" fmla="*/ 59 h 478"/>
                <a:gd name="T28" fmla="*/ 253 w 478"/>
                <a:gd name="T29" fmla="*/ 116 h 478"/>
                <a:gd name="T30" fmla="*/ 100 w 478"/>
                <a:gd name="T31" fmla="*/ 271 h 478"/>
                <a:gd name="T32" fmla="*/ 54 w 478"/>
                <a:gd name="T33" fmla="*/ 423 h 478"/>
                <a:gd name="T34" fmla="*/ 259 w 478"/>
                <a:gd name="T35" fmla="*/ 131 h 478"/>
                <a:gd name="T36" fmla="*/ 148 w 478"/>
                <a:gd name="T37" fmla="*/ 275 h 478"/>
                <a:gd name="T38" fmla="*/ 259 w 478"/>
                <a:gd name="T39" fmla="*/ 131 h 478"/>
                <a:gd name="T40" fmla="*/ 286 w 478"/>
                <a:gd name="T41" fmla="*/ 157 h 478"/>
                <a:gd name="T42" fmla="*/ 191 w 478"/>
                <a:gd name="T43" fmla="*/ 321 h 478"/>
                <a:gd name="T44" fmla="*/ 157 w 478"/>
                <a:gd name="T45" fmla="*/ 286 h 478"/>
                <a:gd name="T46" fmla="*/ 211 w 478"/>
                <a:gd name="T47" fmla="*/ 361 h 478"/>
                <a:gd name="T48" fmla="*/ 332 w 478"/>
                <a:gd name="T49" fmla="*/ 204 h 478"/>
                <a:gd name="T50" fmla="*/ 112 w 478"/>
                <a:gd name="T51" fmla="*/ 282 h 478"/>
                <a:gd name="T52" fmla="*/ 142 w 478"/>
                <a:gd name="T53" fmla="*/ 329 h 478"/>
                <a:gd name="T54" fmla="*/ 189 w 478"/>
                <a:gd name="T55" fmla="*/ 336 h 478"/>
                <a:gd name="T56" fmla="*/ 71 w 478"/>
                <a:gd name="T57" fmla="*/ 407 h 478"/>
                <a:gd name="T58" fmla="*/ 320 w 478"/>
                <a:gd name="T59" fmla="*/ 70 h 478"/>
                <a:gd name="T60" fmla="*/ 410 w 478"/>
                <a:gd name="T61" fmla="*/ 148 h 478"/>
                <a:gd name="T62" fmla="*/ 360 w 478"/>
                <a:gd name="T63" fmla="*/ 210 h 478"/>
                <a:gd name="T64" fmla="*/ 320 w 478"/>
                <a:gd name="T65" fmla="*/ 7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8" h="478">
                  <a:moveTo>
                    <a:pt x="22" y="478"/>
                  </a:moveTo>
                  <a:cubicBezTo>
                    <a:pt x="456" y="478"/>
                    <a:pt x="456" y="478"/>
                    <a:pt x="456" y="478"/>
                  </a:cubicBezTo>
                  <a:cubicBezTo>
                    <a:pt x="468" y="478"/>
                    <a:pt x="478" y="468"/>
                    <a:pt x="478" y="456"/>
                  </a:cubicBezTo>
                  <a:cubicBezTo>
                    <a:pt x="478" y="22"/>
                    <a:pt x="478" y="22"/>
                    <a:pt x="478" y="22"/>
                  </a:cubicBezTo>
                  <a:cubicBezTo>
                    <a:pt x="478" y="10"/>
                    <a:pt x="468" y="0"/>
                    <a:pt x="45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68"/>
                    <a:pt x="10" y="478"/>
                    <a:pt x="22" y="478"/>
                  </a:cubicBezTo>
                  <a:close/>
                  <a:moveTo>
                    <a:pt x="15" y="22"/>
                  </a:moveTo>
                  <a:cubicBezTo>
                    <a:pt x="15" y="18"/>
                    <a:pt x="18" y="15"/>
                    <a:pt x="22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60" y="15"/>
                    <a:pt x="463" y="18"/>
                    <a:pt x="463" y="22"/>
                  </a:cubicBezTo>
                  <a:cubicBezTo>
                    <a:pt x="463" y="456"/>
                    <a:pt x="463" y="456"/>
                    <a:pt x="463" y="456"/>
                  </a:cubicBezTo>
                  <a:cubicBezTo>
                    <a:pt x="463" y="460"/>
                    <a:pt x="460" y="463"/>
                    <a:pt x="456" y="463"/>
                  </a:cubicBezTo>
                  <a:cubicBezTo>
                    <a:pt x="22" y="463"/>
                    <a:pt x="22" y="463"/>
                    <a:pt x="22" y="463"/>
                  </a:cubicBezTo>
                  <a:cubicBezTo>
                    <a:pt x="18" y="463"/>
                    <a:pt x="15" y="460"/>
                    <a:pt x="15" y="456"/>
                  </a:cubicBezTo>
                  <a:lnTo>
                    <a:pt x="15" y="22"/>
                  </a:lnTo>
                  <a:close/>
                  <a:moveTo>
                    <a:pt x="60" y="426"/>
                  </a:moveTo>
                  <a:cubicBezTo>
                    <a:pt x="60" y="426"/>
                    <a:pt x="61" y="426"/>
                    <a:pt x="62" y="425"/>
                  </a:cubicBezTo>
                  <a:cubicBezTo>
                    <a:pt x="211" y="381"/>
                    <a:pt x="211" y="381"/>
                    <a:pt x="211" y="381"/>
                  </a:cubicBezTo>
                  <a:cubicBezTo>
                    <a:pt x="213" y="381"/>
                    <a:pt x="214" y="380"/>
                    <a:pt x="214" y="379"/>
                  </a:cubicBezTo>
                  <a:cubicBezTo>
                    <a:pt x="365" y="226"/>
                    <a:pt x="365" y="226"/>
                    <a:pt x="365" y="226"/>
                  </a:cubicBezTo>
                  <a:cubicBezTo>
                    <a:pt x="366" y="226"/>
                    <a:pt x="366" y="226"/>
                    <a:pt x="366" y="225"/>
                  </a:cubicBezTo>
                  <a:cubicBezTo>
                    <a:pt x="421" y="171"/>
                    <a:pt x="421" y="171"/>
                    <a:pt x="421" y="171"/>
                  </a:cubicBezTo>
                  <a:cubicBezTo>
                    <a:pt x="430" y="161"/>
                    <a:pt x="430" y="147"/>
                    <a:pt x="421" y="138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3" y="50"/>
                    <a:pt x="319" y="50"/>
                    <a:pt x="310" y="59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3" y="116"/>
                    <a:pt x="253" y="116"/>
                    <a:pt x="253" y="116"/>
                  </a:cubicBezTo>
                  <a:cubicBezTo>
                    <a:pt x="102" y="268"/>
                    <a:pt x="102" y="268"/>
                    <a:pt x="102" y="268"/>
                  </a:cubicBezTo>
                  <a:cubicBezTo>
                    <a:pt x="101" y="269"/>
                    <a:pt x="100" y="270"/>
                    <a:pt x="100" y="271"/>
                  </a:cubicBezTo>
                  <a:cubicBezTo>
                    <a:pt x="53" y="416"/>
                    <a:pt x="53" y="416"/>
                    <a:pt x="53" y="416"/>
                  </a:cubicBezTo>
                  <a:cubicBezTo>
                    <a:pt x="52" y="419"/>
                    <a:pt x="52" y="421"/>
                    <a:pt x="54" y="423"/>
                  </a:cubicBezTo>
                  <a:cubicBezTo>
                    <a:pt x="56" y="425"/>
                    <a:pt x="58" y="426"/>
                    <a:pt x="60" y="426"/>
                  </a:cubicBezTo>
                  <a:close/>
                  <a:moveTo>
                    <a:pt x="259" y="131"/>
                  </a:moveTo>
                  <a:cubicBezTo>
                    <a:pt x="275" y="147"/>
                    <a:pt x="275" y="147"/>
                    <a:pt x="275" y="147"/>
                  </a:cubicBezTo>
                  <a:cubicBezTo>
                    <a:pt x="148" y="275"/>
                    <a:pt x="148" y="275"/>
                    <a:pt x="148" y="275"/>
                  </a:cubicBezTo>
                  <a:cubicBezTo>
                    <a:pt x="122" y="269"/>
                    <a:pt x="122" y="269"/>
                    <a:pt x="122" y="269"/>
                  </a:cubicBezTo>
                  <a:lnTo>
                    <a:pt x="259" y="131"/>
                  </a:lnTo>
                  <a:close/>
                  <a:moveTo>
                    <a:pt x="157" y="286"/>
                  </a:moveTo>
                  <a:cubicBezTo>
                    <a:pt x="286" y="157"/>
                    <a:pt x="286" y="157"/>
                    <a:pt x="286" y="157"/>
                  </a:cubicBezTo>
                  <a:cubicBezTo>
                    <a:pt x="322" y="194"/>
                    <a:pt x="322" y="194"/>
                    <a:pt x="322" y="194"/>
                  </a:cubicBezTo>
                  <a:cubicBezTo>
                    <a:pt x="191" y="321"/>
                    <a:pt x="191" y="321"/>
                    <a:pt x="191" y="321"/>
                  </a:cubicBezTo>
                  <a:cubicBezTo>
                    <a:pt x="157" y="321"/>
                    <a:pt x="157" y="321"/>
                    <a:pt x="157" y="321"/>
                  </a:cubicBezTo>
                  <a:lnTo>
                    <a:pt x="157" y="286"/>
                  </a:lnTo>
                  <a:close/>
                  <a:moveTo>
                    <a:pt x="349" y="221"/>
                  </a:moveTo>
                  <a:cubicBezTo>
                    <a:pt x="211" y="361"/>
                    <a:pt x="211" y="361"/>
                    <a:pt x="211" y="361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332" y="204"/>
                    <a:pt x="332" y="204"/>
                    <a:pt x="332" y="204"/>
                  </a:cubicBezTo>
                  <a:lnTo>
                    <a:pt x="349" y="221"/>
                  </a:lnTo>
                  <a:close/>
                  <a:moveTo>
                    <a:pt x="112" y="282"/>
                  </a:moveTo>
                  <a:cubicBezTo>
                    <a:pt x="142" y="289"/>
                    <a:pt x="142" y="289"/>
                    <a:pt x="142" y="289"/>
                  </a:cubicBezTo>
                  <a:cubicBezTo>
                    <a:pt x="142" y="329"/>
                    <a:pt x="142" y="329"/>
                    <a:pt x="142" y="329"/>
                  </a:cubicBezTo>
                  <a:cubicBezTo>
                    <a:pt x="142" y="333"/>
                    <a:pt x="145" y="336"/>
                    <a:pt x="149" y="336"/>
                  </a:cubicBezTo>
                  <a:cubicBezTo>
                    <a:pt x="189" y="336"/>
                    <a:pt x="189" y="336"/>
                    <a:pt x="189" y="336"/>
                  </a:cubicBezTo>
                  <a:cubicBezTo>
                    <a:pt x="198" y="369"/>
                    <a:pt x="198" y="369"/>
                    <a:pt x="198" y="369"/>
                  </a:cubicBezTo>
                  <a:cubicBezTo>
                    <a:pt x="71" y="407"/>
                    <a:pt x="71" y="407"/>
                    <a:pt x="71" y="407"/>
                  </a:cubicBezTo>
                  <a:lnTo>
                    <a:pt x="112" y="282"/>
                  </a:lnTo>
                  <a:close/>
                  <a:moveTo>
                    <a:pt x="320" y="70"/>
                  </a:moveTo>
                  <a:cubicBezTo>
                    <a:pt x="323" y="67"/>
                    <a:pt x="329" y="67"/>
                    <a:pt x="332" y="70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3" y="151"/>
                    <a:pt x="413" y="157"/>
                    <a:pt x="410" y="160"/>
                  </a:cubicBezTo>
                  <a:cubicBezTo>
                    <a:pt x="360" y="210"/>
                    <a:pt x="360" y="210"/>
                    <a:pt x="360" y="210"/>
                  </a:cubicBezTo>
                  <a:cubicBezTo>
                    <a:pt x="270" y="120"/>
                    <a:pt x="270" y="120"/>
                    <a:pt x="270" y="120"/>
                  </a:cubicBezTo>
                  <a:lnTo>
                    <a:pt x="32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313" y="1584"/>
              <a:ext cx="1453" cy="1130"/>
            </a:xfrm>
            <a:custGeom>
              <a:avLst/>
              <a:gdLst>
                <a:gd name="T0" fmla="*/ 140 w 615"/>
                <a:gd name="T1" fmla="*/ 477 h 478"/>
                <a:gd name="T2" fmla="*/ 145 w 615"/>
                <a:gd name="T3" fmla="*/ 478 h 478"/>
                <a:gd name="T4" fmla="*/ 470 w 615"/>
                <a:gd name="T5" fmla="*/ 478 h 478"/>
                <a:gd name="T6" fmla="*/ 475 w 615"/>
                <a:gd name="T7" fmla="*/ 477 h 478"/>
                <a:gd name="T8" fmla="*/ 610 w 615"/>
                <a:gd name="T9" fmla="*/ 395 h 478"/>
                <a:gd name="T10" fmla="*/ 539 w 615"/>
                <a:gd name="T11" fmla="*/ 125 h 478"/>
                <a:gd name="T12" fmla="*/ 528 w 615"/>
                <a:gd name="T13" fmla="*/ 121 h 478"/>
                <a:gd name="T14" fmla="*/ 451 w 615"/>
                <a:gd name="T15" fmla="*/ 172 h 478"/>
                <a:gd name="T16" fmla="*/ 527 w 615"/>
                <a:gd name="T17" fmla="*/ 138 h 478"/>
                <a:gd name="T18" fmla="*/ 478 w 615"/>
                <a:gd name="T19" fmla="*/ 458 h 478"/>
                <a:gd name="T20" fmla="*/ 441 w 615"/>
                <a:gd name="T21" fmla="*/ 224 h 478"/>
                <a:gd name="T22" fmla="*/ 463 w 615"/>
                <a:gd name="T23" fmla="*/ 461 h 478"/>
                <a:gd name="T24" fmla="*/ 315 w 615"/>
                <a:gd name="T25" fmla="*/ 379 h 478"/>
                <a:gd name="T26" fmla="*/ 300 w 615"/>
                <a:gd name="T27" fmla="*/ 379 h 478"/>
                <a:gd name="T28" fmla="*/ 152 w 615"/>
                <a:gd name="T29" fmla="*/ 461 h 478"/>
                <a:gd name="T30" fmla="*/ 174 w 615"/>
                <a:gd name="T31" fmla="*/ 224 h 478"/>
                <a:gd name="T32" fmla="*/ 137 w 615"/>
                <a:gd name="T33" fmla="*/ 458 h 478"/>
                <a:gd name="T34" fmla="*/ 88 w 615"/>
                <a:gd name="T35" fmla="*/ 138 h 478"/>
                <a:gd name="T36" fmla="*/ 164 w 615"/>
                <a:gd name="T37" fmla="*/ 172 h 478"/>
                <a:gd name="T38" fmla="*/ 87 w 615"/>
                <a:gd name="T39" fmla="*/ 121 h 478"/>
                <a:gd name="T40" fmla="*/ 76 w 615"/>
                <a:gd name="T41" fmla="*/ 125 h 478"/>
                <a:gd name="T42" fmla="*/ 5 w 615"/>
                <a:gd name="T43" fmla="*/ 395 h 478"/>
                <a:gd name="T44" fmla="*/ 302 w 615"/>
                <a:gd name="T45" fmla="*/ 349 h 478"/>
                <a:gd name="T46" fmla="*/ 313 w 615"/>
                <a:gd name="T47" fmla="*/ 349 h 478"/>
                <a:gd name="T48" fmla="*/ 308 w 615"/>
                <a:gd name="T49" fmla="*/ 0 h 478"/>
                <a:gd name="T50" fmla="*/ 302 w 615"/>
                <a:gd name="T51" fmla="*/ 349 h 478"/>
                <a:gd name="T52" fmla="*/ 420 w 615"/>
                <a:gd name="T53" fmla="*/ 127 h 478"/>
                <a:gd name="T54" fmla="*/ 195 w 615"/>
                <a:gd name="T55" fmla="*/ 127 h 478"/>
                <a:gd name="T56" fmla="*/ 375 w 615"/>
                <a:gd name="T57" fmla="*/ 127 h 478"/>
                <a:gd name="T58" fmla="*/ 240 w 615"/>
                <a:gd name="T59" fmla="*/ 127 h 478"/>
                <a:gd name="T60" fmla="*/ 375 w 615"/>
                <a:gd name="T61" fmla="*/ 127 h 478"/>
                <a:gd name="T62" fmla="*/ 255 w 615"/>
                <a:gd name="T63" fmla="*/ 127 h 478"/>
                <a:gd name="T64" fmla="*/ 360 w 615"/>
                <a:gd name="T65" fmla="*/ 12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5" h="478">
                  <a:moveTo>
                    <a:pt x="139" y="477"/>
                  </a:moveTo>
                  <a:cubicBezTo>
                    <a:pt x="139" y="477"/>
                    <a:pt x="139" y="477"/>
                    <a:pt x="140" y="477"/>
                  </a:cubicBezTo>
                  <a:cubicBezTo>
                    <a:pt x="141" y="478"/>
                    <a:pt x="142" y="478"/>
                    <a:pt x="143" y="478"/>
                  </a:cubicBezTo>
                  <a:cubicBezTo>
                    <a:pt x="144" y="478"/>
                    <a:pt x="144" y="478"/>
                    <a:pt x="145" y="478"/>
                  </a:cubicBezTo>
                  <a:cubicBezTo>
                    <a:pt x="308" y="434"/>
                    <a:pt x="308" y="434"/>
                    <a:pt x="308" y="434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71" y="478"/>
                    <a:pt x="471" y="478"/>
                    <a:pt x="472" y="478"/>
                  </a:cubicBezTo>
                  <a:cubicBezTo>
                    <a:pt x="473" y="478"/>
                    <a:pt x="474" y="478"/>
                    <a:pt x="475" y="477"/>
                  </a:cubicBezTo>
                  <a:cubicBezTo>
                    <a:pt x="476" y="477"/>
                    <a:pt x="476" y="477"/>
                    <a:pt x="476" y="477"/>
                  </a:cubicBezTo>
                  <a:cubicBezTo>
                    <a:pt x="610" y="395"/>
                    <a:pt x="610" y="395"/>
                    <a:pt x="610" y="395"/>
                  </a:cubicBezTo>
                  <a:cubicBezTo>
                    <a:pt x="613" y="393"/>
                    <a:pt x="615" y="390"/>
                    <a:pt x="614" y="387"/>
                  </a:cubicBezTo>
                  <a:cubicBezTo>
                    <a:pt x="539" y="125"/>
                    <a:pt x="539" y="125"/>
                    <a:pt x="539" y="125"/>
                  </a:cubicBezTo>
                  <a:cubicBezTo>
                    <a:pt x="539" y="123"/>
                    <a:pt x="537" y="121"/>
                    <a:pt x="535" y="120"/>
                  </a:cubicBezTo>
                  <a:cubicBezTo>
                    <a:pt x="533" y="119"/>
                    <a:pt x="530" y="119"/>
                    <a:pt x="528" y="121"/>
                  </a:cubicBezTo>
                  <a:cubicBezTo>
                    <a:pt x="454" y="162"/>
                    <a:pt x="454" y="162"/>
                    <a:pt x="454" y="162"/>
                  </a:cubicBezTo>
                  <a:cubicBezTo>
                    <a:pt x="451" y="164"/>
                    <a:pt x="449" y="169"/>
                    <a:pt x="451" y="172"/>
                  </a:cubicBezTo>
                  <a:cubicBezTo>
                    <a:pt x="453" y="176"/>
                    <a:pt x="458" y="177"/>
                    <a:pt x="461" y="175"/>
                  </a:cubicBezTo>
                  <a:cubicBezTo>
                    <a:pt x="527" y="138"/>
                    <a:pt x="527" y="138"/>
                    <a:pt x="527" y="138"/>
                  </a:cubicBezTo>
                  <a:cubicBezTo>
                    <a:pt x="598" y="385"/>
                    <a:pt x="598" y="385"/>
                    <a:pt x="598" y="385"/>
                  </a:cubicBezTo>
                  <a:cubicBezTo>
                    <a:pt x="478" y="458"/>
                    <a:pt x="478" y="458"/>
                    <a:pt x="478" y="458"/>
                  </a:cubicBezTo>
                  <a:cubicBezTo>
                    <a:pt x="449" y="231"/>
                    <a:pt x="449" y="231"/>
                    <a:pt x="449" y="231"/>
                  </a:cubicBezTo>
                  <a:cubicBezTo>
                    <a:pt x="449" y="227"/>
                    <a:pt x="445" y="224"/>
                    <a:pt x="441" y="224"/>
                  </a:cubicBezTo>
                  <a:cubicBezTo>
                    <a:pt x="437" y="225"/>
                    <a:pt x="434" y="229"/>
                    <a:pt x="435" y="233"/>
                  </a:cubicBezTo>
                  <a:cubicBezTo>
                    <a:pt x="463" y="461"/>
                    <a:pt x="463" y="461"/>
                    <a:pt x="463" y="461"/>
                  </a:cubicBezTo>
                  <a:cubicBezTo>
                    <a:pt x="315" y="420"/>
                    <a:pt x="315" y="420"/>
                    <a:pt x="315" y="420"/>
                  </a:cubicBezTo>
                  <a:cubicBezTo>
                    <a:pt x="315" y="379"/>
                    <a:pt x="315" y="379"/>
                    <a:pt x="315" y="379"/>
                  </a:cubicBezTo>
                  <a:cubicBezTo>
                    <a:pt x="315" y="375"/>
                    <a:pt x="312" y="372"/>
                    <a:pt x="308" y="372"/>
                  </a:cubicBezTo>
                  <a:cubicBezTo>
                    <a:pt x="303" y="372"/>
                    <a:pt x="300" y="375"/>
                    <a:pt x="300" y="379"/>
                  </a:cubicBezTo>
                  <a:cubicBezTo>
                    <a:pt x="300" y="420"/>
                    <a:pt x="300" y="420"/>
                    <a:pt x="300" y="420"/>
                  </a:cubicBezTo>
                  <a:cubicBezTo>
                    <a:pt x="152" y="461"/>
                    <a:pt x="152" y="461"/>
                    <a:pt x="152" y="46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81" y="229"/>
                    <a:pt x="178" y="225"/>
                    <a:pt x="174" y="224"/>
                  </a:cubicBezTo>
                  <a:cubicBezTo>
                    <a:pt x="170" y="224"/>
                    <a:pt x="166" y="227"/>
                    <a:pt x="166" y="231"/>
                  </a:cubicBezTo>
                  <a:cubicBezTo>
                    <a:pt x="137" y="458"/>
                    <a:pt x="137" y="458"/>
                    <a:pt x="137" y="458"/>
                  </a:cubicBezTo>
                  <a:cubicBezTo>
                    <a:pt x="17" y="385"/>
                    <a:pt x="17" y="385"/>
                    <a:pt x="17" y="385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154" y="175"/>
                    <a:pt x="154" y="175"/>
                    <a:pt x="154" y="175"/>
                  </a:cubicBezTo>
                  <a:cubicBezTo>
                    <a:pt x="157" y="177"/>
                    <a:pt x="162" y="176"/>
                    <a:pt x="164" y="172"/>
                  </a:cubicBezTo>
                  <a:cubicBezTo>
                    <a:pt x="166" y="169"/>
                    <a:pt x="164" y="164"/>
                    <a:pt x="161" y="162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5" y="119"/>
                    <a:pt x="82" y="119"/>
                    <a:pt x="80" y="120"/>
                  </a:cubicBezTo>
                  <a:cubicBezTo>
                    <a:pt x="78" y="121"/>
                    <a:pt x="76" y="123"/>
                    <a:pt x="76" y="125"/>
                  </a:cubicBezTo>
                  <a:cubicBezTo>
                    <a:pt x="1" y="387"/>
                    <a:pt x="1" y="387"/>
                    <a:pt x="1" y="387"/>
                  </a:cubicBezTo>
                  <a:cubicBezTo>
                    <a:pt x="0" y="390"/>
                    <a:pt x="2" y="393"/>
                    <a:pt x="5" y="395"/>
                  </a:cubicBezTo>
                  <a:lnTo>
                    <a:pt x="139" y="477"/>
                  </a:lnTo>
                  <a:close/>
                  <a:moveTo>
                    <a:pt x="302" y="349"/>
                  </a:moveTo>
                  <a:cubicBezTo>
                    <a:pt x="304" y="351"/>
                    <a:pt x="306" y="351"/>
                    <a:pt x="308" y="351"/>
                  </a:cubicBezTo>
                  <a:cubicBezTo>
                    <a:pt x="309" y="351"/>
                    <a:pt x="311" y="351"/>
                    <a:pt x="313" y="349"/>
                  </a:cubicBezTo>
                  <a:cubicBezTo>
                    <a:pt x="318" y="345"/>
                    <a:pt x="435" y="237"/>
                    <a:pt x="435" y="127"/>
                  </a:cubicBezTo>
                  <a:cubicBezTo>
                    <a:pt x="435" y="56"/>
                    <a:pt x="379" y="0"/>
                    <a:pt x="308" y="0"/>
                  </a:cubicBezTo>
                  <a:cubicBezTo>
                    <a:pt x="236" y="0"/>
                    <a:pt x="180" y="56"/>
                    <a:pt x="180" y="127"/>
                  </a:cubicBezTo>
                  <a:cubicBezTo>
                    <a:pt x="180" y="235"/>
                    <a:pt x="297" y="345"/>
                    <a:pt x="302" y="349"/>
                  </a:cubicBezTo>
                  <a:close/>
                  <a:moveTo>
                    <a:pt x="308" y="15"/>
                  </a:moveTo>
                  <a:cubicBezTo>
                    <a:pt x="371" y="15"/>
                    <a:pt x="420" y="63"/>
                    <a:pt x="420" y="127"/>
                  </a:cubicBezTo>
                  <a:cubicBezTo>
                    <a:pt x="420" y="218"/>
                    <a:pt x="330" y="311"/>
                    <a:pt x="308" y="333"/>
                  </a:cubicBezTo>
                  <a:cubicBezTo>
                    <a:pt x="285" y="311"/>
                    <a:pt x="195" y="217"/>
                    <a:pt x="195" y="127"/>
                  </a:cubicBezTo>
                  <a:cubicBezTo>
                    <a:pt x="195" y="63"/>
                    <a:pt x="244" y="15"/>
                    <a:pt x="308" y="15"/>
                  </a:cubicBezTo>
                  <a:close/>
                  <a:moveTo>
                    <a:pt x="375" y="127"/>
                  </a:moveTo>
                  <a:cubicBezTo>
                    <a:pt x="375" y="90"/>
                    <a:pt x="345" y="60"/>
                    <a:pt x="308" y="60"/>
                  </a:cubicBezTo>
                  <a:cubicBezTo>
                    <a:pt x="270" y="60"/>
                    <a:pt x="240" y="90"/>
                    <a:pt x="240" y="127"/>
                  </a:cubicBezTo>
                  <a:cubicBezTo>
                    <a:pt x="240" y="164"/>
                    <a:pt x="270" y="194"/>
                    <a:pt x="308" y="194"/>
                  </a:cubicBezTo>
                  <a:cubicBezTo>
                    <a:pt x="345" y="194"/>
                    <a:pt x="375" y="164"/>
                    <a:pt x="375" y="127"/>
                  </a:cubicBezTo>
                  <a:close/>
                  <a:moveTo>
                    <a:pt x="308" y="179"/>
                  </a:moveTo>
                  <a:cubicBezTo>
                    <a:pt x="279" y="179"/>
                    <a:pt x="255" y="156"/>
                    <a:pt x="255" y="127"/>
                  </a:cubicBezTo>
                  <a:cubicBezTo>
                    <a:pt x="255" y="98"/>
                    <a:pt x="279" y="75"/>
                    <a:pt x="308" y="75"/>
                  </a:cubicBezTo>
                  <a:cubicBezTo>
                    <a:pt x="336" y="75"/>
                    <a:pt x="360" y="98"/>
                    <a:pt x="360" y="127"/>
                  </a:cubicBezTo>
                  <a:cubicBezTo>
                    <a:pt x="360" y="156"/>
                    <a:pt x="336" y="179"/>
                    <a:pt x="30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9918" y="1622"/>
              <a:ext cx="1342" cy="1135"/>
            </a:xfrm>
            <a:custGeom>
              <a:avLst/>
              <a:gdLst>
                <a:gd name="T0" fmla="*/ 300 w 568"/>
                <a:gd name="T1" fmla="*/ 8 h 480"/>
                <a:gd name="T2" fmla="*/ 269 w 568"/>
                <a:gd name="T3" fmla="*/ 8 h 480"/>
                <a:gd name="T4" fmla="*/ 4 w 568"/>
                <a:gd name="T5" fmla="*/ 168 h 480"/>
                <a:gd name="T6" fmla="*/ 0 w 568"/>
                <a:gd name="T7" fmla="*/ 174 h 480"/>
                <a:gd name="T8" fmla="*/ 0 w 568"/>
                <a:gd name="T9" fmla="*/ 457 h 480"/>
                <a:gd name="T10" fmla="*/ 24 w 568"/>
                <a:gd name="T11" fmla="*/ 480 h 480"/>
                <a:gd name="T12" fmla="*/ 545 w 568"/>
                <a:gd name="T13" fmla="*/ 480 h 480"/>
                <a:gd name="T14" fmla="*/ 568 w 568"/>
                <a:gd name="T15" fmla="*/ 457 h 480"/>
                <a:gd name="T16" fmla="*/ 568 w 568"/>
                <a:gd name="T17" fmla="*/ 174 h 480"/>
                <a:gd name="T18" fmla="*/ 565 w 568"/>
                <a:gd name="T19" fmla="*/ 168 h 480"/>
                <a:gd name="T20" fmla="*/ 300 w 568"/>
                <a:gd name="T21" fmla="*/ 8 h 480"/>
                <a:gd name="T22" fmla="*/ 277 w 568"/>
                <a:gd name="T23" fmla="*/ 21 h 480"/>
                <a:gd name="T24" fmla="*/ 278 w 568"/>
                <a:gd name="T25" fmla="*/ 19 h 480"/>
                <a:gd name="T26" fmla="*/ 284 w 568"/>
                <a:gd name="T27" fmla="*/ 17 h 480"/>
                <a:gd name="T28" fmla="*/ 290 w 568"/>
                <a:gd name="T29" fmla="*/ 19 h 480"/>
                <a:gd name="T30" fmla="*/ 292 w 568"/>
                <a:gd name="T31" fmla="*/ 21 h 480"/>
                <a:gd name="T32" fmla="*/ 549 w 568"/>
                <a:gd name="T33" fmla="*/ 176 h 480"/>
                <a:gd name="T34" fmla="*/ 363 w 568"/>
                <a:gd name="T35" fmla="*/ 287 h 480"/>
                <a:gd name="T36" fmla="*/ 360 w 568"/>
                <a:gd name="T37" fmla="*/ 297 h 480"/>
                <a:gd name="T38" fmla="*/ 367 w 568"/>
                <a:gd name="T39" fmla="*/ 301 h 480"/>
                <a:gd name="T40" fmla="*/ 370 w 568"/>
                <a:gd name="T41" fmla="*/ 300 h 480"/>
                <a:gd name="T42" fmla="*/ 553 w 568"/>
                <a:gd name="T43" fmla="*/ 191 h 480"/>
                <a:gd name="T44" fmla="*/ 553 w 568"/>
                <a:gd name="T45" fmla="*/ 456 h 480"/>
                <a:gd name="T46" fmla="*/ 300 w 568"/>
                <a:gd name="T47" fmla="*/ 288 h 480"/>
                <a:gd name="T48" fmla="*/ 269 w 568"/>
                <a:gd name="T49" fmla="*/ 288 h 480"/>
                <a:gd name="T50" fmla="*/ 15 w 568"/>
                <a:gd name="T51" fmla="*/ 456 h 480"/>
                <a:gd name="T52" fmla="*/ 15 w 568"/>
                <a:gd name="T53" fmla="*/ 191 h 480"/>
                <a:gd name="T54" fmla="*/ 198 w 568"/>
                <a:gd name="T55" fmla="*/ 300 h 480"/>
                <a:gd name="T56" fmla="*/ 202 w 568"/>
                <a:gd name="T57" fmla="*/ 301 h 480"/>
                <a:gd name="T58" fmla="*/ 209 w 568"/>
                <a:gd name="T59" fmla="*/ 297 h 480"/>
                <a:gd name="T60" fmla="*/ 206 w 568"/>
                <a:gd name="T61" fmla="*/ 287 h 480"/>
                <a:gd name="T62" fmla="*/ 19 w 568"/>
                <a:gd name="T63" fmla="*/ 176 h 480"/>
                <a:gd name="T64" fmla="*/ 277 w 568"/>
                <a:gd name="T65" fmla="*/ 21 h 480"/>
                <a:gd name="T66" fmla="*/ 540 w 568"/>
                <a:gd name="T67" fmla="*/ 465 h 480"/>
                <a:gd name="T68" fmla="*/ 29 w 568"/>
                <a:gd name="T69" fmla="*/ 465 h 480"/>
                <a:gd name="T70" fmla="*/ 278 w 568"/>
                <a:gd name="T71" fmla="*/ 300 h 480"/>
                <a:gd name="T72" fmla="*/ 291 w 568"/>
                <a:gd name="T73" fmla="*/ 300 h 480"/>
                <a:gd name="T74" fmla="*/ 540 w 568"/>
                <a:gd name="T75" fmla="*/ 465 h 480"/>
                <a:gd name="T76" fmla="*/ 97 w 568"/>
                <a:gd name="T77" fmla="*/ 196 h 480"/>
                <a:gd name="T78" fmla="*/ 471 w 568"/>
                <a:gd name="T79" fmla="*/ 196 h 480"/>
                <a:gd name="T80" fmla="*/ 479 w 568"/>
                <a:gd name="T81" fmla="*/ 189 h 480"/>
                <a:gd name="T82" fmla="*/ 471 w 568"/>
                <a:gd name="T83" fmla="*/ 181 h 480"/>
                <a:gd name="T84" fmla="*/ 97 w 568"/>
                <a:gd name="T85" fmla="*/ 181 h 480"/>
                <a:gd name="T86" fmla="*/ 90 w 568"/>
                <a:gd name="T87" fmla="*/ 189 h 480"/>
                <a:gd name="T88" fmla="*/ 97 w 568"/>
                <a:gd name="T89" fmla="*/ 19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480">
                  <a:moveTo>
                    <a:pt x="300" y="8"/>
                  </a:moveTo>
                  <a:cubicBezTo>
                    <a:pt x="292" y="0"/>
                    <a:pt x="277" y="0"/>
                    <a:pt x="269" y="8"/>
                  </a:cubicBezTo>
                  <a:cubicBezTo>
                    <a:pt x="4" y="168"/>
                    <a:pt x="4" y="168"/>
                    <a:pt x="4" y="168"/>
                  </a:cubicBezTo>
                  <a:cubicBezTo>
                    <a:pt x="2" y="169"/>
                    <a:pt x="0" y="171"/>
                    <a:pt x="0" y="174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0"/>
                    <a:pt x="11" y="480"/>
                    <a:pt x="24" y="480"/>
                  </a:cubicBezTo>
                  <a:cubicBezTo>
                    <a:pt x="545" y="480"/>
                    <a:pt x="545" y="480"/>
                    <a:pt x="545" y="480"/>
                  </a:cubicBezTo>
                  <a:cubicBezTo>
                    <a:pt x="558" y="480"/>
                    <a:pt x="568" y="470"/>
                    <a:pt x="568" y="457"/>
                  </a:cubicBezTo>
                  <a:cubicBezTo>
                    <a:pt x="568" y="174"/>
                    <a:pt x="568" y="174"/>
                    <a:pt x="568" y="174"/>
                  </a:cubicBezTo>
                  <a:cubicBezTo>
                    <a:pt x="568" y="171"/>
                    <a:pt x="567" y="169"/>
                    <a:pt x="565" y="168"/>
                  </a:cubicBezTo>
                  <a:lnTo>
                    <a:pt x="300" y="8"/>
                  </a:lnTo>
                  <a:close/>
                  <a:moveTo>
                    <a:pt x="277" y="21"/>
                  </a:moveTo>
                  <a:cubicBezTo>
                    <a:pt x="277" y="20"/>
                    <a:pt x="278" y="20"/>
                    <a:pt x="278" y="19"/>
                  </a:cubicBezTo>
                  <a:cubicBezTo>
                    <a:pt x="280" y="18"/>
                    <a:pt x="282" y="17"/>
                    <a:pt x="284" y="17"/>
                  </a:cubicBezTo>
                  <a:cubicBezTo>
                    <a:pt x="287" y="17"/>
                    <a:pt x="289" y="18"/>
                    <a:pt x="290" y="19"/>
                  </a:cubicBezTo>
                  <a:cubicBezTo>
                    <a:pt x="291" y="20"/>
                    <a:pt x="291" y="20"/>
                    <a:pt x="292" y="21"/>
                  </a:cubicBezTo>
                  <a:cubicBezTo>
                    <a:pt x="549" y="176"/>
                    <a:pt x="549" y="176"/>
                    <a:pt x="549" y="176"/>
                  </a:cubicBezTo>
                  <a:cubicBezTo>
                    <a:pt x="363" y="287"/>
                    <a:pt x="363" y="287"/>
                    <a:pt x="363" y="287"/>
                  </a:cubicBezTo>
                  <a:cubicBezTo>
                    <a:pt x="359" y="289"/>
                    <a:pt x="358" y="294"/>
                    <a:pt x="360" y="297"/>
                  </a:cubicBezTo>
                  <a:cubicBezTo>
                    <a:pt x="362" y="300"/>
                    <a:pt x="364" y="301"/>
                    <a:pt x="367" y="301"/>
                  </a:cubicBezTo>
                  <a:cubicBezTo>
                    <a:pt x="368" y="301"/>
                    <a:pt x="369" y="301"/>
                    <a:pt x="370" y="300"/>
                  </a:cubicBezTo>
                  <a:cubicBezTo>
                    <a:pt x="553" y="191"/>
                    <a:pt x="553" y="191"/>
                    <a:pt x="553" y="191"/>
                  </a:cubicBezTo>
                  <a:cubicBezTo>
                    <a:pt x="553" y="456"/>
                    <a:pt x="553" y="456"/>
                    <a:pt x="553" y="456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292" y="282"/>
                    <a:pt x="276" y="282"/>
                    <a:pt x="269" y="288"/>
                  </a:cubicBezTo>
                  <a:cubicBezTo>
                    <a:pt x="15" y="456"/>
                    <a:pt x="15" y="456"/>
                    <a:pt x="15" y="456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9" y="301"/>
                    <a:pt x="201" y="301"/>
                    <a:pt x="202" y="301"/>
                  </a:cubicBezTo>
                  <a:cubicBezTo>
                    <a:pt x="205" y="301"/>
                    <a:pt x="207" y="300"/>
                    <a:pt x="209" y="297"/>
                  </a:cubicBezTo>
                  <a:cubicBezTo>
                    <a:pt x="211" y="294"/>
                    <a:pt x="209" y="289"/>
                    <a:pt x="206" y="287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77" y="21"/>
                    <a:pt x="277" y="21"/>
                    <a:pt x="277" y="21"/>
                  </a:cubicBezTo>
                  <a:close/>
                  <a:moveTo>
                    <a:pt x="540" y="465"/>
                  </a:moveTo>
                  <a:cubicBezTo>
                    <a:pt x="29" y="465"/>
                    <a:pt x="29" y="465"/>
                    <a:pt x="29" y="465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80" y="298"/>
                    <a:pt x="288" y="298"/>
                    <a:pt x="291" y="300"/>
                  </a:cubicBezTo>
                  <a:cubicBezTo>
                    <a:pt x="540" y="465"/>
                    <a:pt x="540" y="465"/>
                    <a:pt x="540" y="465"/>
                  </a:cubicBezTo>
                  <a:close/>
                  <a:moveTo>
                    <a:pt x="97" y="196"/>
                  </a:moveTo>
                  <a:cubicBezTo>
                    <a:pt x="471" y="196"/>
                    <a:pt x="471" y="196"/>
                    <a:pt x="471" y="196"/>
                  </a:cubicBezTo>
                  <a:cubicBezTo>
                    <a:pt x="475" y="196"/>
                    <a:pt x="479" y="193"/>
                    <a:pt x="479" y="189"/>
                  </a:cubicBezTo>
                  <a:cubicBezTo>
                    <a:pt x="479" y="185"/>
                    <a:pt x="475" y="181"/>
                    <a:pt x="471" y="18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3" y="181"/>
                    <a:pt x="90" y="185"/>
                    <a:pt x="90" y="189"/>
                  </a:cubicBezTo>
                  <a:cubicBezTo>
                    <a:pt x="90" y="193"/>
                    <a:pt x="93" y="196"/>
                    <a:pt x="97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007" y="3102"/>
              <a:ext cx="1161" cy="1074"/>
            </a:xfrm>
            <a:custGeom>
              <a:avLst/>
              <a:gdLst>
                <a:gd name="T0" fmla="*/ 380 w 491"/>
                <a:gd name="T1" fmla="*/ 30 h 454"/>
                <a:gd name="T2" fmla="*/ 205 w 491"/>
                <a:gd name="T3" fmla="*/ 119 h 454"/>
                <a:gd name="T4" fmla="*/ 205 w 491"/>
                <a:gd name="T5" fmla="*/ 137 h 454"/>
                <a:gd name="T6" fmla="*/ 105 w 491"/>
                <a:gd name="T7" fmla="*/ 199 h 454"/>
                <a:gd name="T8" fmla="*/ 5 w 491"/>
                <a:gd name="T9" fmla="*/ 256 h 454"/>
                <a:gd name="T10" fmla="*/ 23 w 491"/>
                <a:gd name="T11" fmla="*/ 317 h 454"/>
                <a:gd name="T12" fmla="*/ 32 w 491"/>
                <a:gd name="T13" fmla="*/ 321 h 454"/>
                <a:gd name="T14" fmla="*/ 143 w 491"/>
                <a:gd name="T15" fmla="*/ 290 h 454"/>
                <a:gd name="T16" fmla="*/ 151 w 491"/>
                <a:gd name="T17" fmla="*/ 294 h 454"/>
                <a:gd name="T18" fmla="*/ 257 w 491"/>
                <a:gd name="T19" fmla="*/ 273 h 454"/>
                <a:gd name="T20" fmla="*/ 266 w 491"/>
                <a:gd name="T21" fmla="*/ 277 h 454"/>
                <a:gd name="T22" fmla="*/ 454 w 491"/>
                <a:gd name="T23" fmla="*/ 216 h 454"/>
                <a:gd name="T24" fmla="*/ 384 w 491"/>
                <a:gd name="T25" fmla="*/ 34 h 454"/>
                <a:gd name="T26" fmla="*/ 17 w 491"/>
                <a:gd name="T27" fmla="*/ 266 h 454"/>
                <a:gd name="T28" fmla="*/ 134 w 491"/>
                <a:gd name="T29" fmla="*/ 269 h 454"/>
                <a:gd name="T30" fmla="*/ 153 w 491"/>
                <a:gd name="T31" fmla="*/ 279 h 454"/>
                <a:gd name="T32" fmla="*/ 150 w 491"/>
                <a:gd name="T33" fmla="*/ 271 h 454"/>
                <a:gd name="T34" fmla="*/ 124 w 491"/>
                <a:gd name="T35" fmla="*/ 208 h 454"/>
                <a:gd name="T36" fmla="*/ 210 w 491"/>
                <a:gd name="T37" fmla="*/ 151 h 454"/>
                <a:gd name="T38" fmla="*/ 249 w 491"/>
                <a:gd name="T39" fmla="*/ 251 h 454"/>
                <a:gd name="T40" fmla="*/ 268 w 491"/>
                <a:gd name="T41" fmla="*/ 261 h 454"/>
                <a:gd name="T42" fmla="*/ 265 w 491"/>
                <a:gd name="T43" fmla="*/ 253 h 454"/>
                <a:gd name="T44" fmla="*/ 217 w 491"/>
                <a:gd name="T45" fmla="*/ 129 h 454"/>
                <a:gd name="T46" fmla="*/ 438 w 491"/>
                <a:gd name="T47" fmla="*/ 209 h 454"/>
                <a:gd name="T48" fmla="*/ 405 w 491"/>
                <a:gd name="T49" fmla="*/ 6 h 454"/>
                <a:gd name="T50" fmla="*/ 392 w 491"/>
                <a:gd name="T51" fmla="*/ 11 h 454"/>
                <a:gd name="T52" fmla="*/ 483 w 491"/>
                <a:gd name="T53" fmla="*/ 228 h 454"/>
                <a:gd name="T54" fmla="*/ 490 w 491"/>
                <a:gd name="T55" fmla="*/ 218 h 454"/>
                <a:gd name="T56" fmla="*/ 250 w 491"/>
                <a:gd name="T57" fmla="*/ 298 h 454"/>
                <a:gd name="T58" fmla="*/ 179 w 491"/>
                <a:gd name="T59" fmla="*/ 327 h 454"/>
                <a:gd name="T60" fmla="*/ 96 w 491"/>
                <a:gd name="T61" fmla="*/ 442 h 454"/>
                <a:gd name="T62" fmla="*/ 101 w 491"/>
                <a:gd name="T63" fmla="*/ 454 h 454"/>
                <a:gd name="T64" fmla="*/ 189 w 491"/>
                <a:gd name="T65" fmla="*/ 355 h 454"/>
                <a:gd name="T66" fmla="*/ 221 w 491"/>
                <a:gd name="T67" fmla="*/ 447 h 454"/>
                <a:gd name="T68" fmla="*/ 236 w 491"/>
                <a:gd name="T69" fmla="*/ 447 h 454"/>
                <a:gd name="T70" fmla="*/ 268 w 491"/>
                <a:gd name="T71" fmla="*/ 355 h 454"/>
                <a:gd name="T72" fmla="*/ 356 w 491"/>
                <a:gd name="T73" fmla="*/ 454 h 454"/>
                <a:gd name="T74" fmla="*/ 361 w 491"/>
                <a:gd name="T75" fmla="*/ 442 h 454"/>
                <a:gd name="T76" fmla="*/ 278 w 491"/>
                <a:gd name="T77" fmla="*/ 328 h 454"/>
                <a:gd name="T78" fmla="*/ 264 w 491"/>
                <a:gd name="T79" fmla="*/ 341 h 454"/>
                <a:gd name="T80" fmla="*/ 193 w 491"/>
                <a:gd name="T81" fmla="*/ 327 h 454"/>
                <a:gd name="T82" fmla="*/ 250 w 491"/>
                <a:gd name="T83" fmla="*/ 312 h 454"/>
                <a:gd name="T84" fmla="*/ 264 w 491"/>
                <a:gd name="T85" fmla="*/ 34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1" h="454">
                  <a:moveTo>
                    <a:pt x="384" y="34"/>
                  </a:moveTo>
                  <a:cubicBezTo>
                    <a:pt x="383" y="32"/>
                    <a:pt x="381" y="31"/>
                    <a:pt x="380" y="30"/>
                  </a:cubicBezTo>
                  <a:cubicBezTo>
                    <a:pt x="378" y="29"/>
                    <a:pt x="376" y="29"/>
                    <a:pt x="374" y="30"/>
                  </a:cubicBezTo>
                  <a:cubicBezTo>
                    <a:pt x="205" y="119"/>
                    <a:pt x="205" y="119"/>
                    <a:pt x="205" y="119"/>
                  </a:cubicBezTo>
                  <a:cubicBezTo>
                    <a:pt x="202" y="121"/>
                    <a:pt x="201" y="125"/>
                    <a:pt x="202" y="128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5" y="192"/>
                    <a:pt x="104" y="196"/>
                    <a:pt x="105" y="199"/>
                  </a:cubicBezTo>
                  <a:cubicBezTo>
                    <a:pt x="108" y="207"/>
                    <a:pt x="108" y="207"/>
                    <a:pt x="108" y="207"/>
                  </a:cubicBezTo>
                  <a:cubicBezTo>
                    <a:pt x="5" y="256"/>
                    <a:pt x="5" y="256"/>
                    <a:pt x="5" y="256"/>
                  </a:cubicBezTo>
                  <a:cubicBezTo>
                    <a:pt x="2" y="258"/>
                    <a:pt x="0" y="262"/>
                    <a:pt x="1" y="266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4" y="319"/>
                    <a:pt x="26" y="321"/>
                    <a:pt x="29" y="321"/>
                  </a:cubicBezTo>
                  <a:cubicBezTo>
                    <a:pt x="30" y="321"/>
                    <a:pt x="31" y="321"/>
                    <a:pt x="32" y="321"/>
                  </a:cubicBezTo>
                  <a:cubicBezTo>
                    <a:pt x="139" y="282"/>
                    <a:pt x="139" y="282"/>
                    <a:pt x="139" y="282"/>
                  </a:cubicBezTo>
                  <a:cubicBezTo>
                    <a:pt x="143" y="290"/>
                    <a:pt x="143" y="290"/>
                    <a:pt x="143" y="290"/>
                  </a:cubicBezTo>
                  <a:cubicBezTo>
                    <a:pt x="144" y="293"/>
                    <a:pt x="146" y="294"/>
                    <a:pt x="149" y="294"/>
                  </a:cubicBezTo>
                  <a:cubicBezTo>
                    <a:pt x="150" y="294"/>
                    <a:pt x="151" y="294"/>
                    <a:pt x="151" y="294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7" y="273"/>
                    <a:pt x="257" y="273"/>
                    <a:pt x="257" y="273"/>
                  </a:cubicBezTo>
                  <a:cubicBezTo>
                    <a:pt x="258" y="275"/>
                    <a:pt x="261" y="277"/>
                    <a:pt x="264" y="277"/>
                  </a:cubicBezTo>
                  <a:cubicBezTo>
                    <a:pt x="265" y="277"/>
                    <a:pt x="265" y="277"/>
                    <a:pt x="266" y="277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2" y="220"/>
                    <a:pt x="453" y="218"/>
                    <a:pt x="454" y="216"/>
                  </a:cubicBezTo>
                  <a:cubicBezTo>
                    <a:pt x="455" y="215"/>
                    <a:pt x="455" y="213"/>
                    <a:pt x="454" y="211"/>
                  </a:cubicBezTo>
                  <a:cubicBezTo>
                    <a:pt x="384" y="34"/>
                    <a:pt x="384" y="34"/>
                    <a:pt x="384" y="34"/>
                  </a:cubicBezTo>
                  <a:close/>
                  <a:moveTo>
                    <a:pt x="33" y="305"/>
                  </a:moveTo>
                  <a:cubicBezTo>
                    <a:pt x="17" y="266"/>
                    <a:pt x="17" y="266"/>
                    <a:pt x="17" y="266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34" y="269"/>
                    <a:pt x="134" y="269"/>
                    <a:pt x="134" y="269"/>
                  </a:cubicBezTo>
                  <a:lnTo>
                    <a:pt x="33" y="305"/>
                  </a:lnTo>
                  <a:close/>
                  <a:moveTo>
                    <a:pt x="153" y="279"/>
                  </a:moveTo>
                  <a:cubicBezTo>
                    <a:pt x="150" y="271"/>
                    <a:pt x="150" y="271"/>
                    <a:pt x="150" y="271"/>
                  </a:cubicBezTo>
                  <a:cubicBezTo>
                    <a:pt x="150" y="271"/>
                    <a:pt x="150" y="271"/>
                    <a:pt x="150" y="271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1" y="200"/>
                    <a:pt x="121" y="200"/>
                    <a:pt x="121" y="200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9" y="251"/>
                    <a:pt x="249" y="251"/>
                    <a:pt x="249" y="251"/>
                  </a:cubicBezTo>
                  <a:lnTo>
                    <a:pt x="153" y="279"/>
                  </a:lnTo>
                  <a:close/>
                  <a:moveTo>
                    <a:pt x="268" y="261"/>
                  </a:moveTo>
                  <a:cubicBezTo>
                    <a:pt x="265" y="254"/>
                    <a:pt x="265" y="254"/>
                    <a:pt x="265" y="254"/>
                  </a:cubicBezTo>
                  <a:cubicBezTo>
                    <a:pt x="265" y="254"/>
                    <a:pt x="265" y="253"/>
                    <a:pt x="265" y="253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17" y="129"/>
                    <a:pt x="217" y="129"/>
                    <a:pt x="217" y="129"/>
                  </a:cubicBezTo>
                  <a:cubicBezTo>
                    <a:pt x="373" y="46"/>
                    <a:pt x="373" y="46"/>
                    <a:pt x="373" y="46"/>
                  </a:cubicBezTo>
                  <a:cubicBezTo>
                    <a:pt x="438" y="209"/>
                    <a:pt x="438" y="209"/>
                    <a:pt x="438" y="209"/>
                  </a:cubicBezTo>
                  <a:lnTo>
                    <a:pt x="268" y="261"/>
                  </a:lnTo>
                  <a:close/>
                  <a:moveTo>
                    <a:pt x="405" y="6"/>
                  </a:moveTo>
                  <a:cubicBezTo>
                    <a:pt x="403" y="2"/>
                    <a:pt x="399" y="0"/>
                    <a:pt x="396" y="2"/>
                  </a:cubicBezTo>
                  <a:cubicBezTo>
                    <a:pt x="392" y="3"/>
                    <a:pt x="390" y="7"/>
                    <a:pt x="392" y="11"/>
                  </a:cubicBezTo>
                  <a:cubicBezTo>
                    <a:pt x="477" y="223"/>
                    <a:pt x="477" y="223"/>
                    <a:pt x="477" y="223"/>
                  </a:cubicBezTo>
                  <a:cubicBezTo>
                    <a:pt x="478" y="226"/>
                    <a:pt x="480" y="228"/>
                    <a:pt x="483" y="228"/>
                  </a:cubicBezTo>
                  <a:cubicBezTo>
                    <a:pt x="484" y="228"/>
                    <a:pt x="485" y="227"/>
                    <a:pt x="486" y="227"/>
                  </a:cubicBezTo>
                  <a:cubicBezTo>
                    <a:pt x="489" y="226"/>
                    <a:pt x="491" y="221"/>
                    <a:pt x="490" y="218"/>
                  </a:cubicBezTo>
                  <a:cubicBezTo>
                    <a:pt x="405" y="6"/>
                    <a:pt x="405" y="6"/>
                    <a:pt x="405" y="6"/>
                  </a:cubicBezTo>
                  <a:close/>
                  <a:moveTo>
                    <a:pt x="250" y="298"/>
                  </a:moveTo>
                  <a:cubicBezTo>
                    <a:pt x="207" y="298"/>
                    <a:pt x="207" y="298"/>
                    <a:pt x="207" y="298"/>
                  </a:cubicBezTo>
                  <a:cubicBezTo>
                    <a:pt x="191" y="298"/>
                    <a:pt x="179" y="311"/>
                    <a:pt x="179" y="327"/>
                  </a:cubicBezTo>
                  <a:cubicBezTo>
                    <a:pt x="179" y="345"/>
                    <a:pt x="179" y="345"/>
                    <a:pt x="179" y="345"/>
                  </a:cubicBezTo>
                  <a:cubicBezTo>
                    <a:pt x="96" y="442"/>
                    <a:pt x="96" y="442"/>
                    <a:pt x="96" y="442"/>
                  </a:cubicBezTo>
                  <a:cubicBezTo>
                    <a:pt x="93" y="445"/>
                    <a:pt x="94" y="450"/>
                    <a:pt x="96" y="452"/>
                  </a:cubicBezTo>
                  <a:cubicBezTo>
                    <a:pt x="98" y="453"/>
                    <a:pt x="99" y="454"/>
                    <a:pt x="101" y="454"/>
                  </a:cubicBezTo>
                  <a:cubicBezTo>
                    <a:pt x="103" y="454"/>
                    <a:pt x="105" y="453"/>
                    <a:pt x="106" y="452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221" y="447"/>
                    <a:pt x="221" y="447"/>
                    <a:pt x="221" y="447"/>
                  </a:cubicBezTo>
                  <a:cubicBezTo>
                    <a:pt x="221" y="451"/>
                    <a:pt x="225" y="454"/>
                    <a:pt x="228" y="454"/>
                  </a:cubicBezTo>
                  <a:cubicBezTo>
                    <a:pt x="232" y="454"/>
                    <a:pt x="236" y="451"/>
                    <a:pt x="236" y="447"/>
                  </a:cubicBezTo>
                  <a:cubicBezTo>
                    <a:pt x="236" y="355"/>
                    <a:pt x="236" y="355"/>
                    <a:pt x="236" y="355"/>
                  </a:cubicBezTo>
                  <a:cubicBezTo>
                    <a:pt x="268" y="355"/>
                    <a:pt x="268" y="355"/>
                    <a:pt x="268" y="355"/>
                  </a:cubicBezTo>
                  <a:cubicBezTo>
                    <a:pt x="350" y="452"/>
                    <a:pt x="350" y="452"/>
                    <a:pt x="350" y="452"/>
                  </a:cubicBezTo>
                  <a:cubicBezTo>
                    <a:pt x="352" y="453"/>
                    <a:pt x="354" y="454"/>
                    <a:pt x="356" y="454"/>
                  </a:cubicBezTo>
                  <a:cubicBezTo>
                    <a:pt x="357" y="454"/>
                    <a:pt x="359" y="453"/>
                    <a:pt x="360" y="452"/>
                  </a:cubicBezTo>
                  <a:cubicBezTo>
                    <a:pt x="363" y="450"/>
                    <a:pt x="364" y="445"/>
                    <a:pt x="361" y="442"/>
                  </a:cubicBezTo>
                  <a:cubicBezTo>
                    <a:pt x="278" y="345"/>
                    <a:pt x="278" y="345"/>
                    <a:pt x="278" y="345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78" y="311"/>
                    <a:pt x="266" y="298"/>
                    <a:pt x="250" y="298"/>
                  </a:cubicBezTo>
                  <a:close/>
                  <a:moveTo>
                    <a:pt x="264" y="341"/>
                  </a:moveTo>
                  <a:cubicBezTo>
                    <a:pt x="193" y="341"/>
                    <a:pt x="193" y="341"/>
                    <a:pt x="193" y="341"/>
                  </a:cubicBezTo>
                  <a:cubicBezTo>
                    <a:pt x="193" y="327"/>
                    <a:pt x="193" y="327"/>
                    <a:pt x="193" y="327"/>
                  </a:cubicBezTo>
                  <a:cubicBezTo>
                    <a:pt x="193" y="318"/>
                    <a:pt x="199" y="312"/>
                    <a:pt x="207" y="312"/>
                  </a:cubicBezTo>
                  <a:cubicBezTo>
                    <a:pt x="250" y="312"/>
                    <a:pt x="250" y="312"/>
                    <a:pt x="250" y="312"/>
                  </a:cubicBezTo>
                  <a:cubicBezTo>
                    <a:pt x="258" y="312"/>
                    <a:pt x="264" y="319"/>
                    <a:pt x="264" y="328"/>
                  </a:cubicBezTo>
                  <a:lnTo>
                    <a:pt x="264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-3528" y="-1236"/>
              <a:ext cx="907" cy="837"/>
            </a:xfrm>
            <a:custGeom>
              <a:avLst/>
              <a:gdLst>
                <a:gd name="T0" fmla="*/ 349 w 384"/>
                <a:gd name="T1" fmla="*/ 0 h 354"/>
                <a:gd name="T2" fmla="*/ 35 w 384"/>
                <a:gd name="T3" fmla="*/ 0 h 354"/>
                <a:gd name="T4" fmla="*/ 0 w 384"/>
                <a:gd name="T5" fmla="*/ 36 h 354"/>
                <a:gd name="T6" fmla="*/ 0 w 384"/>
                <a:gd name="T7" fmla="*/ 236 h 354"/>
                <a:gd name="T8" fmla="*/ 35 w 384"/>
                <a:gd name="T9" fmla="*/ 272 h 354"/>
                <a:gd name="T10" fmla="*/ 95 w 384"/>
                <a:gd name="T11" fmla="*/ 272 h 354"/>
                <a:gd name="T12" fmla="*/ 95 w 384"/>
                <a:gd name="T13" fmla="*/ 354 h 354"/>
                <a:gd name="T14" fmla="*/ 186 w 384"/>
                <a:gd name="T15" fmla="*/ 272 h 354"/>
                <a:gd name="T16" fmla="*/ 349 w 384"/>
                <a:gd name="T17" fmla="*/ 272 h 354"/>
                <a:gd name="T18" fmla="*/ 384 w 384"/>
                <a:gd name="T19" fmla="*/ 236 h 354"/>
                <a:gd name="T20" fmla="*/ 384 w 384"/>
                <a:gd name="T21" fmla="*/ 36 h 354"/>
                <a:gd name="T22" fmla="*/ 349 w 384"/>
                <a:gd name="T23" fmla="*/ 0 h 354"/>
                <a:gd name="T24" fmla="*/ 96 w 384"/>
                <a:gd name="T25" fmla="*/ 145 h 354"/>
                <a:gd name="T26" fmla="*/ 80 w 384"/>
                <a:gd name="T27" fmla="*/ 129 h 354"/>
                <a:gd name="T28" fmla="*/ 96 w 384"/>
                <a:gd name="T29" fmla="*/ 113 h 354"/>
                <a:gd name="T30" fmla="*/ 112 w 384"/>
                <a:gd name="T31" fmla="*/ 129 h 354"/>
                <a:gd name="T32" fmla="*/ 96 w 384"/>
                <a:gd name="T33" fmla="*/ 145 h 354"/>
                <a:gd name="T34" fmla="*/ 160 w 384"/>
                <a:gd name="T35" fmla="*/ 144 h 354"/>
                <a:gd name="T36" fmla="*/ 144 w 384"/>
                <a:gd name="T37" fmla="*/ 128 h 354"/>
                <a:gd name="T38" fmla="*/ 160 w 384"/>
                <a:gd name="T39" fmla="*/ 112 h 354"/>
                <a:gd name="T40" fmla="*/ 176 w 384"/>
                <a:gd name="T41" fmla="*/ 128 h 354"/>
                <a:gd name="T42" fmla="*/ 160 w 384"/>
                <a:gd name="T43" fmla="*/ 144 h 354"/>
                <a:gd name="T44" fmla="*/ 224 w 384"/>
                <a:gd name="T45" fmla="*/ 144 h 354"/>
                <a:gd name="T46" fmla="*/ 208 w 384"/>
                <a:gd name="T47" fmla="*/ 128 h 354"/>
                <a:gd name="T48" fmla="*/ 224 w 384"/>
                <a:gd name="T49" fmla="*/ 112 h 354"/>
                <a:gd name="T50" fmla="*/ 240 w 384"/>
                <a:gd name="T51" fmla="*/ 128 h 354"/>
                <a:gd name="T52" fmla="*/ 224 w 384"/>
                <a:gd name="T53" fmla="*/ 144 h 354"/>
                <a:gd name="T54" fmla="*/ 288 w 384"/>
                <a:gd name="T55" fmla="*/ 145 h 354"/>
                <a:gd name="T56" fmla="*/ 272 w 384"/>
                <a:gd name="T57" fmla="*/ 129 h 354"/>
                <a:gd name="T58" fmla="*/ 288 w 384"/>
                <a:gd name="T59" fmla="*/ 113 h 354"/>
                <a:gd name="T60" fmla="*/ 304 w 384"/>
                <a:gd name="T61" fmla="*/ 129 h 354"/>
                <a:gd name="T62" fmla="*/ 288 w 384"/>
                <a:gd name="T63" fmla="*/ 14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4" h="354">
                  <a:moveTo>
                    <a:pt x="34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6"/>
                    <a:pt x="16" y="272"/>
                    <a:pt x="35" y="272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186" y="272"/>
                    <a:pt x="186" y="272"/>
                    <a:pt x="186" y="272"/>
                  </a:cubicBezTo>
                  <a:cubicBezTo>
                    <a:pt x="349" y="272"/>
                    <a:pt x="349" y="272"/>
                    <a:pt x="349" y="272"/>
                  </a:cubicBezTo>
                  <a:cubicBezTo>
                    <a:pt x="368" y="272"/>
                    <a:pt x="384" y="256"/>
                    <a:pt x="384" y="236"/>
                  </a:cubicBezTo>
                  <a:cubicBezTo>
                    <a:pt x="384" y="36"/>
                    <a:pt x="384" y="36"/>
                    <a:pt x="384" y="36"/>
                  </a:cubicBezTo>
                  <a:cubicBezTo>
                    <a:pt x="384" y="16"/>
                    <a:pt x="368" y="0"/>
                    <a:pt x="349" y="0"/>
                  </a:cubicBezTo>
                  <a:close/>
                  <a:moveTo>
                    <a:pt x="96" y="145"/>
                  </a:moveTo>
                  <a:cubicBezTo>
                    <a:pt x="87" y="145"/>
                    <a:pt x="80" y="137"/>
                    <a:pt x="80" y="129"/>
                  </a:cubicBezTo>
                  <a:cubicBezTo>
                    <a:pt x="80" y="120"/>
                    <a:pt x="87" y="113"/>
                    <a:pt x="96" y="113"/>
                  </a:cubicBezTo>
                  <a:cubicBezTo>
                    <a:pt x="105" y="113"/>
                    <a:pt x="112" y="120"/>
                    <a:pt x="112" y="129"/>
                  </a:cubicBezTo>
                  <a:cubicBezTo>
                    <a:pt x="112" y="137"/>
                    <a:pt x="105" y="145"/>
                    <a:pt x="96" y="145"/>
                  </a:cubicBezTo>
                  <a:close/>
                  <a:moveTo>
                    <a:pt x="160" y="144"/>
                  </a:moveTo>
                  <a:cubicBezTo>
                    <a:pt x="151" y="144"/>
                    <a:pt x="144" y="137"/>
                    <a:pt x="144" y="128"/>
                  </a:cubicBezTo>
                  <a:cubicBezTo>
                    <a:pt x="144" y="119"/>
                    <a:pt x="151" y="112"/>
                    <a:pt x="160" y="112"/>
                  </a:cubicBezTo>
                  <a:cubicBezTo>
                    <a:pt x="169" y="112"/>
                    <a:pt x="176" y="119"/>
                    <a:pt x="176" y="128"/>
                  </a:cubicBezTo>
                  <a:cubicBezTo>
                    <a:pt x="176" y="137"/>
                    <a:pt x="169" y="144"/>
                    <a:pt x="160" y="144"/>
                  </a:cubicBezTo>
                  <a:close/>
                  <a:moveTo>
                    <a:pt x="224" y="144"/>
                  </a:moveTo>
                  <a:cubicBezTo>
                    <a:pt x="215" y="144"/>
                    <a:pt x="208" y="137"/>
                    <a:pt x="208" y="128"/>
                  </a:cubicBezTo>
                  <a:cubicBezTo>
                    <a:pt x="208" y="119"/>
                    <a:pt x="215" y="112"/>
                    <a:pt x="224" y="112"/>
                  </a:cubicBezTo>
                  <a:cubicBezTo>
                    <a:pt x="233" y="112"/>
                    <a:pt x="240" y="119"/>
                    <a:pt x="240" y="128"/>
                  </a:cubicBezTo>
                  <a:cubicBezTo>
                    <a:pt x="240" y="137"/>
                    <a:pt x="233" y="144"/>
                    <a:pt x="224" y="144"/>
                  </a:cubicBezTo>
                  <a:close/>
                  <a:moveTo>
                    <a:pt x="288" y="145"/>
                  </a:moveTo>
                  <a:cubicBezTo>
                    <a:pt x="279" y="145"/>
                    <a:pt x="272" y="137"/>
                    <a:pt x="272" y="129"/>
                  </a:cubicBezTo>
                  <a:cubicBezTo>
                    <a:pt x="272" y="120"/>
                    <a:pt x="279" y="113"/>
                    <a:pt x="288" y="113"/>
                  </a:cubicBezTo>
                  <a:cubicBezTo>
                    <a:pt x="297" y="113"/>
                    <a:pt x="304" y="120"/>
                    <a:pt x="304" y="129"/>
                  </a:cubicBezTo>
                  <a:cubicBezTo>
                    <a:pt x="304" y="137"/>
                    <a:pt x="297" y="145"/>
                    <a:pt x="28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-2037" y="-1225"/>
              <a:ext cx="950" cy="814"/>
            </a:xfrm>
            <a:custGeom>
              <a:avLst/>
              <a:gdLst>
                <a:gd name="T0" fmla="*/ 201 w 402"/>
                <a:gd name="T1" fmla="*/ 0 h 344"/>
                <a:gd name="T2" fmla="*/ 0 w 402"/>
                <a:gd name="T3" fmla="*/ 150 h 344"/>
                <a:gd name="T4" fmla="*/ 83 w 402"/>
                <a:gd name="T5" fmla="*/ 271 h 344"/>
                <a:gd name="T6" fmla="*/ 43 w 402"/>
                <a:gd name="T7" fmla="*/ 344 h 344"/>
                <a:gd name="T8" fmla="*/ 164 w 402"/>
                <a:gd name="T9" fmla="*/ 297 h 344"/>
                <a:gd name="T10" fmla="*/ 201 w 402"/>
                <a:gd name="T11" fmla="*/ 300 h 344"/>
                <a:gd name="T12" fmla="*/ 402 w 402"/>
                <a:gd name="T13" fmla="*/ 150 h 344"/>
                <a:gd name="T14" fmla="*/ 201 w 402"/>
                <a:gd name="T15" fmla="*/ 0 h 344"/>
                <a:gd name="T16" fmla="*/ 104 w 402"/>
                <a:gd name="T17" fmla="*/ 166 h 344"/>
                <a:gd name="T18" fmla="*/ 88 w 402"/>
                <a:gd name="T19" fmla="*/ 150 h 344"/>
                <a:gd name="T20" fmla="*/ 104 w 402"/>
                <a:gd name="T21" fmla="*/ 134 h 344"/>
                <a:gd name="T22" fmla="*/ 120 w 402"/>
                <a:gd name="T23" fmla="*/ 150 h 344"/>
                <a:gd name="T24" fmla="*/ 104 w 402"/>
                <a:gd name="T25" fmla="*/ 166 h 344"/>
                <a:gd name="T26" fmla="*/ 168 w 402"/>
                <a:gd name="T27" fmla="*/ 167 h 344"/>
                <a:gd name="T28" fmla="*/ 152 w 402"/>
                <a:gd name="T29" fmla="*/ 151 h 344"/>
                <a:gd name="T30" fmla="*/ 168 w 402"/>
                <a:gd name="T31" fmla="*/ 135 h 344"/>
                <a:gd name="T32" fmla="*/ 184 w 402"/>
                <a:gd name="T33" fmla="*/ 151 h 344"/>
                <a:gd name="T34" fmla="*/ 168 w 402"/>
                <a:gd name="T35" fmla="*/ 167 h 344"/>
                <a:gd name="T36" fmla="*/ 233 w 402"/>
                <a:gd name="T37" fmla="*/ 167 h 344"/>
                <a:gd name="T38" fmla="*/ 217 w 402"/>
                <a:gd name="T39" fmla="*/ 151 h 344"/>
                <a:gd name="T40" fmla="*/ 233 w 402"/>
                <a:gd name="T41" fmla="*/ 135 h 344"/>
                <a:gd name="T42" fmla="*/ 249 w 402"/>
                <a:gd name="T43" fmla="*/ 151 h 344"/>
                <a:gd name="T44" fmla="*/ 233 w 402"/>
                <a:gd name="T45" fmla="*/ 167 h 344"/>
                <a:gd name="T46" fmla="*/ 297 w 402"/>
                <a:gd name="T47" fmla="*/ 167 h 344"/>
                <a:gd name="T48" fmla="*/ 281 w 402"/>
                <a:gd name="T49" fmla="*/ 151 h 344"/>
                <a:gd name="T50" fmla="*/ 297 w 402"/>
                <a:gd name="T51" fmla="*/ 135 h 344"/>
                <a:gd name="T52" fmla="*/ 313 w 402"/>
                <a:gd name="T53" fmla="*/ 151 h 344"/>
                <a:gd name="T54" fmla="*/ 297 w 402"/>
                <a:gd name="T55" fmla="*/ 16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344">
                  <a:moveTo>
                    <a:pt x="201" y="0"/>
                  </a:moveTo>
                  <a:cubicBezTo>
                    <a:pt x="90" y="0"/>
                    <a:pt x="0" y="67"/>
                    <a:pt x="0" y="150"/>
                  </a:cubicBezTo>
                  <a:cubicBezTo>
                    <a:pt x="0" y="200"/>
                    <a:pt x="32" y="244"/>
                    <a:pt x="83" y="271"/>
                  </a:cubicBezTo>
                  <a:cubicBezTo>
                    <a:pt x="82" y="271"/>
                    <a:pt x="43" y="344"/>
                    <a:pt x="43" y="344"/>
                  </a:cubicBezTo>
                  <a:cubicBezTo>
                    <a:pt x="43" y="344"/>
                    <a:pt x="164" y="297"/>
                    <a:pt x="164" y="297"/>
                  </a:cubicBezTo>
                  <a:cubicBezTo>
                    <a:pt x="176" y="299"/>
                    <a:pt x="188" y="300"/>
                    <a:pt x="201" y="300"/>
                  </a:cubicBezTo>
                  <a:cubicBezTo>
                    <a:pt x="312" y="300"/>
                    <a:pt x="402" y="233"/>
                    <a:pt x="402" y="150"/>
                  </a:cubicBezTo>
                  <a:cubicBezTo>
                    <a:pt x="402" y="67"/>
                    <a:pt x="312" y="0"/>
                    <a:pt x="201" y="0"/>
                  </a:cubicBezTo>
                  <a:close/>
                  <a:moveTo>
                    <a:pt x="104" y="166"/>
                  </a:moveTo>
                  <a:cubicBezTo>
                    <a:pt x="96" y="166"/>
                    <a:pt x="88" y="159"/>
                    <a:pt x="88" y="150"/>
                  </a:cubicBezTo>
                  <a:cubicBezTo>
                    <a:pt x="88" y="141"/>
                    <a:pt x="96" y="134"/>
                    <a:pt x="104" y="134"/>
                  </a:cubicBezTo>
                  <a:cubicBezTo>
                    <a:pt x="113" y="134"/>
                    <a:pt x="120" y="141"/>
                    <a:pt x="120" y="150"/>
                  </a:cubicBezTo>
                  <a:cubicBezTo>
                    <a:pt x="120" y="159"/>
                    <a:pt x="113" y="166"/>
                    <a:pt x="104" y="166"/>
                  </a:cubicBezTo>
                  <a:close/>
                  <a:moveTo>
                    <a:pt x="168" y="167"/>
                  </a:moveTo>
                  <a:cubicBezTo>
                    <a:pt x="159" y="167"/>
                    <a:pt x="152" y="160"/>
                    <a:pt x="152" y="151"/>
                  </a:cubicBezTo>
                  <a:cubicBezTo>
                    <a:pt x="152" y="142"/>
                    <a:pt x="159" y="135"/>
                    <a:pt x="168" y="135"/>
                  </a:cubicBezTo>
                  <a:cubicBezTo>
                    <a:pt x="177" y="135"/>
                    <a:pt x="184" y="142"/>
                    <a:pt x="184" y="151"/>
                  </a:cubicBezTo>
                  <a:cubicBezTo>
                    <a:pt x="184" y="160"/>
                    <a:pt x="177" y="167"/>
                    <a:pt x="168" y="167"/>
                  </a:cubicBezTo>
                  <a:close/>
                  <a:moveTo>
                    <a:pt x="233" y="167"/>
                  </a:moveTo>
                  <a:cubicBezTo>
                    <a:pt x="224" y="167"/>
                    <a:pt x="217" y="160"/>
                    <a:pt x="217" y="151"/>
                  </a:cubicBezTo>
                  <a:cubicBezTo>
                    <a:pt x="217" y="142"/>
                    <a:pt x="224" y="135"/>
                    <a:pt x="233" y="135"/>
                  </a:cubicBezTo>
                  <a:cubicBezTo>
                    <a:pt x="242" y="135"/>
                    <a:pt x="249" y="142"/>
                    <a:pt x="249" y="151"/>
                  </a:cubicBezTo>
                  <a:cubicBezTo>
                    <a:pt x="249" y="160"/>
                    <a:pt x="242" y="167"/>
                    <a:pt x="233" y="167"/>
                  </a:cubicBezTo>
                  <a:close/>
                  <a:moveTo>
                    <a:pt x="297" y="167"/>
                  </a:moveTo>
                  <a:cubicBezTo>
                    <a:pt x="288" y="167"/>
                    <a:pt x="281" y="160"/>
                    <a:pt x="281" y="151"/>
                  </a:cubicBezTo>
                  <a:cubicBezTo>
                    <a:pt x="281" y="142"/>
                    <a:pt x="288" y="135"/>
                    <a:pt x="297" y="135"/>
                  </a:cubicBezTo>
                  <a:cubicBezTo>
                    <a:pt x="306" y="135"/>
                    <a:pt x="313" y="142"/>
                    <a:pt x="313" y="151"/>
                  </a:cubicBezTo>
                  <a:cubicBezTo>
                    <a:pt x="313" y="160"/>
                    <a:pt x="306" y="167"/>
                    <a:pt x="297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-579" y="-1196"/>
              <a:ext cx="1059" cy="794"/>
            </a:xfrm>
            <a:custGeom>
              <a:avLst/>
              <a:gdLst>
                <a:gd name="T0" fmla="*/ 416 w 448"/>
                <a:gd name="T1" fmla="*/ 48 h 336"/>
                <a:gd name="T2" fmla="*/ 385 w 448"/>
                <a:gd name="T3" fmla="*/ 48 h 336"/>
                <a:gd name="T4" fmla="*/ 385 w 448"/>
                <a:gd name="T5" fmla="*/ 1 h 336"/>
                <a:gd name="T6" fmla="*/ 320 w 448"/>
                <a:gd name="T7" fmla="*/ 0 h 336"/>
                <a:gd name="T8" fmla="*/ 320 w 448"/>
                <a:gd name="T9" fmla="*/ 48 h 336"/>
                <a:gd name="T10" fmla="*/ 126 w 448"/>
                <a:gd name="T11" fmla="*/ 48 h 336"/>
                <a:gd name="T12" fmla="*/ 127 w 448"/>
                <a:gd name="T13" fmla="*/ 0 h 336"/>
                <a:gd name="T14" fmla="*/ 64 w 448"/>
                <a:gd name="T15" fmla="*/ 1 h 336"/>
                <a:gd name="T16" fmla="*/ 64 w 448"/>
                <a:gd name="T17" fmla="*/ 49 h 336"/>
                <a:gd name="T18" fmla="*/ 32 w 448"/>
                <a:gd name="T19" fmla="*/ 48 h 336"/>
                <a:gd name="T20" fmla="*/ 0 w 448"/>
                <a:gd name="T21" fmla="*/ 80 h 336"/>
                <a:gd name="T22" fmla="*/ 0 w 448"/>
                <a:gd name="T23" fmla="*/ 304 h 336"/>
                <a:gd name="T24" fmla="*/ 32 w 448"/>
                <a:gd name="T25" fmla="*/ 336 h 336"/>
                <a:gd name="T26" fmla="*/ 416 w 448"/>
                <a:gd name="T27" fmla="*/ 336 h 336"/>
                <a:gd name="T28" fmla="*/ 448 w 448"/>
                <a:gd name="T29" fmla="*/ 304 h 336"/>
                <a:gd name="T30" fmla="*/ 448 w 448"/>
                <a:gd name="T31" fmla="*/ 80 h 336"/>
                <a:gd name="T32" fmla="*/ 416 w 448"/>
                <a:gd name="T33" fmla="*/ 48 h 336"/>
                <a:gd name="T34" fmla="*/ 336 w 448"/>
                <a:gd name="T35" fmla="*/ 16 h 336"/>
                <a:gd name="T36" fmla="*/ 368 w 448"/>
                <a:gd name="T37" fmla="*/ 16 h 336"/>
                <a:gd name="T38" fmla="*/ 368 w 448"/>
                <a:gd name="T39" fmla="*/ 80 h 336"/>
                <a:gd name="T40" fmla="*/ 336 w 448"/>
                <a:gd name="T41" fmla="*/ 80 h 336"/>
                <a:gd name="T42" fmla="*/ 336 w 448"/>
                <a:gd name="T43" fmla="*/ 16 h 336"/>
                <a:gd name="T44" fmla="*/ 128 w 448"/>
                <a:gd name="T45" fmla="*/ 125 h 336"/>
                <a:gd name="T46" fmla="*/ 163 w 448"/>
                <a:gd name="T47" fmla="*/ 171 h 336"/>
                <a:gd name="T48" fmla="*/ 128 w 448"/>
                <a:gd name="T49" fmla="*/ 217 h 336"/>
                <a:gd name="T50" fmla="*/ 93 w 448"/>
                <a:gd name="T51" fmla="*/ 171 h 336"/>
                <a:gd name="T52" fmla="*/ 128 w 448"/>
                <a:gd name="T53" fmla="*/ 125 h 336"/>
                <a:gd name="T54" fmla="*/ 80 w 448"/>
                <a:gd name="T55" fmla="*/ 16 h 336"/>
                <a:gd name="T56" fmla="*/ 112 w 448"/>
                <a:gd name="T57" fmla="*/ 16 h 336"/>
                <a:gd name="T58" fmla="*/ 112 w 448"/>
                <a:gd name="T59" fmla="*/ 80 h 336"/>
                <a:gd name="T60" fmla="*/ 80 w 448"/>
                <a:gd name="T61" fmla="*/ 80 h 336"/>
                <a:gd name="T62" fmla="*/ 80 w 448"/>
                <a:gd name="T63" fmla="*/ 16 h 336"/>
                <a:gd name="T64" fmla="*/ 59 w 448"/>
                <a:gd name="T65" fmla="*/ 271 h 336"/>
                <a:gd name="T66" fmla="*/ 71 w 448"/>
                <a:gd name="T67" fmla="*/ 235 h 336"/>
                <a:gd name="T68" fmla="*/ 105 w 448"/>
                <a:gd name="T69" fmla="*/ 225 h 336"/>
                <a:gd name="T70" fmla="*/ 127 w 448"/>
                <a:gd name="T71" fmla="*/ 243 h 336"/>
                <a:gd name="T72" fmla="*/ 150 w 448"/>
                <a:gd name="T73" fmla="*/ 225 h 336"/>
                <a:gd name="T74" fmla="*/ 184 w 448"/>
                <a:gd name="T75" fmla="*/ 235 h 336"/>
                <a:gd name="T76" fmla="*/ 197 w 448"/>
                <a:gd name="T77" fmla="*/ 271 h 336"/>
                <a:gd name="T78" fmla="*/ 59 w 448"/>
                <a:gd name="T79" fmla="*/ 271 h 336"/>
                <a:gd name="T80" fmla="*/ 384 w 448"/>
                <a:gd name="T81" fmla="*/ 256 h 336"/>
                <a:gd name="T82" fmla="*/ 240 w 448"/>
                <a:gd name="T83" fmla="*/ 256 h 336"/>
                <a:gd name="T84" fmla="*/ 240 w 448"/>
                <a:gd name="T85" fmla="*/ 240 h 336"/>
                <a:gd name="T86" fmla="*/ 384 w 448"/>
                <a:gd name="T87" fmla="*/ 240 h 336"/>
                <a:gd name="T88" fmla="*/ 384 w 448"/>
                <a:gd name="T89" fmla="*/ 256 h 336"/>
                <a:gd name="T90" fmla="*/ 384 w 448"/>
                <a:gd name="T91" fmla="*/ 224 h 336"/>
                <a:gd name="T92" fmla="*/ 240 w 448"/>
                <a:gd name="T93" fmla="*/ 224 h 336"/>
                <a:gd name="T94" fmla="*/ 240 w 448"/>
                <a:gd name="T95" fmla="*/ 208 h 336"/>
                <a:gd name="T96" fmla="*/ 384 w 448"/>
                <a:gd name="T97" fmla="*/ 208 h 336"/>
                <a:gd name="T98" fmla="*/ 384 w 448"/>
                <a:gd name="T99" fmla="*/ 224 h 336"/>
                <a:gd name="T100" fmla="*/ 384 w 448"/>
                <a:gd name="T101" fmla="*/ 192 h 336"/>
                <a:gd name="T102" fmla="*/ 240 w 448"/>
                <a:gd name="T103" fmla="*/ 192 h 336"/>
                <a:gd name="T104" fmla="*/ 240 w 448"/>
                <a:gd name="T105" fmla="*/ 176 h 336"/>
                <a:gd name="T106" fmla="*/ 384 w 448"/>
                <a:gd name="T107" fmla="*/ 176 h 336"/>
                <a:gd name="T108" fmla="*/ 384 w 448"/>
                <a:gd name="T109" fmla="*/ 192 h 336"/>
                <a:gd name="T110" fmla="*/ 384 w 448"/>
                <a:gd name="T111" fmla="*/ 160 h 336"/>
                <a:gd name="T112" fmla="*/ 240 w 448"/>
                <a:gd name="T113" fmla="*/ 160 h 336"/>
                <a:gd name="T114" fmla="*/ 240 w 448"/>
                <a:gd name="T115" fmla="*/ 144 h 336"/>
                <a:gd name="T116" fmla="*/ 384 w 448"/>
                <a:gd name="T117" fmla="*/ 144 h 336"/>
                <a:gd name="T118" fmla="*/ 384 w 448"/>
                <a:gd name="T119" fmla="*/ 16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" h="336">
                  <a:moveTo>
                    <a:pt x="416" y="48"/>
                  </a:moveTo>
                  <a:cubicBezTo>
                    <a:pt x="385" y="48"/>
                    <a:pt x="385" y="48"/>
                    <a:pt x="385" y="48"/>
                  </a:cubicBezTo>
                  <a:cubicBezTo>
                    <a:pt x="385" y="1"/>
                    <a:pt x="385" y="1"/>
                    <a:pt x="385" y="1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48"/>
                    <a:pt x="320" y="48"/>
                    <a:pt x="320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4" y="48"/>
                    <a:pt x="0" y="62"/>
                    <a:pt x="0" y="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22"/>
                    <a:pt x="14" y="336"/>
                    <a:pt x="32" y="336"/>
                  </a:cubicBezTo>
                  <a:cubicBezTo>
                    <a:pt x="416" y="336"/>
                    <a:pt x="416" y="336"/>
                    <a:pt x="416" y="336"/>
                  </a:cubicBezTo>
                  <a:cubicBezTo>
                    <a:pt x="434" y="336"/>
                    <a:pt x="448" y="322"/>
                    <a:pt x="448" y="304"/>
                  </a:cubicBezTo>
                  <a:cubicBezTo>
                    <a:pt x="448" y="80"/>
                    <a:pt x="448" y="80"/>
                    <a:pt x="448" y="80"/>
                  </a:cubicBezTo>
                  <a:cubicBezTo>
                    <a:pt x="448" y="62"/>
                    <a:pt x="434" y="48"/>
                    <a:pt x="416" y="48"/>
                  </a:cubicBezTo>
                  <a:close/>
                  <a:moveTo>
                    <a:pt x="336" y="16"/>
                  </a:moveTo>
                  <a:cubicBezTo>
                    <a:pt x="368" y="16"/>
                    <a:pt x="368" y="16"/>
                    <a:pt x="368" y="16"/>
                  </a:cubicBezTo>
                  <a:cubicBezTo>
                    <a:pt x="368" y="80"/>
                    <a:pt x="368" y="80"/>
                    <a:pt x="368" y="80"/>
                  </a:cubicBezTo>
                  <a:cubicBezTo>
                    <a:pt x="336" y="80"/>
                    <a:pt x="336" y="80"/>
                    <a:pt x="336" y="80"/>
                  </a:cubicBezTo>
                  <a:lnTo>
                    <a:pt x="336" y="16"/>
                  </a:lnTo>
                  <a:close/>
                  <a:moveTo>
                    <a:pt x="128" y="125"/>
                  </a:moveTo>
                  <a:cubicBezTo>
                    <a:pt x="147" y="125"/>
                    <a:pt x="163" y="146"/>
                    <a:pt x="163" y="171"/>
                  </a:cubicBezTo>
                  <a:cubicBezTo>
                    <a:pt x="163" y="196"/>
                    <a:pt x="147" y="217"/>
                    <a:pt x="128" y="217"/>
                  </a:cubicBezTo>
                  <a:cubicBezTo>
                    <a:pt x="109" y="217"/>
                    <a:pt x="93" y="196"/>
                    <a:pt x="93" y="171"/>
                  </a:cubicBezTo>
                  <a:cubicBezTo>
                    <a:pt x="93" y="146"/>
                    <a:pt x="109" y="125"/>
                    <a:pt x="128" y="125"/>
                  </a:cubicBezTo>
                  <a:close/>
                  <a:moveTo>
                    <a:pt x="80" y="16"/>
                  </a:moveTo>
                  <a:cubicBezTo>
                    <a:pt x="112" y="16"/>
                    <a:pt x="112" y="16"/>
                    <a:pt x="112" y="1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6"/>
                  </a:lnTo>
                  <a:close/>
                  <a:moveTo>
                    <a:pt x="59" y="271"/>
                  </a:moveTo>
                  <a:cubicBezTo>
                    <a:pt x="59" y="271"/>
                    <a:pt x="62" y="241"/>
                    <a:pt x="71" y="235"/>
                  </a:cubicBezTo>
                  <a:cubicBezTo>
                    <a:pt x="80" y="229"/>
                    <a:pt x="105" y="225"/>
                    <a:pt x="105" y="225"/>
                  </a:cubicBezTo>
                  <a:cubicBezTo>
                    <a:pt x="105" y="225"/>
                    <a:pt x="121" y="243"/>
                    <a:pt x="127" y="243"/>
                  </a:cubicBezTo>
                  <a:cubicBezTo>
                    <a:pt x="134" y="243"/>
                    <a:pt x="150" y="225"/>
                    <a:pt x="150" y="225"/>
                  </a:cubicBezTo>
                  <a:cubicBezTo>
                    <a:pt x="150" y="225"/>
                    <a:pt x="175" y="229"/>
                    <a:pt x="184" y="235"/>
                  </a:cubicBezTo>
                  <a:cubicBezTo>
                    <a:pt x="194" y="242"/>
                    <a:pt x="197" y="271"/>
                    <a:pt x="197" y="271"/>
                  </a:cubicBezTo>
                  <a:lnTo>
                    <a:pt x="59" y="271"/>
                  </a:lnTo>
                  <a:close/>
                  <a:moveTo>
                    <a:pt x="384" y="256"/>
                  </a:moveTo>
                  <a:cubicBezTo>
                    <a:pt x="240" y="256"/>
                    <a:pt x="240" y="256"/>
                    <a:pt x="240" y="256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384" y="240"/>
                    <a:pt x="384" y="240"/>
                    <a:pt x="384" y="240"/>
                  </a:cubicBezTo>
                  <a:lnTo>
                    <a:pt x="384" y="256"/>
                  </a:lnTo>
                  <a:close/>
                  <a:moveTo>
                    <a:pt x="384" y="224"/>
                  </a:moveTo>
                  <a:cubicBezTo>
                    <a:pt x="240" y="224"/>
                    <a:pt x="240" y="224"/>
                    <a:pt x="240" y="224"/>
                  </a:cubicBezTo>
                  <a:cubicBezTo>
                    <a:pt x="240" y="208"/>
                    <a:pt x="240" y="208"/>
                    <a:pt x="240" y="208"/>
                  </a:cubicBezTo>
                  <a:cubicBezTo>
                    <a:pt x="384" y="208"/>
                    <a:pt x="384" y="208"/>
                    <a:pt x="384" y="208"/>
                  </a:cubicBezTo>
                  <a:lnTo>
                    <a:pt x="384" y="224"/>
                  </a:lnTo>
                  <a:close/>
                  <a:moveTo>
                    <a:pt x="384" y="192"/>
                  </a:moveTo>
                  <a:cubicBezTo>
                    <a:pt x="240" y="192"/>
                    <a:pt x="240" y="192"/>
                    <a:pt x="240" y="192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384" y="176"/>
                    <a:pt x="384" y="176"/>
                    <a:pt x="384" y="176"/>
                  </a:cubicBezTo>
                  <a:lnTo>
                    <a:pt x="384" y="192"/>
                  </a:lnTo>
                  <a:close/>
                  <a:moveTo>
                    <a:pt x="384" y="160"/>
                  </a:moveTo>
                  <a:cubicBezTo>
                    <a:pt x="240" y="160"/>
                    <a:pt x="240" y="160"/>
                    <a:pt x="240" y="160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384" y="144"/>
                    <a:pt x="384" y="144"/>
                    <a:pt x="384" y="144"/>
                  </a:cubicBezTo>
                  <a:lnTo>
                    <a:pt x="384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934" y="-1272"/>
              <a:ext cx="1059" cy="948"/>
            </a:xfrm>
            <a:custGeom>
              <a:avLst/>
              <a:gdLst>
                <a:gd name="T0" fmla="*/ 336 w 448"/>
                <a:gd name="T1" fmla="*/ 112 h 401"/>
                <a:gd name="T2" fmla="*/ 320 w 448"/>
                <a:gd name="T3" fmla="*/ 96 h 401"/>
                <a:gd name="T4" fmla="*/ 272 w 448"/>
                <a:gd name="T5" fmla="*/ 96 h 401"/>
                <a:gd name="T6" fmla="*/ 273 w 448"/>
                <a:gd name="T7" fmla="*/ 49 h 401"/>
                <a:gd name="T8" fmla="*/ 224 w 448"/>
                <a:gd name="T9" fmla="*/ 0 h 401"/>
                <a:gd name="T10" fmla="*/ 176 w 448"/>
                <a:gd name="T11" fmla="*/ 49 h 401"/>
                <a:gd name="T12" fmla="*/ 176 w 448"/>
                <a:gd name="T13" fmla="*/ 97 h 401"/>
                <a:gd name="T14" fmla="*/ 128 w 448"/>
                <a:gd name="T15" fmla="*/ 97 h 401"/>
                <a:gd name="T16" fmla="*/ 112 w 448"/>
                <a:gd name="T17" fmla="*/ 113 h 401"/>
                <a:gd name="T18" fmla="*/ 112 w 448"/>
                <a:gd name="T19" fmla="*/ 144 h 401"/>
                <a:gd name="T20" fmla="*/ 336 w 448"/>
                <a:gd name="T21" fmla="*/ 144 h 401"/>
                <a:gd name="T22" fmla="*/ 336 w 448"/>
                <a:gd name="T23" fmla="*/ 112 h 401"/>
                <a:gd name="T24" fmla="*/ 224 w 448"/>
                <a:gd name="T25" fmla="*/ 80 h 401"/>
                <a:gd name="T26" fmla="*/ 208 w 448"/>
                <a:gd name="T27" fmla="*/ 64 h 401"/>
                <a:gd name="T28" fmla="*/ 224 w 448"/>
                <a:gd name="T29" fmla="*/ 48 h 401"/>
                <a:gd name="T30" fmla="*/ 240 w 448"/>
                <a:gd name="T31" fmla="*/ 64 h 401"/>
                <a:gd name="T32" fmla="*/ 224 w 448"/>
                <a:gd name="T33" fmla="*/ 80 h 401"/>
                <a:gd name="T34" fmla="*/ 416 w 448"/>
                <a:gd name="T35" fmla="*/ 112 h 401"/>
                <a:gd name="T36" fmla="*/ 352 w 448"/>
                <a:gd name="T37" fmla="*/ 112 h 401"/>
                <a:gd name="T38" fmla="*/ 352 w 448"/>
                <a:gd name="T39" fmla="*/ 161 h 401"/>
                <a:gd name="T40" fmla="*/ 96 w 448"/>
                <a:gd name="T41" fmla="*/ 161 h 401"/>
                <a:gd name="T42" fmla="*/ 96 w 448"/>
                <a:gd name="T43" fmla="*/ 114 h 401"/>
                <a:gd name="T44" fmla="*/ 32 w 448"/>
                <a:gd name="T45" fmla="*/ 113 h 401"/>
                <a:gd name="T46" fmla="*/ 0 w 448"/>
                <a:gd name="T47" fmla="*/ 145 h 401"/>
                <a:gd name="T48" fmla="*/ 0 w 448"/>
                <a:gd name="T49" fmla="*/ 369 h 401"/>
                <a:gd name="T50" fmla="*/ 32 w 448"/>
                <a:gd name="T51" fmla="*/ 401 h 401"/>
                <a:gd name="T52" fmla="*/ 416 w 448"/>
                <a:gd name="T53" fmla="*/ 401 h 401"/>
                <a:gd name="T54" fmla="*/ 448 w 448"/>
                <a:gd name="T55" fmla="*/ 369 h 401"/>
                <a:gd name="T56" fmla="*/ 448 w 448"/>
                <a:gd name="T57" fmla="*/ 145 h 401"/>
                <a:gd name="T58" fmla="*/ 416 w 448"/>
                <a:gd name="T59" fmla="*/ 112 h 401"/>
                <a:gd name="T60" fmla="*/ 128 w 448"/>
                <a:gd name="T61" fmla="*/ 206 h 401"/>
                <a:gd name="T62" fmla="*/ 163 w 448"/>
                <a:gd name="T63" fmla="*/ 252 h 401"/>
                <a:gd name="T64" fmla="*/ 128 w 448"/>
                <a:gd name="T65" fmla="*/ 298 h 401"/>
                <a:gd name="T66" fmla="*/ 93 w 448"/>
                <a:gd name="T67" fmla="*/ 252 h 401"/>
                <a:gd name="T68" fmla="*/ 128 w 448"/>
                <a:gd name="T69" fmla="*/ 206 h 401"/>
                <a:gd name="T70" fmla="*/ 59 w 448"/>
                <a:gd name="T71" fmla="*/ 352 h 401"/>
                <a:gd name="T72" fmla="*/ 71 w 448"/>
                <a:gd name="T73" fmla="*/ 315 h 401"/>
                <a:gd name="T74" fmla="*/ 105 w 448"/>
                <a:gd name="T75" fmla="*/ 306 h 401"/>
                <a:gd name="T76" fmla="*/ 127 w 448"/>
                <a:gd name="T77" fmla="*/ 323 h 401"/>
                <a:gd name="T78" fmla="*/ 150 w 448"/>
                <a:gd name="T79" fmla="*/ 306 h 401"/>
                <a:gd name="T80" fmla="*/ 184 w 448"/>
                <a:gd name="T81" fmla="*/ 315 h 401"/>
                <a:gd name="T82" fmla="*/ 197 w 448"/>
                <a:gd name="T83" fmla="*/ 352 h 401"/>
                <a:gd name="T84" fmla="*/ 59 w 448"/>
                <a:gd name="T85" fmla="*/ 352 h 401"/>
                <a:gd name="T86" fmla="*/ 384 w 448"/>
                <a:gd name="T87" fmla="*/ 336 h 401"/>
                <a:gd name="T88" fmla="*/ 240 w 448"/>
                <a:gd name="T89" fmla="*/ 336 h 401"/>
                <a:gd name="T90" fmla="*/ 240 w 448"/>
                <a:gd name="T91" fmla="*/ 320 h 401"/>
                <a:gd name="T92" fmla="*/ 384 w 448"/>
                <a:gd name="T93" fmla="*/ 320 h 401"/>
                <a:gd name="T94" fmla="*/ 384 w 448"/>
                <a:gd name="T95" fmla="*/ 336 h 401"/>
                <a:gd name="T96" fmla="*/ 384 w 448"/>
                <a:gd name="T97" fmla="*/ 304 h 401"/>
                <a:gd name="T98" fmla="*/ 240 w 448"/>
                <a:gd name="T99" fmla="*/ 304 h 401"/>
                <a:gd name="T100" fmla="*/ 240 w 448"/>
                <a:gd name="T101" fmla="*/ 288 h 401"/>
                <a:gd name="T102" fmla="*/ 384 w 448"/>
                <a:gd name="T103" fmla="*/ 288 h 401"/>
                <a:gd name="T104" fmla="*/ 384 w 448"/>
                <a:gd name="T105" fmla="*/ 304 h 401"/>
                <a:gd name="T106" fmla="*/ 384 w 448"/>
                <a:gd name="T107" fmla="*/ 272 h 401"/>
                <a:gd name="T108" fmla="*/ 240 w 448"/>
                <a:gd name="T109" fmla="*/ 272 h 401"/>
                <a:gd name="T110" fmla="*/ 240 w 448"/>
                <a:gd name="T111" fmla="*/ 256 h 401"/>
                <a:gd name="T112" fmla="*/ 384 w 448"/>
                <a:gd name="T113" fmla="*/ 256 h 401"/>
                <a:gd name="T114" fmla="*/ 384 w 448"/>
                <a:gd name="T115" fmla="*/ 272 h 401"/>
                <a:gd name="T116" fmla="*/ 384 w 448"/>
                <a:gd name="T117" fmla="*/ 240 h 401"/>
                <a:gd name="T118" fmla="*/ 240 w 448"/>
                <a:gd name="T119" fmla="*/ 240 h 401"/>
                <a:gd name="T120" fmla="*/ 240 w 448"/>
                <a:gd name="T121" fmla="*/ 224 h 401"/>
                <a:gd name="T122" fmla="*/ 384 w 448"/>
                <a:gd name="T123" fmla="*/ 224 h 401"/>
                <a:gd name="T124" fmla="*/ 384 w 448"/>
                <a:gd name="T125" fmla="*/ 24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" h="401">
                  <a:moveTo>
                    <a:pt x="336" y="112"/>
                  </a:moveTo>
                  <a:cubicBezTo>
                    <a:pt x="336" y="104"/>
                    <a:pt x="329" y="96"/>
                    <a:pt x="320" y="96"/>
                  </a:cubicBezTo>
                  <a:cubicBezTo>
                    <a:pt x="272" y="96"/>
                    <a:pt x="272" y="96"/>
                    <a:pt x="272" y="96"/>
                  </a:cubicBezTo>
                  <a:cubicBezTo>
                    <a:pt x="272" y="96"/>
                    <a:pt x="273" y="77"/>
                    <a:pt x="273" y="49"/>
                  </a:cubicBezTo>
                  <a:cubicBezTo>
                    <a:pt x="273" y="23"/>
                    <a:pt x="251" y="0"/>
                    <a:pt x="224" y="0"/>
                  </a:cubicBezTo>
                  <a:cubicBezTo>
                    <a:pt x="197" y="0"/>
                    <a:pt x="176" y="22"/>
                    <a:pt x="176" y="49"/>
                  </a:cubicBezTo>
                  <a:cubicBezTo>
                    <a:pt x="176" y="75"/>
                    <a:pt x="176" y="97"/>
                    <a:pt x="176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19" y="97"/>
                    <a:pt x="112" y="104"/>
                    <a:pt x="112" y="113"/>
                  </a:cubicBezTo>
                  <a:cubicBezTo>
                    <a:pt x="112" y="121"/>
                    <a:pt x="112" y="144"/>
                    <a:pt x="112" y="144"/>
                  </a:cubicBezTo>
                  <a:cubicBezTo>
                    <a:pt x="336" y="144"/>
                    <a:pt x="336" y="144"/>
                    <a:pt x="336" y="144"/>
                  </a:cubicBezTo>
                  <a:cubicBezTo>
                    <a:pt x="336" y="144"/>
                    <a:pt x="336" y="121"/>
                    <a:pt x="336" y="112"/>
                  </a:cubicBezTo>
                  <a:close/>
                  <a:moveTo>
                    <a:pt x="224" y="80"/>
                  </a:moveTo>
                  <a:cubicBezTo>
                    <a:pt x="215" y="80"/>
                    <a:pt x="208" y="72"/>
                    <a:pt x="208" y="64"/>
                  </a:cubicBezTo>
                  <a:cubicBezTo>
                    <a:pt x="208" y="55"/>
                    <a:pt x="215" y="48"/>
                    <a:pt x="224" y="48"/>
                  </a:cubicBezTo>
                  <a:cubicBezTo>
                    <a:pt x="233" y="48"/>
                    <a:pt x="240" y="55"/>
                    <a:pt x="240" y="64"/>
                  </a:cubicBezTo>
                  <a:cubicBezTo>
                    <a:pt x="240" y="72"/>
                    <a:pt x="233" y="80"/>
                    <a:pt x="224" y="80"/>
                  </a:cubicBezTo>
                  <a:close/>
                  <a:moveTo>
                    <a:pt x="416" y="112"/>
                  </a:moveTo>
                  <a:cubicBezTo>
                    <a:pt x="352" y="112"/>
                    <a:pt x="352" y="112"/>
                    <a:pt x="352" y="112"/>
                  </a:cubicBezTo>
                  <a:cubicBezTo>
                    <a:pt x="352" y="161"/>
                    <a:pt x="352" y="161"/>
                    <a:pt x="352" y="161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14" y="113"/>
                    <a:pt x="0" y="127"/>
                    <a:pt x="0" y="145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86"/>
                    <a:pt x="14" y="401"/>
                    <a:pt x="32" y="401"/>
                  </a:cubicBezTo>
                  <a:cubicBezTo>
                    <a:pt x="416" y="401"/>
                    <a:pt x="416" y="401"/>
                    <a:pt x="416" y="401"/>
                  </a:cubicBezTo>
                  <a:cubicBezTo>
                    <a:pt x="434" y="401"/>
                    <a:pt x="448" y="386"/>
                    <a:pt x="448" y="369"/>
                  </a:cubicBezTo>
                  <a:cubicBezTo>
                    <a:pt x="448" y="145"/>
                    <a:pt x="448" y="145"/>
                    <a:pt x="448" y="145"/>
                  </a:cubicBezTo>
                  <a:cubicBezTo>
                    <a:pt x="448" y="127"/>
                    <a:pt x="434" y="112"/>
                    <a:pt x="416" y="112"/>
                  </a:cubicBezTo>
                  <a:close/>
                  <a:moveTo>
                    <a:pt x="128" y="206"/>
                  </a:moveTo>
                  <a:cubicBezTo>
                    <a:pt x="147" y="206"/>
                    <a:pt x="163" y="226"/>
                    <a:pt x="163" y="252"/>
                  </a:cubicBezTo>
                  <a:cubicBezTo>
                    <a:pt x="163" y="277"/>
                    <a:pt x="147" y="298"/>
                    <a:pt x="128" y="298"/>
                  </a:cubicBezTo>
                  <a:cubicBezTo>
                    <a:pt x="109" y="298"/>
                    <a:pt x="93" y="277"/>
                    <a:pt x="93" y="252"/>
                  </a:cubicBezTo>
                  <a:cubicBezTo>
                    <a:pt x="93" y="226"/>
                    <a:pt x="109" y="206"/>
                    <a:pt x="128" y="206"/>
                  </a:cubicBezTo>
                  <a:close/>
                  <a:moveTo>
                    <a:pt x="59" y="352"/>
                  </a:moveTo>
                  <a:cubicBezTo>
                    <a:pt x="59" y="352"/>
                    <a:pt x="62" y="321"/>
                    <a:pt x="71" y="315"/>
                  </a:cubicBezTo>
                  <a:cubicBezTo>
                    <a:pt x="80" y="310"/>
                    <a:pt x="105" y="306"/>
                    <a:pt x="105" y="306"/>
                  </a:cubicBezTo>
                  <a:cubicBezTo>
                    <a:pt x="105" y="306"/>
                    <a:pt x="121" y="323"/>
                    <a:pt x="127" y="323"/>
                  </a:cubicBezTo>
                  <a:cubicBezTo>
                    <a:pt x="134" y="323"/>
                    <a:pt x="150" y="306"/>
                    <a:pt x="150" y="306"/>
                  </a:cubicBezTo>
                  <a:cubicBezTo>
                    <a:pt x="150" y="306"/>
                    <a:pt x="175" y="310"/>
                    <a:pt x="184" y="315"/>
                  </a:cubicBezTo>
                  <a:cubicBezTo>
                    <a:pt x="194" y="322"/>
                    <a:pt x="197" y="352"/>
                    <a:pt x="197" y="352"/>
                  </a:cubicBezTo>
                  <a:lnTo>
                    <a:pt x="59" y="352"/>
                  </a:lnTo>
                  <a:close/>
                  <a:moveTo>
                    <a:pt x="384" y="336"/>
                  </a:moveTo>
                  <a:cubicBezTo>
                    <a:pt x="240" y="336"/>
                    <a:pt x="240" y="336"/>
                    <a:pt x="240" y="336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384" y="320"/>
                    <a:pt x="384" y="320"/>
                    <a:pt x="384" y="320"/>
                  </a:cubicBezTo>
                  <a:lnTo>
                    <a:pt x="384" y="336"/>
                  </a:lnTo>
                  <a:close/>
                  <a:moveTo>
                    <a:pt x="384" y="304"/>
                  </a:moveTo>
                  <a:cubicBezTo>
                    <a:pt x="240" y="304"/>
                    <a:pt x="240" y="304"/>
                    <a:pt x="240" y="304"/>
                  </a:cubicBezTo>
                  <a:cubicBezTo>
                    <a:pt x="240" y="288"/>
                    <a:pt x="240" y="288"/>
                    <a:pt x="240" y="288"/>
                  </a:cubicBezTo>
                  <a:cubicBezTo>
                    <a:pt x="384" y="288"/>
                    <a:pt x="384" y="288"/>
                    <a:pt x="384" y="288"/>
                  </a:cubicBezTo>
                  <a:lnTo>
                    <a:pt x="384" y="304"/>
                  </a:lnTo>
                  <a:close/>
                  <a:moveTo>
                    <a:pt x="384" y="272"/>
                  </a:moveTo>
                  <a:cubicBezTo>
                    <a:pt x="240" y="272"/>
                    <a:pt x="240" y="272"/>
                    <a:pt x="240" y="272"/>
                  </a:cubicBezTo>
                  <a:cubicBezTo>
                    <a:pt x="240" y="256"/>
                    <a:pt x="240" y="256"/>
                    <a:pt x="240" y="256"/>
                  </a:cubicBezTo>
                  <a:cubicBezTo>
                    <a:pt x="384" y="256"/>
                    <a:pt x="384" y="256"/>
                    <a:pt x="384" y="256"/>
                  </a:cubicBezTo>
                  <a:lnTo>
                    <a:pt x="384" y="272"/>
                  </a:lnTo>
                  <a:close/>
                  <a:moveTo>
                    <a:pt x="384" y="240"/>
                  </a:moveTo>
                  <a:cubicBezTo>
                    <a:pt x="240" y="240"/>
                    <a:pt x="240" y="240"/>
                    <a:pt x="240" y="240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384" y="224"/>
                    <a:pt x="384" y="224"/>
                    <a:pt x="384" y="224"/>
                  </a:cubicBezTo>
                  <a:lnTo>
                    <a:pt x="384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447" y="-1158"/>
              <a:ext cx="1059" cy="681"/>
            </a:xfrm>
            <a:custGeom>
              <a:avLst/>
              <a:gdLst>
                <a:gd name="T0" fmla="*/ 416 w 448"/>
                <a:gd name="T1" fmla="*/ 288 h 288"/>
                <a:gd name="T2" fmla="*/ 368 w 448"/>
                <a:gd name="T3" fmla="*/ 288 h 288"/>
                <a:gd name="T4" fmla="*/ 368 w 448"/>
                <a:gd name="T5" fmla="*/ 272 h 288"/>
                <a:gd name="T6" fmla="*/ 384 w 448"/>
                <a:gd name="T7" fmla="*/ 256 h 288"/>
                <a:gd name="T8" fmla="*/ 368 w 448"/>
                <a:gd name="T9" fmla="*/ 240 h 288"/>
                <a:gd name="T10" fmla="*/ 336 w 448"/>
                <a:gd name="T11" fmla="*/ 240 h 288"/>
                <a:gd name="T12" fmla="*/ 320 w 448"/>
                <a:gd name="T13" fmla="*/ 256 h 288"/>
                <a:gd name="T14" fmla="*/ 336 w 448"/>
                <a:gd name="T15" fmla="*/ 272 h 288"/>
                <a:gd name="T16" fmla="*/ 336 w 448"/>
                <a:gd name="T17" fmla="*/ 288 h 288"/>
                <a:gd name="T18" fmla="*/ 128 w 448"/>
                <a:gd name="T19" fmla="*/ 288 h 288"/>
                <a:gd name="T20" fmla="*/ 128 w 448"/>
                <a:gd name="T21" fmla="*/ 272 h 288"/>
                <a:gd name="T22" fmla="*/ 144 w 448"/>
                <a:gd name="T23" fmla="*/ 256 h 288"/>
                <a:gd name="T24" fmla="*/ 128 w 448"/>
                <a:gd name="T25" fmla="*/ 240 h 288"/>
                <a:gd name="T26" fmla="*/ 96 w 448"/>
                <a:gd name="T27" fmla="*/ 240 h 288"/>
                <a:gd name="T28" fmla="*/ 80 w 448"/>
                <a:gd name="T29" fmla="*/ 256 h 288"/>
                <a:gd name="T30" fmla="*/ 96 w 448"/>
                <a:gd name="T31" fmla="*/ 272 h 288"/>
                <a:gd name="T32" fmla="*/ 96 w 448"/>
                <a:gd name="T33" fmla="*/ 288 h 288"/>
                <a:gd name="T34" fmla="*/ 32 w 448"/>
                <a:gd name="T35" fmla="*/ 288 h 288"/>
                <a:gd name="T36" fmla="*/ 0 w 448"/>
                <a:gd name="T37" fmla="*/ 256 h 288"/>
                <a:gd name="T38" fmla="*/ 0 w 448"/>
                <a:gd name="T39" fmla="*/ 32 h 288"/>
                <a:gd name="T40" fmla="*/ 32 w 448"/>
                <a:gd name="T41" fmla="*/ 0 h 288"/>
                <a:gd name="T42" fmla="*/ 416 w 448"/>
                <a:gd name="T43" fmla="*/ 0 h 288"/>
                <a:gd name="T44" fmla="*/ 448 w 448"/>
                <a:gd name="T45" fmla="*/ 32 h 288"/>
                <a:gd name="T46" fmla="*/ 448 w 448"/>
                <a:gd name="T47" fmla="*/ 256 h 288"/>
                <a:gd name="T48" fmla="*/ 416 w 448"/>
                <a:gd name="T49" fmla="*/ 288 h 288"/>
                <a:gd name="T50" fmla="*/ 128 w 448"/>
                <a:gd name="T51" fmla="*/ 45 h 288"/>
                <a:gd name="T52" fmla="*/ 93 w 448"/>
                <a:gd name="T53" fmla="*/ 91 h 288"/>
                <a:gd name="T54" fmla="*/ 128 w 448"/>
                <a:gd name="T55" fmla="*/ 137 h 288"/>
                <a:gd name="T56" fmla="*/ 163 w 448"/>
                <a:gd name="T57" fmla="*/ 91 h 288"/>
                <a:gd name="T58" fmla="*/ 128 w 448"/>
                <a:gd name="T59" fmla="*/ 45 h 288"/>
                <a:gd name="T60" fmla="*/ 184 w 448"/>
                <a:gd name="T61" fmla="*/ 155 h 288"/>
                <a:gd name="T62" fmla="*/ 150 w 448"/>
                <a:gd name="T63" fmla="*/ 145 h 288"/>
                <a:gd name="T64" fmla="*/ 127 w 448"/>
                <a:gd name="T65" fmla="*/ 163 h 288"/>
                <a:gd name="T66" fmla="*/ 105 w 448"/>
                <a:gd name="T67" fmla="*/ 145 h 288"/>
                <a:gd name="T68" fmla="*/ 71 w 448"/>
                <a:gd name="T69" fmla="*/ 155 h 288"/>
                <a:gd name="T70" fmla="*/ 59 w 448"/>
                <a:gd name="T71" fmla="*/ 191 h 288"/>
                <a:gd name="T72" fmla="*/ 196 w 448"/>
                <a:gd name="T73" fmla="*/ 191 h 288"/>
                <a:gd name="T74" fmla="*/ 184 w 448"/>
                <a:gd name="T75" fmla="*/ 155 h 288"/>
                <a:gd name="T76" fmla="*/ 384 w 448"/>
                <a:gd name="T77" fmla="*/ 64 h 288"/>
                <a:gd name="T78" fmla="*/ 240 w 448"/>
                <a:gd name="T79" fmla="*/ 64 h 288"/>
                <a:gd name="T80" fmla="*/ 240 w 448"/>
                <a:gd name="T81" fmla="*/ 80 h 288"/>
                <a:gd name="T82" fmla="*/ 384 w 448"/>
                <a:gd name="T83" fmla="*/ 80 h 288"/>
                <a:gd name="T84" fmla="*/ 384 w 448"/>
                <a:gd name="T85" fmla="*/ 64 h 288"/>
                <a:gd name="T86" fmla="*/ 384 w 448"/>
                <a:gd name="T87" fmla="*/ 96 h 288"/>
                <a:gd name="T88" fmla="*/ 240 w 448"/>
                <a:gd name="T89" fmla="*/ 96 h 288"/>
                <a:gd name="T90" fmla="*/ 240 w 448"/>
                <a:gd name="T91" fmla="*/ 112 h 288"/>
                <a:gd name="T92" fmla="*/ 384 w 448"/>
                <a:gd name="T93" fmla="*/ 112 h 288"/>
                <a:gd name="T94" fmla="*/ 384 w 448"/>
                <a:gd name="T95" fmla="*/ 96 h 288"/>
                <a:gd name="T96" fmla="*/ 384 w 448"/>
                <a:gd name="T97" fmla="*/ 128 h 288"/>
                <a:gd name="T98" fmla="*/ 240 w 448"/>
                <a:gd name="T99" fmla="*/ 128 h 288"/>
                <a:gd name="T100" fmla="*/ 240 w 448"/>
                <a:gd name="T101" fmla="*/ 144 h 288"/>
                <a:gd name="T102" fmla="*/ 384 w 448"/>
                <a:gd name="T103" fmla="*/ 144 h 288"/>
                <a:gd name="T104" fmla="*/ 384 w 448"/>
                <a:gd name="T105" fmla="*/ 128 h 288"/>
                <a:gd name="T106" fmla="*/ 384 w 448"/>
                <a:gd name="T107" fmla="*/ 160 h 288"/>
                <a:gd name="T108" fmla="*/ 240 w 448"/>
                <a:gd name="T109" fmla="*/ 160 h 288"/>
                <a:gd name="T110" fmla="*/ 240 w 448"/>
                <a:gd name="T111" fmla="*/ 176 h 288"/>
                <a:gd name="T112" fmla="*/ 384 w 448"/>
                <a:gd name="T113" fmla="*/ 176 h 288"/>
                <a:gd name="T114" fmla="*/ 384 w 448"/>
                <a:gd name="T115" fmla="*/ 1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8" h="288">
                  <a:moveTo>
                    <a:pt x="416" y="288"/>
                  </a:moveTo>
                  <a:cubicBezTo>
                    <a:pt x="368" y="288"/>
                    <a:pt x="368" y="288"/>
                    <a:pt x="368" y="288"/>
                  </a:cubicBezTo>
                  <a:cubicBezTo>
                    <a:pt x="368" y="272"/>
                    <a:pt x="368" y="272"/>
                    <a:pt x="368" y="272"/>
                  </a:cubicBezTo>
                  <a:cubicBezTo>
                    <a:pt x="377" y="272"/>
                    <a:pt x="384" y="265"/>
                    <a:pt x="384" y="256"/>
                  </a:cubicBezTo>
                  <a:cubicBezTo>
                    <a:pt x="384" y="247"/>
                    <a:pt x="377" y="240"/>
                    <a:pt x="368" y="240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27" y="240"/>
                    <a:pt x="320" y="247"/>
                    <a:pt x="320" y="256"/>
                  </a:cubicBezTo>
                  <a:cubicBezTo>
                    <a:pt x="320" y="265"/>
                    <a:pt x="327" y="272"/>
                    <a:pt x="336" y="272"/>
                  </a:cubicBezTo>
                  <a:cubicBezTo>
                    <a:pt x="336" y="288"/>
                    <a:pt x="336" y="288"/>
                    <a:pt x="336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7" y="272"/>
                    <a:pt x="144" y="265"/>
                    <a:pt x="144" y="256"/>
                  </a:cubicBezTo>
                  <a:cubicBezTo>
                    <a:pt x="144" y="247"/>
                    <a:pt x="137" y="240"/>
                    <a:pt x="128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87" y="240"/>
                    <a:pt x="80" y="247"/>
                    <a:pt x="80" y="256"/>
                  </a:cubicBezTo>
                  <a:cubicBezTo>
                    <a:pt x="80" y="265"/>
                    <a:pt x="87" y="272"/>
                    <a:pt x="96" y="272"/>
                  </a:cubicBezTo>
                  <a:cubicBezTo>
                    <a:pt x="96" y="288"/>
                    <a:pt x="96" y="288"/>
                    <a:pt x="96" y="288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14" y="288"/>
                    <a:pt x="0" y="274"/>
                    <a:pt x="0" y="25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34" y="0"/>
                    <a:pt x="448" y="14"/>
                    <a:pt x="448" y="32"/>
                  </a:cubicBezTo>
                  <a:cubicBezTo>
                    <a:pt x="448" y="256"/>
                    <a:pt x="448" y="256"/>
                    <a:pt x="448" y="256"/>
                  </a:cubicBezTo>
                  <a:cubicBezTo>
                    <a:pt x="448" y="274"/>
                    <a:pt x="434" y="288"/>
                    <a:pt x="416" y="288"/>
                  </a:cubicBezTo>
                  <a:close/>
                  <a:moveTo>
                    <a:pt x="128" y="45"/>
                  </a:moveTo>
                  <a:cubicBezTo>
                    <a:pt x="109" y="45"/>
                    <a:pt x="93" y="66"/>
                    <a:pt x="93" y="91"/>
                  </a:cubicBezTo>
                  <a:cubicBezTo>
                    <a:pt x="93" y="116"/>
                    <a:pt x="109" y="137"/>
                    <a:pt x="128" y="137"/>
                  </a:cubicBezTo>
                  <a:cubicBezTo>
                    <a:pt x="147" y="137"/>
                    <a:pt x="163" y="116"/>
                    <a:pt x="163" y="91"/>
                  </a:cubicBezTo>
                  <a:cubicBezTo>
                    <a:pt x="163" y="66"/>
                    <a:pt x="147" y="45"/>
                    <a:pt x="128" y="45"/>
                  </a:cubicBezTo>
                  <a:close/>
                  <a:moveTo>
                    <a:pt x="184" y="155"/>
                  </a:moveTo>
                  <a:cubicBezTo>
                    <a:pt x="175" y="149"/>
                    <a:pt x="150" y="145"/>
                    <a:pt x="150" y="145"/>
                  </a:cubicBezTo>
                  <a:cubicBezTo>
                    <a:pt x="150" y="145"/>
                    <a:pt x="134" y="163"/>
                    <a:pt x="127" y="163"/>
                  </a:cubicBezTo>
                  <a:cubicBezTo>
                    <a:pt x="121" y="163"/>
                    <a:pt x="105" y="145"/>
                    <a:pt x="105" y="145"/>
                  </a:cubicBezTo>
                  <a:cubicBezTo>
                    <a:pt x="105" y="145"/>
                    <a:pt x="80" y="149"/>
                    <a:pt x="71" y="155"/>
                  </a:cubicBezTo>
                  <a:cubicBezTo>
                    <a:pt x="62" y="161"/>
                    <a:pt x="59" y="191"/>
                    <a:pt x="59" y="191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191"/>
                    <a:pt x="194" y="162"/>
                    <a:pt x="184" y="155"/>
                  </a:cubicBezTo>
                  <a:close/>
                  <a:moveTo>
                    <a:pt x="384" y="64"/>
                  </a:moveTo>
                  <a:cubicBezTo>
                    <a:pt x="240" y="64"/>
                    <a:pt x="240" y="64"/>
                    <a:pt x="240" y="64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384" y="80"/>
                    <a:pt x="384" y="80"/>
                    <a:pt x="384" y="80"/>
                  </a:cubicBezTo>
                  <a:lnTo>
                    <a:pt x="384" y="64"/>
                  </a:lnTo>
                  <a:close/>
                  <a:moveTo>
                    <a:pt x="384" y="96"/>
                  </a:moveTo>
                  <a:cubicBezTo>
                    <a:pt x="240" y="96"/>
                    <a:pt x="240" y="96"/>
                    <a:pt x="240" y="96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384" y="112"/>
                    <a:pt x="384" y="112"/>
                    <a:pt x="384" y="112"/>
                  </a:cubicBezTo>
                  <a:lnTo>
                    <a:pt x="384" y="96"/>
                  </a:lnTo>
                  <a:close/>
                  <a:moveTo>
                    <a:pt x="384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384" y="144"/>
                    <a:pt x="384" y="144"/>
                    <a:pt x="384" y="144"/>
                  </a:cubicBezTo>
                  <a:lnTo>
                    <a:pt x="384" y="128"/>
                  </a:lnTo>
                  <a:close/>
                  <a:moveTo>
                    <a:pt x="384" y="160"/>
                  </a:moveTo>
                  <a:cubicBezTo>
                    <a:pt x="240" y="160"/>
                    <a:pt x="240" y="160"/>
                    <a:pt x="240" y="160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384" y="176"/>
                    <a:pt x="384" y="176"/>
                    <a:pt x="384" y="176"/>
                  </a:cubicBezTo>
                  <a:lnTo>
                    <a:pt x="384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884" y="-1158"/>
              <a:ext cx="1210" cy="681"/>
            </a:xfrm>
            <a:custGeom>
              <a:avLst/>
              <a:gdLst>
                <a:gd name="T0" fmla="*/ 0 w 512"/>
                <a:gd name="T1" fmla="*/ 0 h 288"/>
                <a:gd name="T2" fmla="*/ 512 w 512"/>
                <a:gd name="T3" fmla="*/ 288 h 288"/>
                <a:gd name="T4" fmla="*/ 32 w 512"/>
                <a:gd name="T5" fmla="*/ 31 h 288"/>
                <a:gd name="T6" fmla="*/ 480 w 512"/>
                <a:gd name="T7" fmla="*/ 256 h 288"/>
                <a:gd name="T8" fmla="*/ 32 w 512"/>
                <a:gd name="T9" fmla="*/ 31 h 288"/>
                <a:gd name="T10" fmla="*/ 256 w 512"/>
                <a:gd name="T11" fmla="*/ 48 h 288"/>
                <a:gd name="T12" fmla="*/ 464 w 512"/>
                <a:gd name="T13" fmla="*/ 240 h 288"/>
                <a:gd name="T14" fmla="*/ 336 w 512"/>
                <a:gd name="T15" fmla="*/ 144 h 288"/>
                <a:gd name="T16" fmla="*/ 424 w 512"/>
                <a:gd name="T17" fmla="*/ 144 h 288"/>
                <a:gd name="T18" fmla="*/ 376 w 512"/>
                <a:gd name="T19" fmla="*/ 144 h 288"/>
                <a:gd name="T20" fmla="*/ 290 w 512"/>
                <a:gd name="T21" fmla="*/ 104 h 288"/>
                <a:gd name="T22" fmla="*/ 287 w 512"/>
                <a:gd name="T23" fmla="*/ 106 h 288"/>
                <a:gd name="T24" fmla="*/ 278 w 512"/>
                <a:gd name="T25" fmla="*/ 102 h 288"/>
                <a:gd name="T26" fmla="*/ 260 w 512"/>
                <a:gd name="T27" fmla="*/ 97 h 288"/>
                <a:gd name="T28" fmla="*/ 247 w 512"/>
                <a:gd name="T29" fmla="*/ 101 h 288"/>
                <a:gd name="T30" fmla="*/ 242 w 512"/>
                <a:gd name="T31" fmla="*/ 111 h 288"/>
                <a:gd name="T32" fmla="*/ 251 w 512"/>
                <a:gd name="T33" fmla="*/ 124 h 288"/>
                <a:gd name="T34" fmla="*/ 270 w 512"/>
                <a:gd name="T35" fmla="*/ 133 h 288"/>
                <a:gd name="T36" fmla="*/ 289 w 512"/>
                <a:gd name="T37" fmla="*/ 146 h 288"/>
                <a:gd name="T38" fmla="*/ 298 w 512"/>
                <a:gd name="T39" fmla="*/ 170 h 288"/>
                <a:gd name="T40" fmla="*/ 284 w 512"/>
                <a:gd name="T41" fmla="*/ 200 h 288"/>
                <a:gd name="T42" fmla="*/ 267 w 512"/>
                <a:gd name="T43" fmla="*/ 209 h 288"/>
                <a:gd name="T44" fmla="*/ 251 w 512"/>
                <a:gd name="T45" fmla="*/ 226 h 288"/>
                <a:gd name="T46" fmla="*/ 250 w 512"/>
                <a:gd name="T47" fmla="*/ 211 h 288"/>
                <a:gd name="T48" fmla="*/ 228 w 512"/>
                <a:gd name="T49" fmla="*/ 207 h 288"/>
                <a:gd name="T50" fmla="*/ 216 w 512"/>
                <a:gd name="T51" fmla="*/ 201 h 288"/>
                <a:gd name="T52" fmla="*/ 214 w 512"/>
                <a:gd name="T53" fmla="*/ 190 h 288"/>
                <a:gd name="T54" fmla="*/ 214 w 512"/>
                <a:gd name="T55" fmla="*/ 181 h 288"/>
                <a:gd name="T56" fmla="*/ 217 w 512"/>
                <a:gd name="T57" fmla="*/ 179 h 288"/>
                <a:gd name="T58" fmla="*/ 228 w 512"/>
                <a:gd name="T59" fmla="*/ 184 h 288"/>
                <a:gd name="T60" fmla="*/ 250 w 512"/>
                <a:gd name="T61" fmla="*/ 190 h 288"/>
                <a:gd name="T62" fmla="*/ 265 w 512"/>
                <a:gd name="T63" fmla="*/ 185 h 288"/>
                <a:gd name="T64" fmla="*/ 271 w 512"/>
                <a:gd name="T65" fmla="*/ 173 h 288"/>
                <a:gd name="T66" fmla="*/ 262 w 512"/>
                <a:gd name="T67" fmla="*/ 160 h 288"/>
                <a:gd name="T68" fmla="*/ 243 w 512"/>
                <a:gd name="T69" fmla="*/ 151 h 288"/>
                <a:gd name="T70" fmla="*/ 224 w 512"/>
                <a:gd name="T71" fmla="*/ 138 h 288"/>
                <a:gd name="T72" fmla="*/ 216 w 512"/>
                <a:gd name="T73" fmla="*/ 114 h 288"/>
                <a:gd name="T74" fmla="*/ 229 w 512"/>
                <a:gd name="T75" fmla="*/ 86 h 288"/>
                <a:gd name="T76" fmla="*/ 251 w 512"/>
                <a:gd name="T77" fmla="*/ 78 h 288"/>
                <a:gd name="T78" fmla="*/ 267 w 512"/>
                <a:gd name="T79" fmla="*/ 61 h 288"/>
                <a:gd name="T80" fmla="*/ 268 w 512"/>
                <a:gd name="T81" fmla="*/ 78 h 288"/>
                <a:gd name="T82" fmla="*/ 284 w 512"/>
                <a:gd name="T83" fmla="*/ 82 h 288"/>
                <a:gd name="T84" fmla="*/ 290 w 512"/>
                <a:gd name="T85" fmla="*/ 86 h 288"/>
                <a:gd name="T86" fmla="*/ 290 w 512"/>
                <a:gd name="T87" fmla="*/ 91 h 288"/>
                <a:gd name="T88" fmla="*/ 290 w 512"/>
                <a:gd name="T89" fmla="*/ 100 h 288"/>
                <a:gd name="T90" fmla="*/ 176 w 512"/>
                <a:gd name="T91" fmla="*/ 144 h 288"/>
                <a:gd name="T92" fmla="*/ 48 w 512"/>
                <a:gd name="T93" fmla="*/ 240 h 288"/>
                <a:gd name="T94" fmla="*/ 256 w 512"/>
                <a:gd name="T95" fmla="*/ 48 h 288"/>
                <a:gd name="T96" fmla="*/ 112 w 512"/>
                <a:gd name="T97" fmla="*/ 112 h 288"/>
                <a:gd name="T98" fmla="*/ 112 w 512"/>
                <a:gd name="T99" fmla="*/ 176 h 288"/>
                <a:gd name="T100" fmla="*/ 112 w 512"/>
                <a:gd name="T101" fmla="*/ 1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2" h="288">
                  <a:moveTo>
                    <a:pt x="0" y="2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12" y="288"/>
                    <a:pt x="512" y="288"/>
                    <a:pt x="512" y="288"/>
                  </a:cubicBezTo>
                  <a:lnTo>
                    <a:pt x="0" y="288"/>
                  </a:lnTo>
                  <a:close/>
                  <a:moveTo>
                    <a:pt x="32" y="31"/>
                  </a:moveTo>
                  <a:cubicBezTo>
                    <a:pt x="32" y="256"/>
                    <a:pt x="32" y="256"/>
                    <a:pt x="32" y="256"/>
                  </a:cubicBezTo>
                  <a:cubicBezTo>
                    <a:pt x="480" y="256"/>
                    <a:pt x="480" y="256"/>
                    <a:pt x="480" y="256"/>
                  </a:cubicBezTo>
                  <a:cubicBezTo>
                    <a:pt x="480" y="31"/>
                    <a:pt x="480" y="31"/>
                    <a:pt x="480" y="31"/>
                  </a:cubicBezTo>
                  <a:lnTo>
                    <a:pt x="32" y="31"/>
                  </a:lnTo>
                  <a:close/>
                  <a:moveTo>
                    <a:pt x="336" y="144"/>
                  </a:moveTo>
                  <a:cubicBezTo>
                    <a:pt x="336" y="91"/>
                    <a:pt x="300" y="48"/>
                    <a:pt x="256" y="48"/>
                  </a:cubicBezTo>
                  <a:cubicBezTo>
                    <a:pt x="464" y="48"/>
                    <a:pt x="464" y="48"/>
                    <a:pt x="464" y="48"/>
                  </a:cubicBezTo>
                  <a:cubicBezTo>
                    <a:pt x="464" y="240"/>
                    <a:pt x="464" y="240"/>
                    <a:pt x="464" y="240"/>
                  </a:cubicBezTo>
                  <a:cubicBezTo>
                    <a:pt x="256" y="240"/>
                    <a:pt x="256" y="240"/>
                    <a:pt x="256" y="240"/>
                  </a:cubicBezTo>
                  <a:cubicBezTo>
                    <a:pt x="300" y="240"/>
                    <a:pt x="336" y="197"/>
                    <a:pt x="336" y="144"/>
                  </a:cubicBezTo>
                  <a:close/>
                  <a:moveTo>
                    <a:pt x="400" y="176"/>
                  </a:moveTo>
                  <a:cubicBezTo>
                    <a:pt x="413" y="176"/>
                    <a:pt x="424" y="162"/>
                    <a:pt x="424" y="144"/>
                  </a:cubicBezTo>
                  <a:cubicBezTo>
                    <a:pt x="424" y="126"/>
                    <a:pt x="413" y="112"/>
                    <a:pt x="400" y="112"/>
                  </a:cubicBezTo>
                  <a:cubicBezTo>
                    <a:pt x="387" y="112"/>
                    <a:pt x="376" y="126"/>
                    <a:pt x="376" y="144"/>
                  </a:cubicBezTo>
                  <a:cubicBezTo>
                    <a:pt x="376" y="162"/>
                    <a:pt x="387" y="176"/>
                    <a:pt x="400" y="176"/>
                  </a:cubicBezTo>
                  <a:close/>
                  <a:moveTo>
                    <a:pt x="290" y="104"/>
                  </a:moveTo>
                  <a:cubicBezTo>
                    <a:pt x="290" y="105"/>
                    <a:pt x="289" y="105"/>
                    <a:pt x="289" y="106"/>
                  </a:cubicBezTo>
                  <a:cubicBezTo>
                    <a:pt x="288" y="106"/>
                    <a:pt x="288" y="106"/>
                    <a:pt x="287" y="106"/>
                  </a:cubicBezTo>
                  <a:cubicBezTo>
                    <a:pt x="286" y="106"/>
                    <a:pt x="285" y="106"/>
                    <a:pt x="284" y="105"/>
                  </a:cubicBezTo>
                  <a:cubicBezTo>
                    <a:pt x="282" y="104"/>
                    <a:pt x="280" y="103"/>
                    <a:pt x="278" y="102"/>
                  </a:cubicBezTo>
                  <a:cubicBezTo>
                    <a:pt x="275" y="101"/>
                    <a:pt x="273" y="100"/>
                    <a:pt x="270" y="99"/>
                  </a:cubicBezTo>
                  <a:cubicBezTo>
                    <a:pt x="267" y="98"/>
                    <a:pt x="263" y="97"/>
                    <a:pt x="260" y="97"/>
                  </a:cubicBezTo>
                  <a:cubicBezTo>
                    <a:pt x="257" y="97"/>
                    <a:pt x="254" y="98"/>
                    <a:pt x="252" y="98"/>
                  </a:cubicBezTo>
                  <a:cubicBezTo>
                    <a:pt x="250" y="99"/>
                    <a:pt x="248" y="100"/>
                    <a:pt x="247" y="101"/>
                  </a:cubicBezTo>
                  <a:cubicBezTo>
                    <a:pt x="245" y="103"/>
                    <a:pt x="244" y="104"/>
                    <a:pt x="244" y="106"/>
                  </a:cubicBezTo>
                  <a:cubicBezTo>
                    <a:pt x="243" y="107"/>
                    <a:pt x="242" y="109"/>
                    <a:pt x="242" y="111"/>
                  </a:cubicBezTo>
                  <a:cubicBezTo>
                    <a:pt x="242" y="114"/>
                    <a:pt x="243" y="117"/>
                    <a:pt x="245" y="119"/>
                  </a:cubicBezTo>
                  <a:cubicBezTo>
                    <a:pt x="246" y="121"/>
                    <a:pt x="248" y="123"/>
                    <a:pt x="251" y="124"/>
                  </a:cubicBezTo>
                  <a:cubicBezTo>
                    <a:pt x="254" y="126"/>
                    <a:pt x="257" y="127"/>
                    <a:pt x="260" y="129"/>
                  </a:cubicBezTo>
                  <a:cubicBezTo>
                    <a:pt x="263" y="130"/>
                    <a:pt x="267" y="132"/>
                    <a:pt x="270" y="133"/>
                  </a:cubicBezTo>
                  <a:cubicBezTo>
                    <a:pt x="274" y="135"/>
                    <a:pt x="277" y="137"/>
                    <a:pt x="280" y="139"/>
                  </a:cubicBezTo>
                  <a:cubicBezTo>
                    <a:pt x="284" y="141"/>
                    <a:pt x="287" y="143"/>
                    <a:pt x="289" y="146"/>
                  </a:cubicBezTo>
                  <a:cubicBezTo>
                    <a:pt x="292" y="149"/>
                    <a:pt x="294" y="152"/>
                    <a:pt x="296" y="156"/>
                  </a:cubicBezTo>
                  <a:cubicBezTo>
                    <a:pt x="297" y="160"/>
                    <a:pt x="298" y="165"/>
                    <a:pt x="298" y="170"/>
                  </a:cubicBezTo>
                  <a:cubicBezTo>
                    <a:pt x="298" y="177"/>
                    <a:pt x="297" y="182"/>
                    <a:pt x="294" y="188"/>
                  </a:cubicBezTo>
                  <a:cubicBezTo>
                    <a:pt x="292" y="193"/>
                    <a:pt x="288" y="197"/>
                    <a:pt x="284" y="200"/>
                  </a:cubicBezTo>
                  <a:cubicBezTo>
                    <a:pt x="280" y="204"/>
                    <a:pt x="275" y="206"/>
                    <a:pt x="269" y="208"/>
                  </a:cubicBezTo>
                  <a:cubicBezTo>
                    <a:pt x="268" y="208"/>
                    <a:pt x="267" y="209"/>
                    <a:pt x="267" y="209"/>
                  </a:cubicBezTo>
                  <a:cubicBezTo>
                    <a:pt x="267" y="226"/>
                    <a:pt x="267" y="226"/>
                    <a:pt x="267" y="226"/>
                  </a:cubicBezTo>
                  <a:cubicBezTo>
                    <a:pt x="251" y="226"/>
                    <a:pt x="251" y="226"/>
                    <a:pt x="251" y="226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1" y="211"/>
                    <a:pt x="250" y="211"/>
                    <a:pt x="250" y="211"/>
                  </a:cubicBezTo>
                  <a:cubicBezTo>
                    <a:pt x="246" y="211"/>
                    <a:pt x="242" y="210"/>
                    <a:pt x="238" y="210"/>
                  </a:cubicBezTo>
                  <a:cubicBezTo>
                    <a:pt x="234" y="209"/>
                    <a:pt x="231" y="208"/>
                    <a:pt x="228" y="207"/>
                  </a:cubicBezTo>
                  <a:cubicBezTo>
                    <a:pt x="225" y="206"/>
                    <a:pt x="222" y="205"/>
                    <a:pt x="220" y="204"/>
                  </a:cubicBezTo>
                  <a:cubicBezTo>
                    <a:pt x="218" y="203"/>
                    <a:pt x="217" y="202"/>
                    <a:pt x="216" y="201"/>
                  </a:cubicBezTo>
                  <a:cubicBezTo>
                    <a:pt x="215" y="200"/>
                    <a:pt x="215" y="199"/>
                    <a:pt x="214" y="197"/>
                  </a:cubicBezTo>
                  <a:cubicBezTo>
                    <a:pt x="214" y="196"/>
                    <a:pt x="214" y="193"/>
                    <a:pt x="214" y="190"/>
                  </a:cubicBezTo>
                  <a:cubicBezTo>
                    <a:pt x="214" y="188"/>
                    <a:pt x="214" y="186"/>
                    <a:pt x="214" y="185"/>
                  </a:cubicBezTo>
                  <a:cubicBezTo>
                    <a:pt x="214" y="183"/>
                    <a:pt x="214" y="182"/>
                    <a:pt x="214" y="181"/>
                  </a:cubicBezTo>
                  <a:cubicBezTo>
                    <a:pt x="215" y="181"/>
                    <a:pt x="215" y="180"/>
                    <a:pt x="216" y="180"/>
                  </a:cubicBezTo>
                  <a:cubicBezTo>
                    <a:pt x="216" y="179"/>
                    <a:pt x="217" y="179"/>
                    <a:pt x="217" y="179"/>
                  </a:cubicBezTo>
                  <a:cubicBezTo>
                    <a:pt x="218" y="179"/>
                    <a:pt x="220" y="180"/>
                    <a:pt x="221" y="181"/>
                  </a:cubicBezTo>
                  <a:cubicBezTo>
                    <a:pt x="223" y="182"/>
                    <a:pt x="225" y="183"/>
                    <a:pt x="228" y="184"/>
                  </a:cubicBezTo>
                  <a:cubicBezTo>
                    <a:pt x="231" y="186"/>
                    <a:pt x="234" y="187"/>
                    <a:pt x="237" y="188"/>
                  </a:cubicBezTo>
                  <a:cubicBezTo>
                    <a:pt x="241" y="189"/>
                    <a:pt x="245" y="190"/>
                    <a:pt x="250" y="190"/>
                  </a:cubicBezTo>
                  <a:cubicBezTo>
                    <a:pt x="254" y="190"/>
                    <a:pt x="256" y="189"/>
                    <a:pt x="259" y="189"/>
                  </a:cubicBezTo>
                  <a:cubicBezTo>
                    <a:pt x="261" y="188"/>
                    <a:pt x="264" y="187"/>
                    <a:pt x="265" y="185"/>
                  </a:cubicBezTo>
                  <a:cubicBezTo>
                    <a:pt x="267" y="184"/>
                    <a:pt x="268" y="182"/>
                    <a:pt x="269" y="180"/>
                  </a:cubicBezTo>
                  <a:cubicBezTo>
                    <a:pt x="270" y="178"/>
                    <a:pt x="271" y="176"/>
                    <a:pt x="271" y="173"/>
                  </a:cubicBezTo>
                  <a:cubicBezTo>
                    <a:pt x="271" y="170"/>
                    <a:pt x="270" y="168"/>
                    <a:pt x="268" y="166"/>
                  </a:cubicBezTo>
                  <a:cubicBezTo>
                    <a:pt x="267" y="164"/>
                    <a:pt x="265" y="162"/>
                    <a:pt x="262" y="160"/>
                  </a:cubicBezTo>
                  <a:cubicBezTo>
                    <a:pt x="260" y="158"/>
                    <a:pt x="257" y="157"/>
                    <a:pt x="253" y="155"/>
                  </a:cubicBezTo>
                  <a:cubicBezTo>
                    <a:pt x="250" y="154"/>
                    <a:pt x="247" y="152"/>
                    <a:pt x="243" y="151"/>
                  </a:cubicBezTo>
                  <a:cubicBezTo>
                    <a:pt x="240" y="149"/>
                    <a:pt x="236" y="147"/>
                    <a:pt x="233" y="145"/>
                  </a:cubicBezTo>
                  <a:cubicBezTo>
                    <a:pt x="230" y="143"/>
                    <a:pt x="227" y="141"/>
                    <a:pt x="224" y="138"/>
                  </a:cubicBezTo>
                  <a:cubicBezTo>
                    <a:pt x="222" y="135"/>
                    <a:pt x="220" y="132"/>
                    <a:pt x="218" y="128"/>
                  </a:cubicBezTo>
                  <a:cubicBezTo>
                    <a:pt x="217" y="124"/>
                    <a:pt x="216" y="120"/>
                    <a:pt x="216" y="114"/>
                  </a:cubicBezTo>
                  <a:cubicBezTo>
                    <a:pt x="216" y="108"/>
                    <a:pt x="217" y="103"/>
                    <a:pt x="219" y="98"/>
                  </a:cubicBezTo>
                  <a:cubicBezTo>
                    <a:pt x="222" y="93"/>
                    <a:pt x="225" y="89"/>
                    <a:pt x="229" y="86"/>
                  </a:cubicBezTo>
                  <a:cubicBezTo>
                    <a:pt x="232" y="83"/>
                    <a:pt x="237" y="81"/>
                    <a:pt x="242" y="79"/>
                  </a:cubicBezTo>
                  <a:cubicBezTo>
                    <a:pt x="245" y="78"/>
                    <a:pt x="248" y="78"/>
                    <a:pt x="251" y="78"/>
                  </a:cubicBezTo>
                  <a:cubicBezTo>
                    <a:pt x="251" y="61"/>
                    <a:pt x="251" y="61"/>
                    <a:pt x="251" y="61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67" y="78"/>
                    <a:pt x="268" y="78"/>
                    <a:pt x="268" y="78"/>
                  </a:cubicBezTo>
                  <a:cubicBezTo>
                    <a:pt x="271" y="78"/>
                    <a:pt x="274" y="79"/>
                    <a:pt x="277" y="80"/>
                  </a:cubicBezTo>
                  <a:cubicBezTo>
                    <a:pt x="280" y="80"/>
                    <a:pt x="282" y="81"/>
                    <a:pt x="284" y="82"/>
                  </a:cubicBezTo>
                  <a:cubicBezTo>
                    <a:pt x="286" y="83"/>
                    <a:pt x="288" y="84"/>
                    <a:pt x="288" y="85"/>
                  </a:cubicBezTo>
                  <a:cubicBezTo>
                    <a:pt x="289" y="85"/>
                    <a:pt x="289" y="86"/>
                    <a:pt x="290" y="86"/>
                  </a:cubicBezTo>
                  <a:cubicBezTo>
                    <a:pt x="290" y="87"/>
                    <a:pt x="290" y="87"/>
                    <a:pt x="290" y="88"/>
                  </a:cubicBezTo>
                  <a:cubicBezTo>
                    <a:pt x="290" y="89"/>
                    <a:pt x="290" y="90"/>
                    <a:pt x="290" y="91"/>
                  </a:cubicBezTo>
                  <a:cubicBezTo>
                    <a:pt x="291" y="92"/>
                    <a:pt x="291" y="94"/>
                    <a:pt x="291" y="95"/>
                  </a:cubicBezTo>
                  <a:cubicBezTo>
                    <a:pt x="291" y="97"/>
                    <a:pt x="291" y="99"/>
                    <a:pt x="290" y="100"/>
                  </a:cubicBezTo>
                  <a:cubicBezTo>
                    <a:pt x="290" y="102"/>
                    <a:pt x="290" y="103"/>
                    <a:pt x="290" y="104"/>
                  </a:cubicBezTo>
                  <a:close/>
                  <a:moveTo>
                    <a:pt x="176" y="144"/>
                  </a:moveTo>
                  <a:cubicBezTo>
                    <a:pt x="176" y="197"/>
                    <a:pt x="212" y="240"/>
                    <a:pt x="256" y="240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212" y="48"/>
                    <a:pt x="176" y="91"/>
                    <a:pt x="176" y="144"/>
                  </a:cubicBezTo>
                  <a:close/>
                  <a:moveTo>
                    <a:pt x="112" y="112"/>
                  </a:moveTo>
                  <a:cubicBezTo>
                    <a:pt x="99" y="112"/>
                    <a:pt x="88" y="126"/>
                    <a:pt x="88" y="144"/>
                  </a:cubicBezTo>
                  <a:cubicBezTo>
                    <a:pt x="88" y="162"/>
                    <a:pt x="99" y="176"/>
                    <a:pt x="112" y="176"/>
                  </a:cubicBezTo>
                  <a:cubicBezTo>
                    <a:pt x="125" y="176"/>
                    <a:pt x="136" y="162"/>
                    <a:pt x="136" y="144"/>
                  </a:cubicBezTo>
                  <a:cubicBezTo>
                    <a:pt x="136" y="126"/>
                    <a:pt x="125" y="112"/>
                    <a:pt x="112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5396" y="-1272"/>
              <a:ext cx="1437" cy="908"/>
            </a:xfrm>
            <a:custGeom>
              <a:avLst/>
              <a:gdLst>
                <a:gd name="T0" fmla="*/ 80 w 608"/>
                <a:gd name="T1" fmla="*/ 31 h 384"/>
                <a:gd name="T2" fmla="*/ 608 w 608"/>
                <a:gd name="T3" fmla="*/ 304 h 384"/>
                <a:gd name="T4" fmla="*/ 528 w 608"/>
                <a:gd name="T5" fmla="*/ 352 h 384"/>
                <a:gd name="T6" fmla="*/ 32 w 608"/>
                <a:gd name="T7" fmla="*/ 48 h 384"/>
                <a:gd name="T8" fmla="*/ 513 w 608"/>
                <a:gd name="T9" fmla="*/ 384 h 384"/>
                <a:gd name="T10" fmla="*/ 513 w 608"/>
                <a:gd name="T11" fmla="*/ 96 h 384"/>
                <a:gd name="T12" fmla="*/ 32 w 608"/>
                <a:gd name="T13" fmla="*/ 127 h 384"/>
                <a:gd name="T14" fmla="*/ 481 w 608"/>
                <a:gd name="T15" fmla="*/ 127 h 384"/>
                <a:gd name="T16" fmla="*/ 256 w 608"/>
                <a:gd name="T17" fmla="*/ 336 h 384"/>
                <a:gd name="T18" fmla="*/ 434 w 608"/>
                <a:gd name="T19" fmla="*/ 144 h 384"/>
                <a:gd name="T20" fmla="*/ 465 w 608"/>
                <a:gd name="T21" fmla="*/ 174 h 384"/>
                <a:gd name="T22" fmla="*/ 433 w 608"/>
                <a:gd name="T23" fmla="*/ 328 h 384"/>
                <a:gd name="T24" fmla="*/ 401 w 608"/>
                <a:gd name="T25" fmla="*/ 271 h 384"/>
                <a:gd name="T26" fmla="*/ 290 w 608"/>
                <a:gd name="T27" fmla="*/ 182 h 384"/>
                <a:gd name="T28" fmla="*/ 291 w 608"/>
                <a:gd name="T29" fmla="*/ 191 h 384"/>
                <a:gd name="T30" fmla="*/ 289 w 608"/>
                <a:gd name="T31" fmla="*/ 202 h 384"/>
                <a:gd name="T32" fmla="*/ 278 w 608"/>
                <a:gd name="T33" fmla="*/ 198 h 384"/>
                <a:gd name="T34" fmla="*/ 252 w 608"/>
                <a:gd name="T35" fmla="*/ 194 h 384"/>
                <a:gd name="T36" fmla="*/ 243 w 608"/>
                <a:gd name="T37" fmla="*/ 207 h 384"/>
                <a:gd name="T38" fmla="*/ 260 w 608"/>
                <a:gd name="T39" fmla="*/ 225 h 384"/>
                <a:gd name="T40" fmla="*/ 290 w 608"/>
                <a:gd name="T41" fmla="*/ 242 h 384"/>
                <a:gd name="T42" fmla="*/ 295 w 608"/>
                <a:gd name="T43" fmla="*/ 284 h 384"/>
                <a:gd name="T44" fmla="*/ 267 w 608"/>
                <a:gd name="T45" fmla="*/ 305 h 384"/>
                <a:gd name="T46" fmla="*/ 251 w 608"/>
                <a:gd name="T47" fmla="*/ 307 h 384"/>
                <a:gd name="T48" fmla="*/ 228 w 608"/>
                <a:gd name="T49" fmla="*/ 303 h 384"/>
                <a:gd name="T50" fmla="*/ 214 w 608"/>
                <a:gd name="T51" fmla="*/ 293 h 384"/>
                <a:gd name="T52" fmla="*/ 215 w 608"/>
                <a:gd name="T53" fmla="*/ 278 h 384"/>
                <a:gd name="T54" fmla="*/ 222 w 608"/>
                <a:gd name="T55" fmla="*/ 277 h 384"/>
                <a:gd name="T56" fmla="*/ 251 w 608"/>
                <a:gd name="T57" fmla="*/ 286 h 384"/>
                <a:gd name="T58" fmla="*/ 270 w 608"/>
                <a:gd name="T59" fmla="*/ 276 h 384"/>
                <a:gd name="T60" fmla="*/ 263 w 608"/>
                <a:gd name="T61" fmla="*/ 256 h 384"/>
                <a:gd name="T62" fmla="*/ 234 w 608"/>
                <a:gd name="T63" fmla="*/ 242 h 384"/>
                <a:gd name="T64" fmla="*/ 216 w 608"/>
                <a:gd name="T65" fmla="*/ 210 h 384"/>
                <a:gd name="T66" fmla="*/ 243 w 608"/>
                <a:gd name="T67" fmla="*/ 175 h 384"/>
                <a:gd name="T68" fmla="*/ 267 w 608"/>
                <a:gd name="T69" fmla="*/ 157 h 384"/>
                <a:gd name="T70" fmla="*/ 277 w 608"/>
                <a:gd name="T71" fmla="*/ 176 h 384"/>
                <a:gd name="T72" fmla="*/ 290 w 608"/>
                <a:gd name="T73" fmla="*/ 182 h 384"/>
                <a:gd name="T74" fmla="*/ 79 w 608"/>
                <a:gd name="T75" fmla="*/ 336 h 384"/>
                <a:gd name="T76" fmla="*/ 48 w 608"/>
                <a:gd name="T77" fmla="*/ 306 h 384"/>
                <a:gd name="T78" fmla="*/ 80 w 608"/>
                <a:gd name="T79" fmla="*/ 152 h 384"/>
                <a:gd name="T80" fmla="*/ 176 w 608"/>
                <a:gd name="T81" fmla="*/ 240 h 384"/>
                <a:gd name="T82" fmla="*/ 112 w 608"/>
                <a:gd name="T83" fmla="*/ 2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384">
                  <a:moveTo>
                    <a:pt x="576" y="304"/>
                  </a:moveTo>
                  <a:cubicBezTo>
                    <a:pt x="577" y="31"/>
                    <a:pt x="577" y="31"/>
                    <a:pt x="577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8" y="304"/>
                    <a:pt x="608" y="304"/>
                    <a:pt x="608" y="304"/>
                  </a:cubicBezTo>
                  <a:lnTo>
                    <a:pt x="576" y="304"/>
                  </a:lnTo>
                  <a:close/>
                  <a:moveTo>
                    <a:pt x="560" y="352"/>
                  </a:moveTo>
                  <a:cubicBezTo>
                    <a:pt x="528" y="352"/>
                    <a:pt x="528" y="352"/>
                    <a:pt x="528" y="352"/>
                  </a:cubicBezTo>
                  <a:cubicBezTo>
                    <a:pt x="529" y="79"/>
                    <a:pt x="529" y="79"/>
                    <a:pt x="529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352"/>
                    <a:pt x="560" y="352"/>
                    <a:pt x="560" y="352"/>
                  </a:cubicBezTo>
                  <a:close/>
                  <a:moveTo>
                    <a:pt x="513" y="384"/>
                  </a:moveTo>
                  <a:cubicBezTo>
                    <a:pt x="0" y="384"/>
                    <a:pt x="0" y="384"/>
                    <a:pt x="0" y="3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13" y="96"/>
                    <a:pt x="513" y="96"/>
                    <a:pt x="513" y="96"/>
                  </a:cubicBezTo>
                  <a:lnTo>
                    <a:pt x="513" y="384"/>
                  </a:lnTo>
                  <a:close/>
                  <a:moveTo>
                    <a:pt x="481" y="127"/>
                  </a:moveTo>
                  <a:cubicBezTo>
                    <a:pt x="32" y="127"/>
                    <a:pt x="32" y="127"/>
                    <a:pt x="32" y="127"/>
                  </a:cubicBezTo>
                  <a:cubicBezTo>
                    <a:pt x="32" y="352"/>
                    <a:pt x="32" y="352"/>
                    <a:pt x="32" y="352"/>
                  </a:cubicBezTo>
                  <a:cubicBezTo>
                    <a:pt x="481" y="352"/>
                    <a:pt x="481" y="352"/>
                    <a:pt x="481" y="352"/>
                  </a:cubicBezTo>
                  <a:cubicBezTo>
                    <a:pt x="481" y="127"/>
                    <a:pt x="481" y="127"/>
                    <a:pt x="481" y="127"/>
                  </a:cubicBezTo>
                  <a:close/>
                  <a:moveTo>
                    <a:pt x="433" y="328"/>
                  </a:moveTo>
                  <a:cubicBezTo>
                    <a:pt x="433" y="331"/>
                    <a:pt x="433" y="334"/>
                    <a:pt x="434" y="336"/>
                  </a:cubicBezTo>
                  <a:cubicBezTo>
                    <a:pt x="256" y="336"/>
                    <a:pt x="256" y="336"/>
                    <a:pt x="256" y="336"/>
                  </a:cubicBezTo>
                  <a:cubicBezTo>
                    <a:pt x="301" y="336"/>
                    <a:pt x="337" y="293"/>
                    <a:pt x="337" y="240"/>
                  </a:cubicBezTo>
                  <a:cubicBezTo>
                    <a:pt x="337" y="187"/>
                    <a:pt x="301" y="144"/>
                    <a:pt x="256" y="144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3" y="146"/>
                    <a:pt x="433" y="149"/>
                    <a:pt x="433" y="152"/>
                  </a:cubicBezTo>
                  <a:cubicBezTo>
                    <a:pt x="433" y="165"/>
                    <a:pt x="443" y="176"/>
                    <a:pt x="457" y="176"/>
                  </a:cubicBezTo>
                  <a:cubicBezTo>
                    <a:pt x="460" y="176"/>
                    <a:pt x="462" y="175"/>
                    <a:pt x="465" y="174"/>
                  </a:cubicBezTo>
                  <a:cubicBezTo>
                    <a:pt x="465" y="306"/>
                    <a:pt x="465" y="306"/>
                    <a:pt x="465" y="306"/>
                  </a:cubicBezTo>
                  <a:cubicBezTo>
                    <a:pt x="462" y="305"/>
                    <a:pt x="460" y="304"/>
                    <a:pt x="457" y="304"/>
                  </a:cubicBezTo>
                  <a:cubicBezTo>
                    <a:pt x="443" y="304"/>
                    <a:pt x="433" y="315"/>
                    <a:pt x="433" y="328"/>
                  </a:cubicBezTo>
                  <a:close/>
                  <a:moveTo>
                    <a:pt x="401" y="207"/>
                  </a:moveTo>
                  <a:cubicBezTo>
                    <a:pt x="387" y="207"/>
                    <a:pt x="377" y="221"/>
                    <a:pt x="377" y="239"/>
                  </a:cubicBezTo>
                  <a:cubicBezTo>
                    <a:pt x="377" y="256"/>
                    <a:pt x="387" y="271"/>
                    <a:pt x="401" y="271"/>
                  </a:cubicBezTo>
                  <a:cubicBezTo>
                    <a:pt x="414" y="271"/>
                    <a:pt x="425" y="256"/>
                    <a:pt x="425" y="239"/>
                  </a:cubicBezTo>
                  <a:cubicBezTo>
                    <a:pt x="425" y="221"/>
                    <a:pt x="414" y="207"/>
                    <a:pt x="401" y="207"/>
                  </a:cubicBezTo>
                  <a:close/>
                  <a:moveTo>
                    <a:pt x="290" y="182"/>
                  </a:moveTo>
                  <a:cubicBezTo>
                    <a:pt x="290" y="183"/>
                    <a:pt x="290" y="183"/>
                    <a:pt x="291" y="184"/>
                  </a:cubicBezTo>
                  <a:cubicBezTo>
                    <a:pt x="291" y="185"/>
                    <a:pt x="291" y="186"/>
                    <a:pt x="291" y="187"/>
                  </a:cubicBezTo>
                  <a:cubicBezTo>
                    <a:pt x="291" y="188"/>
                    <a:pt x="291" y="190"/>
                    <a:pt x="291" y="191"/>
                  </a:cubicBezTo>
                  <a:cubicBezTo>
                    <a:pt x="291" y="193"/>
                    <a:pt x="291" y="195"/>
                    <a:pt x="291" y="196"/>
                  </a:cubicBezTo>
                  <a:cubicBezTo>
                    <a:pt x="291" y="198"/>
                    <a:pt x="291" y="199"/>
                    <a:pt x="290" y="200"/>
                  </a:cubicBezTo>
                  <a:cubicBezTo>
                    <a:pt x="290" y="201"/>
                    <a:pt x="290" y="201"/>
                    <a:pt x="289" y="202"/>
                  </a:cubicBezTo>
                  <a:cubicBezTo>
                    <a:pt x="289" y="202"/>
                    <a:pt x="288" y="202"/>
                    <a:pt x="288" y="202"/>
                  </a:cubicBezTo>
                  <a:cubicBezTo>
                    <a:pt x="287" y="202"/>
                    <a:pt x="286" y="202"/>
                    <a:pt x="284" y="201"/>
                  </a:cubicBezTo>
                  <a:cubicBezTo>
                    <a:pt x="282" y="200"/>
                    <a:pt x="281" y="199"/>
                    <a:pt x="278" y="198"/>
                  </a:cubicBezTo>
                  <a:cubicBezTo>
                    <a:pt x="276" y="197"/>
                    <a:pt x="273" y="196"/>
                    <a:pt x="270" y="195"/>
                  </a:cubicBezTo>
                  <a:cubicBezTo>
                    <a:pt x="267" y="194"/>
                    <a:pt x="264" y="193"/>
                    <a:pt x="260" y="193"/>
                  </a:cubicBezTo>
                  <a:cubicBezTo>
                    <a:pt x="257" y="193"/>
                    <a:pt x="255" y="194"/>
                    <a:pt x="252" y="194"/>
                  </a:cubicBezTo>
                  <a:cubicBezTo>
                    <a:pt x="250" y="195"/>
                    <a:pt x="249" y="196"/>
                    <a:pt x="247" y="197"/>
                  </a:cubicBezTo>
                  <a:cubicBezTo>
                    <a:pt x="246" y="199"/>
                    <a:pt x="245" y="200"/>
                    <a:pt x="244" y="202"/>
                  </a:cubicBezTo>
                  <a:cubicBezTo>
                    <a:pt x="243" y="204"/>
                    <a:pt x="243" y="205"/>
                    <a:pt x="243" y="207"/>
                  </a:cubicBezTo>
                  <a:cubicBezTo>
                    <a:pt x="243" y="210"/>
                    <a:pt x="244" y="213"/>
                    <a:pt x="245" y="215"/>
                  </a:cubicBezTo>
                  <a:cubicBezTo>
                    <a:pt x="247" y="217"/>
                    <a:pt x="249" y="219"/>
                    <a:pt x="252" y="220"/>
                  </a:cubicBezTo>
                  <a:cubicBezTo>
                    <a:pt x="254" y="222"/>
                    <a:pt x="257" y="224"/>
                    <a:pt x="260" y="225"/>
                  </a:cubicBezTo>
                  <a:cubicBezTo>
                    <a:pt x="264" y="226"/>
                    <a:pt x="267" y="228"/>
                    <a:pt x="271" y="230"/>
                  </a:cubicBezTo>
                  <a:cubicBezTo>
                    <a:pt x="274" y="231"/>
                    <a:pt x="278" y="233"/>
                    <a:pt x="281" y="235"/>
                  </a:cubicBezTo>
                  <a:cubicBezTo>
                    <a:pt x="284" y="237"/>
                    <a:pt x="287" y="239"/>
                    <a:pt x="290" y="242"/>
                  </a:cubicBezTo>
                  <a:cubicBezTo>
                    <a:pt x="292" y="245"/>
                    <a:pt x="295" y="248"/>
                    <a:pt x="296" y="252"/>
                  </a:cubicBezTo>
                  <a:cubicBezTo>
                    <a:pt x="298" y="256"/>
                    <a:pt x="299" y="261"/>
                    <a:pt x="299" y="266"/>
                  </a:cubicBezTo>
                  <a:cubicBezTo>
                    <a:pt x="299" y="273"/>
                    <a:pt x="297" y="279"/>
                    <a:pt x="295" y="284"/>
                  </a:cubicBezTo>
                  <a:cubicBezTo>
                    <a:pt x="292" y="289"/>
                    <a:pt x="289" y="293"/>
                    <a:pt x="284" y="297"/>
                  </a:cubicBezTo>
                  <a:cubicBezTo>
                    <a:pt x="280" y="300"/>
                    <a:pt x="275" y="303"/>
                    <a:pt x="269" y="304"/>
                  </a:cubicBezTo>
                  <a:cubicBezTo>
                    <a:pt x="268" y="305"/>
                    <a:pt x="268" y="305"/>
                    <a:pt x="267" y="30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51" y="322"/>
                    <a:pt x="251" y="322"/>
                    <a:pt x="251" y="322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46" y="307"/>
                    <a:pt x="242" y="307"/>
                    <a:pt x="238" y="306"/>
                  </a:cubicBezTo>
                  <a:cubicBezTo>
                    <a:pt x="234" y="305"/>
                    <a:pt x="231" y="304"/>
                    <a:pt x="228" y="303"/>
                  </a:cubicBezTo>
                  <a:cubicBezTo>
                    <a:pt x="225" y="302"/>
                    <a:pt x="223" y="301"/>
                    <a:pt x="221" y="300"/>
                  </a:cubicBezTo>
                  <a:cubicBezTo>
                    <a:pt x="219" y="299"/>
                    <a:pt x="217" y="298"/>
                    <a:pt x="216" y="297"/>
                  </a:cubicBezTo>
                  <a:cubicBezTo>
                    <a:pt x="215" y="296"/>
                    <a:pt x="215" y="295"/>
                    <a:pt x="214" y="293"/>
                  </a:cubicBezTo>
                  <a:cubicBezTo>
                    <a:pt x="214" y="292"/>
                    <a:pt x="214" y="289"/>
                    <a:pt x="214" y="286"/>
                  </a:cubicBezTo>
                  <a:cubicBezTo>
                    <a:pt x="214" y="284"/>
                    <a:pt x="214" y="282"/>
                    <a:pt x="214" y="281"/>
                  </a:cubicBezTo>
                  <a:cubicBezTo>
                    <a:pt x="214" y="280"/>
                    <a:pt x="214" y="279"/>
                    <a:pt x="215" y="278"/>
                  </a:cubicBezTo>
                  <a:cubicBezTo>
                    <a:pt x="215" y="277"/>
                    <a:pt x="215" y="276"/>
                    <a:pt x="216" y="276"/>
                  </a:cubicBezTo>
                  <a:cubicBezTo>
                    <a:pt x="216" y="275"/>
                    <a:pt x="217" y="275"/>
                    <a:pt x="218" y="275"/>
                  </a:cubicBezTo>
                  <a:cubicBezTo>
                    <a:pt x="219" y="275"/>
                    <a:pt x="220" y="276"/>
                    <a:pt x="222" y="277"/>
                  </a:cubicBezTo>
                  <a:cubicBezTo>
                    <a:pt x="223" y="278"/>
                    <a:pt x="226" y="279"/>
                    <a:pt x="228" y="281"/>
                  </a:cubicBezTo>
                  <a:cubicBezTo>
                    <a:pt x="231" y="282"/>
                    <a:pt x="234" y="283"/>
                    <a:pt x="238" y="284"/>
                  </a:cubicBezTo>
                  <a:cubicBezTo>
                    <a:pt x="242" y="285"/>
                    <a:pt x="246" y="286"/>
                    <a:pt x="251" y="286"/>
                  </a:cubicBezTo>
                  <a:cubicBezTo>
                    <a:pt x="254" y="286"/>
                    <a:pt x="257" y="285"/>
                    <a:pt x="259" y="285"/>
                  </a:cubicBezTo>
                  <a:cubicBezTo>
                    <a:pt x="262" y="284"/>
                    <a:pt x="264" y="283"/>
                    <a:pt x="266" y="281"/>
                  </a:cubicBezTo>
                  <a:cubicBezTo>
                    <a:pt x="268" y="280"/>
                    <a:pt x="269" y="278"/>
                    <a:pt x="270" y="276"/>
                  </a:cubicBezTo>
                  <a:cubicBezTo>
                    <a:pt x="271" y="274"/>
                    <a:pt x="271" y="272"/>
                    <a:pt x="271" y="269"/>
                  </a:cubicBezTo>
                  <a:cubicBezTo>
                    <a:pt x="271" y="266"/>
                    <a:pt x="270" y="264"/>
                    <a:pt x="269" y="262"/>
                  </a:cubicBezTo>
                  <a:cubicBezTo>
                    <a:pt x="267" y="260"/>
                    <a:pt x="265" y="258"/>
                    <a:pt x="263" y="256"/>
                  </a:cubicBezTo>
                  <a:cubicBezTo>
                    <a:pt x="260" y="254"/>
                    <a:pt x="257" y="253"/>
                    <a:pt x="254" y="252"/>
                  </a:cubicBezTo>
                  <a:cubicBezTo>
                    <a:pt x="251" y="250"/>
                    <a:pt x="247" y="249"/>
                    <a:pt x="244" y="247"/>
                  </a:cubicBezTo>
                  <a:cubicBezTo>
                    <a:pt x="240" y="245"/>
                    <a:pt x="237" y="244"/>
                    <a:pt x="234" y="242"/>
                  </a:cubicBezTo>
                  <a:cubicBezTo>
                    <a:pt x="230" y="239"/>
                    <a:pt x="227" y="237"/>
                    <a:pt x="225" y="234"/>
                  </a:cubicBezTo>
                  <a:cubicBezTo>
                    <a:pt x="222" y="231"/>
                    <a:pt x="220" y="228"/>
                    <a:pt x="219" y="224"/>
                  </a:cubicBezTo>
                  <a:cubicBezTo>
                    <a:pt x="217" y="220"/>
                    <a:pt x="216" y="216"/>
                    <a:pt x="216" y="210"/>
                  </a:cubicBezTo>
                  <a:cubicBezTo>
                    <a:pt x="216" y="204"/>
                    <a:pt x="217" y="199"/>
                    <a:pt x="220" y="194"/>
                  </a:cubicBezTo>
                  <a:cubicBezTo>
                    <a:pt x="222" y="189"/>
                    <a:pt x="225" y="185"/>
                    <a:pt x="229" y="182"/>
                  </a:cubicBezTo>
                  <a:cubicBezTo>
                    <a:pt x="233" y="179"/>
                    <a:pt x="237" y="177"/>
                    <a:pt x="243" y="175"/>
                  </a:cubicBezTo>
                  <a:cubicBezTo>
                    <a:pt x="245" y="174"/>
                    <a:pt x="248" y="174"/>
                    <a:pt x="251" y="173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67" y="157"/>
                    <a:pt x="267" y="157"/>
                    <a:pt x="267" y="157"/>
                  </a:cubicBezTo>
                  <a:cubicBezTo>
                    <a:pt x="267" y="173"/>
                    <a:pt x="267" y="173"/>
                    <a:pt x="267" y="173"/>
                  </a:cubicBezTo>
                  <a:cubicBezTo>
                    <a:pt x="268" y="174"/>
                    <a:pt x="268" y="174"/>
                    <a:pt x="269" y="174"/>
                  </a:cubicBezTo>
                  <a:cubicBezTo>
                    <a:pt x="272" y="174"/>
                    <a:pt x="275" y="175"/>
                    <a:pt x="277" y="176"/>
                  </a:cubicBezTo>
                  <a:cubicBezTo>
                    <a:pt x="280" y="176"/>
                    <a:pt x="282" y="177"/>
                    <a:pt x="285" y="178"/>
                  </a:cubicBezTo>
                  <a:cubicBezTo>
                    <a:pt x="287" y="179"/>
                    <a:pt x="288" y="180"/>
                    <a:pt x="289" y="181"/>
                  </a:cubicBezTo>
                  <a:cubicBezTo>
                    <a:pt x="289" y="181"/>
                    <a:pt x="290" y="182"/>
                    <a:pt x="290" y="182"/>
                  </a:cubicBezTo>
                  <a:close/>
                  <a:moveTo>
                    <a:pt x="176" y="240"/>
                  </a:moveTo>
                  <a:cubicBezTo>
                    <a:pt x="176" y="293"/>
                    <a:pt x="212" y="336"/>
                    <a:pt x="256" y="336"/>
                  </a:cubicBezTo>
                  <a:cubicBezTo>
                    <a:pt x="79" y="336"/>
                    <a:pt x="79" y="336"/>
                    <a:pt x="79" y="336"/>
                  </a:cubicBezTo>
                  <a:cubicBezTo>
                    <a:pt x="79" y="334"/>
                    <a:pt x="80" y="331"/>
                    <a:pt x="80" y="328"/>
                  </a:cubicBezTo>
                  <a:cubicBezTo>
                    <a:pt x="80" y="315"/>
                    <a:pt x="69" y="304"/>
                    <a:pt x="56" y="304"/>
                  </a:cubicBezTo>
                  <a:cubicBezTo>
                    <a:pt x="53" y="304"/>
                    <a:pt x="51" y="305"/>
                    <a:pt x="48" y="306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51" y="175"/>
                    <a:pt x="53" y="176"/>
                    <a:pt x="56" y="176"/>
                  </a:cubicBezTo>
                  <a:cubicBezTo>
                    <a:pt x="69" y="176"/>
                    <a:pt x="80" y="165"/>
                    <a:pt x="80" y="152"/>
                  </a:cubicBezTo>
                  <a:cubicBezTo>
                    <a:pt x="80" y="149"/>
                    <a:pt x="79" y="146"/>
                    <a:pt x="79" y="144"/>
                  </a:cubicBezTo>
                  <a:cubicBezTo>
                    <a:pt x="256" y="144"/>
                    <a:pt x="256" y="144"/>
                    <a:pt x="256" y="144"/>
                  </a:cubicBezTo>
                  <a:cubicBezTo>
                    <a:pt x="212" y="144"/>
                    <a:pt x="176" y="187"/>
                    <a:pt x="176" y="240"/>
                  </a:cubicBezTo>
                  <a:close/>
                  <a:moveTo>
                    <a:pt x="112" y="207"/>
                  </a:moveTo>
                  <a:cubicBezTo>
                    <a:pt x="99" y="207"/>
                    <a:pt x="88" y="221"/>
                    <a:pt x="88" y="239"/>
                  </a:cubicBezTo>
                  <a:cubicBezTo>
                    <a:pt x="88" y="256"/>
                    <a:pt x="99" y="271"/>
                    <a:pt x="112" y="271"/>
                  </a:cubicBezTo>
                  <a:cubicBezTo>
                    <a:pt x="125" y="271"/>
                    <a:pt x="136" y="256"/>
                    <a:pt x="136" y="239"/>
                  </a:cubicBezTo>
                  <a:cubicBezTo>
                    <a:pt x="136" y="221"/>
                    <a:pt x="125" y="207"/>
                    <a:pt x="112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7003" y="-1196"/>
              <a:ext cx="1021" cy="756"/>
            </a:xfrm>
            <a:custGeom>
              <a:avLst/>
              <a:gdLst>
                <a:gd name="T0" fmla="*/ 220 w 432"/>
                <a:gd name="T1" fmla="*/ 272 h 320"/>
                <a:gd name="T2" fmla="*/ 416 w 432"/>
                <a:gd name="T3" fmla="*/ 240 h 320"/>
                <a:gd name="T4" fmla="*/ 416 w 432"/>
                <a:gd name="T5" fmla="*/ 272 h 320"/>
                <a:gd name="T6" fmla="*/ 236 w 432"/>
                <a:gd name="T7" fmla="*/ 224 h 320"/>
                <a:gd name="T8" fmla="*/ 236 w 432"/>
                <a:gd name="T9" fmla="*/ 192 h 320"/>
                <a:gd name="T10" fmla="*/ 432 w 432"/>
                <a:gd name="T11" fmla="*/ 208 h 320"/>
                <a:gd name="T12" fmla="*/ 416 w 432"/>
                <a:gd name="T13" fmla="*/ 176 h 320"/>
                <a:gd name="T14" fmla="*/ 220 w 432"/>
                <a:gd name="T15" fmla="*/ 144 h 320"/>
                <a:gd name="T16" fmla="*/ 432 w 432"/>
                <a:gd name="T17" fmla="*/ 160 h 320"/>
                <a:gd name="T18" fmla="*/ 416 w 432"/>
                <a:gd name="T19" fmla="*/ 128 h 320"/>
                <a:gd name="T20" fmla="*/ 171 w 432"/>
                <a:gd name="T21" fmla="*/ 96 h 320"/>
                <a:gd name="T22" fmla="*/ 432 w 432"/>
                <a:gd name="T23" fmla="*/ 112 h 320"/>
                <a:gd name="T24" fmla="*/ 416 w 432"/>
                <a:gd name="T25" fmla="*/ 80 h 320"/>
                <a:gd name="T26" fmla="*/ 144 w 432"/>
                <a:gd name="T27" fmla="*/ 64 h 320"/>
                <a:gd name="T28" fmla="*/ 416 w 432"/>
                <a:gd name="T29" fmla="*/ 48 h 320"/>
                <a:gd name="T30" fmla="*/ 416 w 432"/>
                <a:gd name="T31" fmla="*/ 80 h 320"/>
                <a:gd name="T32" fmla="*/ 160 w 432"/>
                <a:gd name="T33" fmla="*/ 32 h 320"/>
                <a:gd name="T34" fmla="*/ 160 w 432"/>
                <a:gd name="T35" fmla="*/ 0 h 320"/>
                <a:gd name="T36" fmla="*/ 432 w 432"/>
                <a:gd name="T37" fmla="*/ 16 h 320"/>
                <a:gd name="T38" fmla="*/ 224 w 432"/>
                <a:gd name="T39" fmla="*/ 208 h 320"/>
                <a:gd name="T40" fmla="*/ 0 w 432"/>
                <a:gd name="T41" fmla="*/ 208 h 320"/>
                <a:gd name="T42" fmla="*/ 224 w 432"/>
                <a:gd name="T43" fmla="*/ 208 h 320"/>
                <a:gd name="T44" fmla="*/ 145 w 432"/>
                <a:gd name="T45" fmla="*/ 210 h 320"/>
                <a:gd name="T46" fmla="*/ 126 w 432"/>
                <a:gd name="T47" fmla="*/ 197 h 320"/>
                <a:gd name="T48" fmla="*/ 107 w 432"/>
                <a:gd name="T49" fmla="*/ 188 h 320"/>
                <a:gd name="T50" fmla="*/ 98 w 432"/>
                <a:gd name="T51" fmla="*/ 175 h 320"/>
                <a:gd name="T52" fmla="*/ 103 w 432"/>
                <a:gd name="T53" fmla="*/ 165 h 320"/>
                <a:gd name="T54" fmla="*/ 116 w 432"/>
                <a:gd name="T55" fmla="*/ 161 h 320"/>
                <a:gd name="T56" fmla="*/ 134 w 432"/>
                <a:gd name="T57" fmla="*/ 166 h 320"/>
                <a:gd name="T58" fmla="*/ 143 w 432"/>
                <a:gd name="T59" fmla="*/ 170 h 320"/>
                <a:gd name="T60" fmla="*/ 146 w 432"/>
                <a:gd name="T61" fmla="*/ 168 h 320"/>
                <a:gd name="T62" fmla="*/ 147 w 432"/>
                <a:gd name="T63" fmla="*/ 159 h 320"/>
                <a:gd name="T64" fmla="*/ 146 w 432"/>
                <a:gd name="T65" fmla="*/ 152 h 320"/>
                <a:gd name="T66" fmla="*/ 144 w 432"/>
                <a:gd name="T67" fmla="*/ 149 h 320"/>
                <a:gd name="T68" fmla="*/ 133 w 432"/>
                <a:gd name="T69" fmla="*/ 143 h 320"/>
                <a:gd name="T70" fmla="*/ 122 w 432"/>
                <a:gd name="T71" fmla="*/ 141 h 320"/>
                <a:gd name="T72" fmla="*/ 107 w 432"/>
                <a:gd name="T73" fmla="*/ 125 h 320"/>
                <a:gd name="T74" fmla="*/ 98 w 432"/>
                <a:gd name="T75" fmla="*/ 143 h 320"/>
                <a:gd name="T76" fmla="*/ 75 w 432"/>
                <a:gd name="T77" fmla="*/ 162 h 320"/>
                <a:gd name="T78" fmla="*/ 74 w 432"/>
                <a:gd name="T79" fmla="*/ 192 h 320"/>
                <a:gd name="T80" fmla="*/ 89 w 432"/>
                <a:gd name="T81" fmla="*/ 209 h 320"/>
                <a:gd name="T82" fmla="*/ 109 w 432"/>
                <a:gd name="T83" fmla="*/ 219 h 320"/>
                <a:gd name="T84" fmla="*/ 124 w 432"/>
                <a:gd name="T85" fmla="*/ 230 h 320"/>
                <a:gd name="T86" fmla="*/ 125 w 432"/>
                <a:gd name="T87" fmla="*/ 244 h 320"/>
                <a:gd name="T88" fmla="*/ 115 w 432"/>
                <a:gd name="T89" fmla="*/ 252 h 320"/>
                <a:gd name="T90" fmla="*/ 93 w 432"/>
                <a:gd name="T91" fmla="*/ 252 h 320"/>
                <a:gd name="T92" fmla="*/ 77 w 432"/>
                <a:gd name="T93" fmla="*/ 245 h 320"/>
                <a:gd name="T94" fmla="*/ 72 w 432"/>
                <a:gd name="T95" fmla="*/ 244 h 320"/>
                <a:gd name="T96" fmla="*/ 70 w 432"/>
                <a:gd name="T97" fmla="*/ 249 h 320"/>
                <a:gd name="T98" fmla="*/ 70 w 432"/>
                <a:gd name="T99" fmla="*/ 261 h 320"/>
                <a:gd name="T100" fmla="*/ 76 w 432"/>
                <a:gd name="T101" fmla="*/ 268 h 320"/>
                <a:gd name="T102" fmla="*/ 94 w 432"/>
                <a:gd name="T103" fmla="*/ 274 h 320"/>
                <a:gd name="T104" fmla="*/ 107 w 432"/>
                <a:gd name="T105" fmla="*/ 275 h 320"/>
                <a:gd name="T106" fmla="*/ 122 w 432"/>
                <a:gd name="T107" fmla="*/ 290 h 320"/>
                <a:gd name="T108" fmla="*/ 125 w 432"/>
                <a:gd name="T109" fmla="*/ 272 h 320"/>
                <a:gd name="T110" fmla="*/ 150 w 432"/>
                <a:gd name="T111" fmla="*/ 252 h 320"/>
                <a:gd name="T112" fmla="*/ 152 w 432"/>
                <a:gd name="T113" fmla="*/ 220 h 320"/>
                <a:gd name="T114" fmla="*/ 416 w 432"/>
                <a:gd name="T115" fmla="*/ 288 h 320"/>
                <a:gd name="T116" fmla="*/ 416 w 432"/>
                <a:gd name="T117" fmla="*/ 320 h 320"/>
                <a:gd name="T118" fmla="*/ 209 w 432"/>
                <a:gd name="T119" fmla="*/ 28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2" h="320">
                  <a:moveTo>
                    <a:pt x="416" y="272"/>
                  </a:moveTo>
                  <a:cubicBezTo>
                    <a:pt x="220" y="272"/>
                    <a:pt x="220" y="272"/>
                    <a:pt x="220" y="272"/>
                  </a:cubicBezTo>
                  <a:cubicBezTo>
                    <a:pt x="226" y="262"/>
                    <a:pt x="230" y="251"/>
                    <a:pt x="233" y="240"/>
                  </a:cubicBezTo>
                  <a:cubicBezTo>
                    <a:pt x="416" y="240"/>
                    <a:pt x="416" y="240"/>
                    <a:pt x="416" y="240"/>
                  </a:cubicBezTo>
                  <a:cubicBezTo>
                    <a:pt x="425" y="240"/>
                    <a:pt x="432" y="247"/>
                    <a:pt x="432" y="256"/>
                  </a:cubicBezTo>
                  <a:cubicBezTo>
                    <a:pt x="432" y="265"/>
                    <a:pt x="425" y="272"/>
                    <a:pt x="416" y="272"/>
                  </a:cubicBezTo>
                  <a:close/>
                  <a:moveTo>
                    <a:pt x="416" y="224"/>
                  </a:moveTo>
                  <a:cubicBezTo>
                    <a:pt x="236" y="224"/>
                    <a:pt x="236" y="224"/>
                    <a:pt x="236" y="224"/>
                  </a:cubicBezTo>
                  <a:cubicBezTo>
                    <a:pt x="237" y="219"/>
                    <a:pt x="237" y="213"/>
                    <a:pt x="237" y="208"/>
                  </a:cubicBezTo>
                  <a:cubicBezTo>
                    <a:pt x="237" y="203"/>
                    <a:pt x="237" y="197"/>
                    <a:pt x="236" y="192"/>
                  </a:cubicBezTo>
                  <a:cubicBezTo>
                    <a:pt x="416" y="192"/>
                    <a:pt x="416" y="192"/>
                    <a:pt x="416" y="192"/>
                  </a:cubicBezTo>
                  <a:cubicBezTo>
                    <a:pt x="425" y="192"/>
                    <a:pt x="432" y="199"/>
                    <a:pt x="432" y="208"/>
                  </a:cubicBezTo>
                  <a:cubicBezTo>
                    <a:pt x="432" y="217"/>
                    <a:pt x="425" y="224"/>
                    <a:pt x="416" y="224"/>
                  </a:cubicBezTo>
                  <a:close/>
                  <a:moveTo>
                    <a:pt x="416" y="176"/>
                  </a:moveTo>
                  <a:cubicBezTo>
                    <a:pt x="233" y="176"/>
                    <a:pt x="233" y="176"/>
                    <a:pt x="233" y="176"/>
                  </a:cubicBezTo>
                  <a:cubicBezTo>
                    <a:pt x="230" y="165"/>
                    <a:pt x="226" y="154"/>
                    <a:pt x="220" y="144"/>
                  </a:cubicBezTo>
                  <a:cubicBezTo>
                    <a:pt x="416" y="144"/>
                    <a:pt x="416" y="144"/>
                    <a:pt x="416" y="144"/>
                  </a:cubicBezTo>
                  <a:cubicBezTo>
                    <a:pt x="425" y="144"/>
                    <a:pt x="432" y="151"/>
                    <a:pt x="432" y="160"/>
                  </a:cubicBezTo>
                  <a:cubicBezTo>
                    <a:pt x="432" y="169"/>
                    <a:pt x="425" y="176"/>
                    <a:pt x="416" y="176"/>
                  </a:cubicBezTo>
                  <a:close/>
                  <a:moveTo>
                    <a:pt x="416" y="128"/>
                  </a:moveTo>
                  <a:cubicBezTo>
                    <a:pt x="209" y="128"/>
                    <a:pt x="209" y="128"/>
                    <a:pt x="209" y="128"/>
                  </a:cubicBezTo>
                  <a:cubicBezTo>
                    <a:pt x="199" y="115"/>
                    <a:pt x="186" y="104"/>
                    <a:pt x="171" y="96"/>
                  </a:cubicBezTo>
                  <a:cubicBezTo>
                    <a:pt x="416" y="96"/>
                    <a:pt x="416" y="96"/>
                    <a:pt x="416" y="96"/>
                  </a:cubicBezTo>
                  <a:cubicBezTo>
                    <a:pt x="425" y="96"/>
                    <a:pt x="432" y="103"/>
                    <a:pt x="432" y="112"/>
                  </a:cubicBezTo>
                  <a:cubicBezTo>
                    <a:pt x="432" y="121"/>
                    <a:pt x="425" y="128"/>
                    <a:pt x="416" y="128"/>
                  </a:cubicBezTo>
                  <a:close/>
                  <a:moveTo>
                    <a:pt x="416" y="80"/>
                  </a:moveTo>
                  <a:cubicBezTo>
                    <a:pt x="160" y="80"/>
                    <a:pt x="160" y="80"/>
                    <a:pt x="160" y="80"/>
                  </a:cubicBezTo>
                  <a:cubicBezTo>
                    <a:pt x="151" y="80"/>
                    <a:pt x="144" y="73"/>
                    <a:pt x="144" y="64"/>
                  </a:cubicBezTo>
                  <a:cubicBezTo>
                    <a:pt x="144" y="55"/>
                    <a:pt x="151" y="48"/>
                    <a:pt x="160" y="48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25" y="48"/>
                    <a:pt x="432" y="55"/>
                    <a:pt x="432" y="64"/>
                  </a:cubicBezTo>
                  <a:cubicBezTo>
                    <a:pt x="432" y="73"/>
                    <a:pt x="425" y="80"/>
                    <a:pt x="416" y="80"/>
                  </a:cubicBezTo>
                  <a:close/>
                  <a:moveTo>
                    <a:pt x="416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1" y="32"/>
                    <a:pt x="144" y="25"/>
                    <a:pt x="144" y="16"/>
                  </a:cubicBezTo>
                  <a:cubicBezTo>
                    <a:pt x="144" y="7"/>
                    <a:pt x="151" y="0"/>
                    <a:pt x="160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25" y="0"/>
                    <a:pt x="432" y="7"/>
                    <a:pt x="432" y="16"/>
                  </a:cubicBezTo>
                  <a:cubicBezTo>
                    <a:pt x="432" y="25"/>
                    <a:pt x="425" y="32"/>
                    <a:pt x="416" y="32"/>
                  </a:cubicBezTo>
                  <a:close/>
                  <a:moveTo>
                    <a:pt x="224" y="208"/>
                  </a:moveTo>
                  <a:cubicBezTo>
                    <a:pt x="224" y="270"/>
                    <a:pt x="174" y="320"/>
                    <a:pt x="112" y="320"/>
                  </a:cubicBezTo>
                  <a:cubicBezTo>
                    <a:pt x="50" y="320"/>
                    <a:pt x="0" y="270"/>
                    <a:pt x="0" y="208"/>
                  </a:cubicBezTo>
                  <a:cubicBezTo>
                    <a:pt x="0" y="146"/>
                    <a:pt x="50" y="96"/>
                    <a:pt x="112" y="96"/>
                  </a:cubicBezTo>
                  <a:cubicBezTo>
                    <a:pt x="174" y="96"/>
                    <a:pt x="224" y="146"/>
                    <a:pt x="224" y="208"/>
                  </a:cubicBezTo>
                  <a:close/>
                  <a:moveTo>
                    <a:pt x="152" y="220"/>
                  </a:moveTo>
                  <a:cubicBezTo>
                    <a:pt x="150" y="216"/>
                    <a:pt x="148" y="213"/>
                    <a:pt x="145" y="210"/>
                  </a:cubicBezTo>
                  <a:cubicBezTo>
                    <a:pt x="143" y="207"/>
                    <a:pt x="140" y="205"/>
                    <a:pt x="136" y="203"/>
                  </a:cubicBezTo>
                  <a:cubicBezTo>
                    <a:pt x="133" y="201"/>
                    <a:pt x="130" y="199"/>
                    <a:pt x="126" y="197"/>
                  </a:cubicBezTo>
                  <a:cubicBezTo>
                    <a:pt x="123" y="196"/>
                    <a:pt x="119" y="194"/>
                    <a:pt x="116" y="193"/>
                  </a:cubicBezTo>
                  <a:cubicBezTo>
                    <a:pt x="113" y="191"/>
                    <a:pt x="110" y="190"/>
                    <a:pt x="107" y="188"/>
                  </a:cubicBezTo>
                  <a:cubicBezTo>
                    <a:pt x="104" y="187"/>
                    <a:pt x="102" y="185"/>
                    <a:pt x="101" y="183"/>
                  </a:cubicBezTo>
                  <a:cubicBezTo>
                    <a:pt x="99" y="181"/>
                    <a:pt x="98" y="178"/>
                    <a:pt x="98" y="175"/>
                  </a:cubicBezTo>
                  <a:cubicBezTo>
                    <a:pt x="98" y="173"/>
                    <a:pt x="99" y="172"/>
                    <a:pt x="100" y="170"/>
                  </a:cubicBezTo>
                  <a:cubicBezTo>
                    <a:pt x="100" y="168"/>
                    <a:pt x="101" y="167"/>
                    <a:pt x="103" y="165"/>
                  </a:cubicBezTo>
                  <a:cubicBezTo>
                    <a:pt x="104" y="164"/>
                    <a:pt x="106" y="163"/>
                    <a:pt x="108" y="162"/>
                  </a:cubicBezTo>
                  <a:cubicBezTo>
                    <a:pt x="110" y="162"/>
                    <a:pt x="113" y="161"/>
                    <a:pt x="116" y="161"/>
                  </a:cubicBezTo>
                  <a:cubicBezTo>
                    <a:pt x="119" y="161"/>
                    <a:pt x="123" y="162"/>
                    <a:pt x="126" y="163"/>
                  </a:cubicBezTo>
                  <a:cubicBezTo>
                    <a:pt x="129" y="164"/>
                    <a:pt x="131" y="165"/>
                    <a:pt x="134" y="166"/>
                  </a:cubicBezTo>
                  <a:cubicBezTo>
                    <a:pt x="136" y="167"/>
                    <a:pt x="138" y="168"/>
                    <a:pt x="140" y="169"/>
                  </a:cubicBezTo>
                  <a:cubicBezTo>
                    <a:pt x="141" y="170"/>
                    <a:pt x="142" y="170"/>
                    <a:pt x="143" y="170"/>
                  </a:cubicBezTo>
                  <a:cubicBezTo>
                    <a:pt x="144" y="170"/>
                    <a:pt x="144" y="170"/>
                    <a:pt x="145" y="170"/>
                  </a:cubicBezTo>
                  <a:cubicBezTo>
                    <a:pt x="145" y="169"/>
                    <a:pt x="146" y="169"/>
                    <a:pt x="146" y="168"/>
                  </a:cubicBezTo>
                  <a:cubicBezTo>
                    <a:pt x="146" y="167"/>
                    <a:pt x="146" y="166"/>
                    <a:pt x="146" y="164"/>
                  </a:cubicBezTo>
                  <a:cubicBezTo>
                    <a:pt x="146" y="163"/>
                    <a:pt x="147" y="161"/>
                    <a:pt x="147" y="159"/>
                  </a:cubicBezTo>
                  <a:cubicBezTo>
                    <a:pt x="147" y="158"/>
                    <a:pt x="146" y="156"/>
                    <a:pt x="146" y="155"/>
                  </a:cubicBezTo>
                  <a:cubicBezTo>
                    <a:pt x="146" y="154"/>
                    <a:pt x="146" y="153"/>
                    <a:pt x="146" y="152"/>
                  </a:cubicBezTo>
                  <a:cubicBezTo>
                    <a:pt x="146" y="151"/>
                    <a:pt x="146" y="151"/>
                    <a:pt x="146" y="150"/>
                  </a:cubicBezTo>
                  <a:cubicBezTo>
                    <a:pt x="145" y="150"/>
                    <a:pt x="145" y="149"/>
                    <a:pt x="144" y="149"/>
                  </a:cubicBezTo>
                  <a:cubicBezTo>
                    <a:pt x="143" y="148"/>
                    <a:pt x="142" y="147"/>
                    <a:pt x="140" y="146"/>
                  </a:cubicBezTo>
                  <a:cubicBezTo>
                    <a:pt x="138" y="145"/>
                    <a:pt x="136" y="144"/>
                    <a:pt x="133" y="143"/>
                  </a:cubicBezTo>
                  <a:cubicBezTo>
                    <a:pt x="130" y="143"/>
                    <a:pt x="127" y="142"/>
                    <a:pt x="124" y="142"/>
                  </a:cubicBezTo>
                  <a:cubicBezTo>
                    <a:pt x="124" y="142"/>
                    <a:pt x="123" y="142"/>
                    <a:pt x="122" y="141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4" y="142"/>
                    <a:pt x="101" y="142"/>
                    <a:pt x="98" y="143"/>
                  </a:cubicBezTo>
                  <a:cubicBezTo>
                    <a:pt x="93" y="145"/>
                    <a:pt x="88" y="147"/>
                    <a:pt x="85" y="150"/>
                  </a:cubicBezTo>
                  <a:cubicBezTo>
                    <a:pt x="81" y="153"/>
                    <a:pt x="78" y="157"/>
                    <a:pt x="75" y="162"/>
                  </a:cubicBezTo>
                  <a:cubicBezTo>
                    <a:pt x="73" y="167"/>
                    <a:pt x="72" y="172"/>
                    <a:pt x="72" y="178"/>
                  </a:cubicBezTo>
                  <a:cubicBezTo>
                    <a:pt x="72" y="184"/>
                    <a:pt x="73" y="188"/>
                    <a:pt x="74" y="192"/>
                  </a:cubicBezTo>
                  <a:cubicBezTo>
                    <a:pt x="76" y="196"/>
                    <a:pt x="78" y="199"/>
                    <a:pt x="80" y="202"/>
                  </a:cubicBezTo>
                  <a:cubicBezTo>
                    <a:pt x="83" y="205"/>
                    <a:pt x="86" y="207"/>
                    <a:pt x="89" y="209"/>
                  </a:cubicBezTo>
                  <a:cubicBezTo>
                    <a:pt x="92" y="211"/>
                    <a:pt x="96" y="213"/>
                    <a:pt x="99" y="215"/>
                  </a:cubicBezTo>
                  <a:cubicBezTo>
                    <a:pt x="103" y="216"/>
                    <a:pt x="106" y="218"/>
                    <a:pt x="109" y="219"/>
                  </a:cubicBezTo>
                  <a:cubicBezTo>
                    <a:pt x="113" y="221"/>
                    <a:pt x="116" y="222"/>
                    <a:pt x="118" y="224"/>
                  </a:cubicBezTo>
                  <a:cubicBezTo>
                    <a:pt x="121" y="226"/>
                    <a:pt x="123" y="227"/>
                    <a:pt x="124" y="230"/>
                  </a:cubicBezTo>
                  <a:cubicBezTo>
                    <a:pt x="126" y="232"/>
                    <a:pt x="127" y="234"/>
                    <a:pt x="127" y="237"/>
                  </a:cubicBezTo>
                  <a:cubicBezTo>
                    <a:pt x="127" y="240"/>
                    <a:pt x="126" y="242"/>
                    <a:pt x="125" y="244"/>
                  </a:cubicBezTo>
                  <a:cubicBezTo>
                    <a:pt x="124" y="246"/>
                    <a:pt x="123" y="248"/>
                    <a:pt x="121" y="249"/>
                  </a:cubicBezTo>
                  <a:cubicBezTo>
                    <a:pt x="120" y="251"/>
                    <a:pt x="117" y="252"/>
                    <a:pt x="115" y="252"/>
                  </a:cubicBezTo>
                  <a:cubicBezTo>
                    <a:pt x="112" y="253"/>
                    <a:pt x="109" y="254"/>
                    <a:pt x="106" y="254"/>
                  </a:cubicBezTo>
                  <a:cubicBezTo>
                    <a:pt x="101" y="254"/>
                    <a:pt x="97" y="253"/>
                    <a:pt x="93" y="252"/>
                  </a:cubicBezTo>
                  <a:cubicBezTo>
                    <a:pt x="90" y="251"/>
                    <a:pt x="87" y="250"/>
                    <a:pt x="84" y="248"/>
                  </a:cubicBezTo>
                  <a:cubicBezTo>
                    <a:pt x="81" y="247"/>
                    <a:pt x="79" y="246"/>
                    <a:pt x="77" y="245"/>
                  </a:cubicBezTo>
                  <a:cubicBezTo>
                    <a:pt x="76" y="244"/>
                    <a:pt x="74" y="243"/>
                    <a:pt x="73" y="243"/>
                  </a:cubicBezTo>
                  <a:cubicBezTo>
                    <a:pt x="73" y="243"/>
                    <a:pt x="72" y="243"/>
                    <a:pt x="72" y="244"/>
                  </a:cubicBezTo>
                  <a:cubicBezTo>
                    <a:pt x="71" y="244"/>
                    <a:pt x="71" y="245"/>
                    <a:pt x="70" y="245"/>
                  </a:cubicBezTo>
                  <a:cubicBezTo>
                    <a:pt x="70" y="246"/>
                    <a:pt x="70" y="247"/>
                    <a:pt x="70" y="249"/>
                  </a:cubicBezTo>
                  <a:cubicBezTo>
                    <a:pt x="70" y="250"/>
                    <a:pt x="70" y="252"/>
                    <a:pt x="70" y="254"/>
                  </a:cubicBezTo>
                  <a:cubicBezTo>
                    <a:pt x="70" y="257"/>
                    <a:pt x="70" y="259"/>
                    <a:pt x="70" y="261"/>
                  </a:cubicBezTo>
                  <a:cubicBezTo>
                    <a:pt x="70" y="263"/>
                    <a:pt x="71" y="264"/>
                    <a:pt x="72" y="265"/>
                  </a:cubicBezTo>
                  <a:cubicBezTo>
                    <a:pt x="73" y="266"/>
                    <a:pt x="74" y="267"/>
                    <a:pt x="76" y="268"/>
                  </a:cubicBezTo>
                  <a:cubicBezTo>
                    <a:pt x="78" y="269"/>
                    <a:pt x="81" y="270"/>
                    <a:pt x="84" y="271"/>
                  </a:cubicBezTo>
                  <a:cubicBezTo>
                    <a:pt x="86" y="272"/>
                    <a:pt x="90" y="273"/>
                    <a:pt x="94" y="274"/>
                  </a:cubicBezTo>
                  <a:cubicBezTo>
                    <a:pt x="98" y="274"/>
                    <a:pt x="102" y="275"/>
                    <a:pt x="106" y="275"/>
                  </a:cubicBezTo>
                  <a:cubicBezTo>
                    <a:pt x="106" y="275"/>
                    <a:pt x="107" y="275"/>
                    <a:pt x="107" y="275"/>
                  </a:cubicBezTo>
                  <a:cubicBezTo>
                    <a:pt x="107" y="290"/>
                    <a:pt x="107" y="290"/>
                    <a:pt x="107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73"/>
                    <a:pt x="122" y="273"/>
                    <a:pt x="122" y="273"/>
                  </a:cubicBezTo>
                  <a:cubicBezTo>
                    <a:pt x="123" y="272"/>
                    <a:pt x="124" y="272"/>
                    <a:pt x="125" y="272"/>
                  </a:cubicBezTo>
                  <a:cubicBezTo>
                    <a:pt x="131" y="270"/>
                    <a:pt x="136" y="268"/>
                    <a:pt x="140" y="264"/>
                  </a:cubicBezTo>
                  <a:cubicBezTo>
                    <a:pt x="144" y="261"/>
                    <a:pt x="148" y="257"/>
                    <a:pt x="150" y="252"/>
                  </a:cubicBezTo>
                  <a:cubicBezTo>
                    <a:pt x="153" y="246"/>
                    <a:pt x="154" y="240"/>
                    <a:pt x="154" y="234"/>
                  </a:cubicBezTo>
                  <a:cubicBezTo>
                    <a:pt x="154" y="229"/>
                    <a:pt x="153" y="224"/>
                    <a:pt x="152" y="220"/>
                  </a:cubicBezTo>
                  <a:close/>
                  <a:moveTo>
                    <a:pt x="209" y="288"/>
                  </a:moveTo>
                  <a:cubicBezTo>
                    <a:pt x="416" y="288"/>
                    <a:pt x="416" y="288"/>
                    <a:pt x="416" y="288"/>
                  </a:cubicBezTo>
                  <a:cubicBezTo>
                    <a:pt x="425" y="288"/>
                    <a:pt x="432" y="295"/>
                    <a:pt x="432" y="304"/>
                  </a:cubicBezTo>
                  <a:cubicBezTo>
                    <a:pt x="432" y="313"/>
                    <a:pt x="425" y="320"/>
                    <a:pt x="416" y="320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186" y="312"/>
                    <a:pt x="199" y="301"/>
                    <a:pt x="20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8497" y="-1196"/>
              <a:ext cx="1059" cy="756"/>
            </a:xfrm>
            <a:custGeom>
              <a:avLst/>
              <a:gdLst>
                <a:gd name="T0" fmla="*/ 530 w 1059"/>
                <a:gd name="T1" fmla="*/ 487 h 756"/>
                <a:gd name="T2" fmla="*/ 376 w 1059"/>
                <a:gd name="T3" fmla="*/ 359 h 756"/>
                <a:gd name="T4" fmla="*/ 40 w 1059"/>
                <a:gd name="T5" fmla="*/ 756 h 756"/>
                <a:gd name="T6" fmla="*/ 1019 w 1059"/>
                <a:gd name="T7" fmla="*/ 756 h 756"/>
                <a:gd name="T8" fmla="*/ 686 w 1059"/>
                <a:gd name="T9" fmla="*/ 357 h 756"/>
                <a:gd name="T10" fmla="*/ 530 w 1059"/>
                <a:gd name="T11" fmla="*/ 487 h 756"/>
                <a:gd name="T12" fmla="*/ 1057 w 1059"/>
                <a:gd name="T13" fmla="*/ 0 h 756"/>
                <a:gd name="T14" fmla="*/ 5 w 1059"/>
                <a:gd name="T15" fmla="*/ 0 h 756"/>
                <a:gd name="T16" fmla="*/ 530 w 1059"/>
                <a:gd name="T17" fmla="*/ 442 h 756"/>
                <a:gd name="T18" fmla="*/ 1057 w 1059"/>
                <a:gd name="T19" fmla="*/ 0 h 756"/>
                <a:gd name="T20" fmla="*/ 707 w 1059"/>
                <a:gd name="T21" fmla="*/ 335 h 756"/>
                <a:gd name="T22" fmla="*/ 1059 w 1059"/>
                <a:gd name="T23" fmla="*/ 756 h 756"/>
                <a:gd name="T24" fmla="*/ 1059 w 1059"/>
                <a:gd name="T25" fmla="*/ 38 h 756"/>
                <a:gd name="T26" fmla="*/ 707 w 1059"/>
                <a:gd name="T27" fmla="*/ 335 h 756"/>
                <a:gd name="T28" fmla="*/ 0 w 1059"/>
                <a:gd name="T29" fmla="*/ 38 h 756"/>
                <a:gd name="T30" fmla="*/ 0 w 1059"/>
                <a:gd name="T31" fmla="*/ 756 h 756"/>
                <a:gd name="T32" fmla="*/ 352 w 1059"/>
                <a:gd name="T33" fmla="*/ 335 h 756"/>
                <a:gd name="T34" fmla="*/ 0 w 1059"/>
                <a:gd name="T35" fmla="*/ 3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9" h="756">
                  <a:moveTo>
                    <a:pt x="530" y="487"/>
                  </a:moveTo>
                  <a:lnTo>
                    <a:pt x="376" y="359"/>
                  </a:lnTo>
                  <a:lnTo>
                    <a:pt x="40" y="756"/>
                  </a:lnTo>
                  <a:lnTo>
                    <a:pt x="1019" y="756"/>
                  </a:lnTo>
                  <a:lnTo>
                    <a:pt x="686" y="357"/>
                  </a:lnTo>
                  <a:lnTo>
                    <a:pt x="530" y="487"/>
                  </a:lnTo>
                  <a:close/>
                  <a:moveTo>
                    <a:pt x="1057" y="0"/>
                  </a:moveTo>
                  <a:lnTo>
                    <a:pt x="5" y="0"/>
                  </a:lnTo>
                  <a:lnTo>
                    <a:pt x="530" y="442"/>
                  </a:lnTo>
                  <a:lnTo>
                    <a:pt x="1057" y="0"/>
                  </a:lnTo>
                  <a:close/>
                  <a:moveTo>
                    <a:pt x="707" y="335"/>
                  </a:moveTo>
                  <a:lnTo>
                    <a:pt x="1059" y="756"/>
                  </a:lnTo>
                  <a:lnTo>
                    <a:pt x="1059" y="38"/>
                  </a:lnTo>
                  <a:lnTo>
                    <a:pt x="707" y="335"/>
                  </a:lnTo>
                  <a:close/>
                  <a:moveTo>
                    <a:pt x="0" y="38"/>
                  </a:moveTo>
                  <a:lnTo>
                    <a:pt x="0" y="756"/>
                  </a:lnTo>
                  <a:lnTo>
                    <a:pt x="352" y="335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0010" y="-1381"/>
              <a:ext cx="1059" cy="1126"/>
            </a:xfrm>
            <a:custGeom>
              <a:avLst/>
              <a:gdLst>
                <a:gd name="T0" fmla="*/ 685 w 1059"/>
                <a:gd name="T1" fmla="*/ 674 h 1126"/>
                <a:gd name="T2" fmla="*/ 1056 w 1059"/>
                <a:gd name="T3" fmla="*/ 372 h 1126"/>
                <a:gd name="T4" fmla="*/ 529 w 1059"/>
                <a:gd name="T5" fmla="*/ 0 h 1126"/>
                <a:gd name="T6" fmla="*/ 4 w 1059"/>
                <a:gd name="T7" fmla="*/ 372 h 1126"/>
                <a:gd name="T8" fmla="*/ 376 w 1059"/>
                <a:gd name="T9" fmla="*/ 674 h 1126"/>
                <a:gd name="T10" fmla="*/ 685 w 1059"/>
                <a:gd name="T11" fmla="*/ 674 h 1126"/>
                <a:gd name="T12" fmla="*/ 392 w 1059"/>
                <a:gd name="T13" fmla="*/ 712 h 1126"/>
                <a:gd name="T14" fmla="*/ 40 w 1059"/>
                <a:gd name="T15" fmla="*/ 1126 h 1126"/>
                <a:gd name="T16" fmla="*/ 1018 w 1059"/>
                <a:gd name="T17" fmla="*/ 1126 h 1126"/>
                <a:gd name="T18" fmla="*/ 666 w 1059"/>
                <a:gd name="T19" fmla="*/ 714 h 1126"/>
                <a:gd name="T20" fmla="*/ 392 w 1059"/>
                <a:gd name="T21" fmla="*/ 712 h 1126"/>
                <a:gd name="T22" fmla="*/ 706 w 1059"/>
                <a:gd name="T23" fmla="*/ 707 h 1126"/>
                <a:gd name="T24" fmla="*/ 1059 w 1059"/>
                <a:gd name="T25" fmla="*/ 1126 h 1126"/>
                <a:gd name="T26" fmla="*/ 1059 w 1059"/>
                <a:gd name="T27" fmla="*/ 409 h 1126"/>
                <a:gd name="T28" fmla="*/ 706 w 1059"/>
                <a:gd name="T29" fmla="*/ 707 h 1126"/>
                <a:gd name="T30" fmla="*/ 0 w 1059"/>
                <a:gd name="T31" fmla="*/ 409 h 1126"/>
                <a:gd name="T32" fmla="*/ 0 w 1059"/>
                <a:gd name="T33" fmla="*/ 1126 h 1126"/>
                <a:gd name="T34" fmla="*/ 352 w 1059"/>
                <a:gd name="T35" fmla="*/ 707 h 1126"/>
                <a:gd name="T36" fmla="*/ 0 w 1059"/>
                <a:gd name="T37" fmla="*/ 40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9" h="1126">
                  <a:moveTo>
                    <a:pt x="685" y="674"/>
                  </a:moveTo>
                  <a:lnTo>
                    <a:pt x="1056" y="372"/>
                  </a:lnTo>
                  <a:lnTo>
                    <a:pt x="529" y="0"/>
                  </a:lnTo>
                  <a:lnTo>
                    <a:pt x="4" y="372"/>
                  </a:lnTo>
                  <a:lnTo>
                    <a:pt x="376" y="674"/>
                  </a:lnTo>
                  <a:lnTo>
                    <a:pt x="685" y="674"/>
                  </a:lnTo>
                  <a:close/>
                  <a:moveTo>
                    <a:pt x="392" y="712"/>
                  </a:moveTo>
                  <a:lnTo>
                    <a:pt x="40" y="1126"/>
                  </a:lnTo>
                  <a:lnTo>
                    <a:pt x="1018" y="1126"/>
                  </a:lnTo>
                  <a:lnTo>
                    <a:pt x="666" y="714"/>
                  </a:lnTo>
                  <a:lnTo>
                    <a:pt x="392" y="712"/>
                  </a:lnTo>
                  <a:close/>
                  <a:moveTo>
                    <a:pt x="706" y="707"/>
                  </a:moveTo>
                  <a:lnTo>
                    <a:pt x="1059" y="1126"/>
                  </a:lnTo>
                  <a:lnTo>
                    <a:pt x="1059" y="409"/>
                  </a:lnTo>
                  <a:lnTo>
                    <a:pt x="706" y="707"/>
                  </a:lnTo>
                  <a:close/>
                  <a:moveTo>
                    <a:pt x="0" y="409"/>
                  </a:moveTo>
                  <a:lnTo>
                    <a:pt x="0" y="1126"/>
                  </a:lnTo>
                  <a:lnTo>
                    <a:pt x="352" y="707"/>
                  </a:lnTo>
                  <a:lnTo>
                    <a:pt x="0" y="4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-3566" y="128"/>
              <a:ext cx="945" cy="1173"/>
            </a:xfrm>
            <a:custGeom>
              <a:avLst/>
              <a:gdLst>
                <a:gd name="T0" fmla="*/ 16 w 400"/>
                <a:gd name="T1" fmla="*/ 64 h 496"/>
                <a:gd name="T2" fmla="*/ 16 w 400"/>
                <a:gd name="T3" fmla="*/ 32 h 496"/>
                <a:gd name="T4" fmla="*/ 185 w 400"/>
                <a:gd name="T5" fmla="*/ 16 h 496"/>
                <a:gd name="T6" fmla="*/ 216 w 400"/>
                <a:gd name="T7" fmla="*/ 16 h 496"/>
                <a:gd name="T8" fmla="*/ 384 w 400"/>
                <a:gd name="T9" fmla="*/ 32 h 496"/>
                <a:gd name="T10" fmla="*/ 384 w 400"/>
                <a:gd name="T11" fmla="*/ 64 h 496"/>
                <a:gd name="T12" fmla="*/ 16 w 400"/>
                <a:gd name="T13" fmla="*/ 320 h 496"/>
                <a:gd name="T14" fmla="*/ 384 w 400"/>
                <a:gd name="T15" fmla="*/ 80 h 496"/>
                <a:gd name="T16" fmla="*/ 64 w 400"/>
                <a:gd name="T17" fmla="*/ 193 h 496"/>
                <a:gd name="T18" fmla="*/ 192 w 400"/>
                <a:gd name="T19" fmla="*/ 193 h 496"/>
                <a:gd name="T20" fmla="*/ 128 w 400"/>
                <a:gd name="T21" fmla="*/ 128 h 496"/>
                <a:gd name="T22" fmla="*/ 240 w 400"/>
                <a:gd name="T23" fmla="*/ 128 h 496"/>
                <a:gd name="T24" fmla="*/ 224 w 400"/>
                <a:gd name="T25" fmla="*/ 144 h 496"/>
                <a:gd name="T26" fmla="*/ 240 w 400"/>
                <a:gd name="T27" fmla="*/ 128 h 496"/>
                <a:gd name="T28" fmla="*/ 224 w 400"/>
                <a:gd name="T29" fmla="*/ 160 h 496"/>
                <a:gd name="T30" fmla="*/ 240 w 400"/>
                <a:gd name="T31" fmla="*/ 176 h 496"/>
                <a:gd name="T32" fmla="*/ 240 w 400"/>
                <a:gd name="T33" fmla="*/ 192 h 496"/>
                <a:gd name="T34" fmla="*/ 224 w 400"/>
                <a:gd name="T35" fmla="*/ 208 h 496"/>
                <a:gd name="T36" fmla="*/ 240 w 400"/>
                <a:gd name="T37" fmla="*/ 192 h 496"/>
                <a:gd name="T38" fmla="*/ 224 w 400"/>
                <a:gd name="T39" fmla="*/ 224 h 496"/>
                <a:gd name="T40" fmla="*/ 240 w 400"/>
                <a:gd name="T41" fmla="*/ 240 h 496"/>
                <a:gd name="T42" fmla="*/ 240 w 400"/>
                <a:gd name="T43" fmla="*/ 256 h 496"/>
                <a:gd name="T44" fmla="*/ 224 w 400"/>
                <a:gd name="T45" fmla="*/ 272 h 496"/>
                <a:gd name="T46" fmla="*/ 240 w 400"/>
                <a:gd name="T47" fmla="*/ 256 h 496"/>
                <a:gd name="T48" fmla="*/ 256 w 400"/>
                <a:gd name="T49" fmla="*/ 128 h 496"/>
                <a:gd name="T50" fmla="*/ 336 w 400"/>
                <a:gd name="T51" fmla="*/ 144 h 496"/>
                <a:gd name="T52" fmla="*/ 336 w 400"/>
                <a:gd name="T53" fmla="*/ 160 h 496"/>
                <a:gd name="T54" fmla="*/ 256 w 400"/>
                <a:gd name="T55" fmla="*/ 176 h 496"/>
                <a:gd name="T56" fmla="*/ 336 w 400"/>
                <a:gd name="T57" fmla="*/ 160 h 496"/>
                <a:gd name="T58" fmla="*/ 256 w 400"/>
                <a:gd name="T59" fmla="*/ 192 h 496"/>
                <a:gd name="T60" fmla="*/ 336 w 400"/>
                <a:gd name="T61" fmla="*/ 208 h 496"/>
                <a:gd name="T62" fmla="*/ 336 w 400"/>
                <a:gd name="T63" fmla="*/ 224 h 496"/>
                <a:gd name="T64" fmla="*/ 256 w 400"/>
                <a:gd name="T65" fmla="*/ 240 h 496"/>
                <a:gd name="T66" fmla="*/ 336 w 400"/>
                <a:gd name="T67" fmla="*/ 224 h 496"/>
                <a:gd name="T68" fmla="*/ 256 w 400"/>
                <a:gd name="T69" fmla="*/ 256 h 496"/>
                <a:gd name="T70" fmla="*/ 336 w 400"/>
                <a:gd name="T71" fmla="*/ 272 h 496"/>
                <a:gd name="T72" fmla="*/ 156 w 400"/>
                <a:gd name="T73" fmla="*/ 400 h 496"/>
                <a:gd name="T74" fmla="*/ 193 w 400"/>
                <a:gd name="T75" fmla="*/ 320 h 496"/>
                <a:gd name="T76" fmla="*/ 208 w 400"/>
                <a:gd name="T77" fmla="*/ 400 h 496"/>
                <a:gd name="T78" fmla="*/ 208 w 400"/>
                <a:gd name="T79" fmla="*/ 320 h 496"/>
                <a:gd name="T80" fmla="*/ 304 w 400"/>
                <a:gd name="T81" fmla="*/ 464 h 496"/>
                <a:gd name="T82" fmla="*/ 251 w 400"/>
                <a:gd name="T83" fmla="*/ 416 h 496"/>
                <a:gd name="T84" fmla="*/ 208 w 400"/>
                <a:gd name="T85" fmla="*/ 496 h 496"/>
                <a:gd name="T86" fmla="*/ 193 w 400"/>
                <a:gd name="T87" fmla="*/ 416 h 496"/>
                <a:gd name="T88" fmla="*/ 128 w 400"/>
                <a:gd name="T89" fmla="*/ 464 h 496"/>
                <a:gd name="T90" fmla="*/ 161 w 400"/>
                <a:gd name="T91" fmla="*/ 320 h 496"/>
                <a:gd name="T92" fmla="*/ 156 w 400"/>
                <a:gd name="T93" fmla="*/ 400 h 496"/>
                <a:gd name="T94" fmla="*/ 208 w 400"/>
                <a:gd name="T95" fmla="*/ 320 h 496"/>
                <a:gd name="T96" fmla="*/ 193 w 400"/>
                <a:gd name="T97" fmla="*/ 320 h 496"/>
                <a:gd name="T98" fmla="*/ 193 w 400"/>
                <a:gd name="T99" fmla="*/ 32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0" h="496">
                  <a:moveTo>
                    <a:pt x="384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39"/>
                    <a:pt x="7" y="32"/>
                    <a:pt x="16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7"/>
                    <a:pt x="192" y="0"/>
                    <a:pt x="200" y="0"/>
                  </a:cubicBezTo>
                  <a:cubicBezTo>
                    <a:pt x="209" y="0"/>
                    <a:pt x="216" y="7"/>
                    <a:pt x="216" y="16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384" y="32"/>
                    <a:pt x="384" y="32"/>
                    <a:pt x="384" y="32"/>
                  </a:cubicBezTo>
                  <a:cubicBezTo>
                    <a:pt x="393" y="32"/>
                    <a:pt x="400" y="39"/>
                    <a:pt x="400" y="48"/>
                  </a:cubicBezTo>
                  <a:cubicBezTo>
                    <a:pt x="400" y="57"/>
                    <a:pt x="393" y="64"/>
                    <a:pt x="384" y="64"/>
                  </a:cubicBezTo>
                  <a:close/>
                  <a:moveTo>
                    <a:pt x="384" y="320"/>
                  </a:moveTo>
                  <a:cubicBezTo>
                    <a:pt x="16" y="320"/>
                    <a:pt x="16" y="320"/>
                    <a:pt x="16" y="32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384" y="80"/>
                    <a:pt x="384" y="80"/>
                    <a:pt x="384" y="80"/>
                  </a:cubicBezTo>
                  <a:lnTo>
                    <a:pt x="384" y="320"/>
                  </a:lnTo>
                  <a:close/>
                  <a:moveTo>
                    <a:pt x="64" y="193"/>
                  </a:moveTo>
                  <a:cubicBezTo>
                    <a:pt x="64" y="228"/>
                    <a:pt x="93" y="257"/>
                    <a:pt x="128" y="257"/>
                  </a:cubicBezTo>
                  <a:cubicBezTo>
                    <a:pt x="163" y="257"/>
                    <a:pt x="192" y="228"/>
                    <a:pt x="192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93" y="128"/>
                    <a:pt x="64" y="157"/>
                    <a:pt x="64" y="193"/>
                  </a:cubicBezTo>
                  <a:close/>
                  <a:moveTo>
                    <a:pt x="240" y="128"/>
                  </a:moveTo>
                  <a:cubicBezTo>
                    <a:pt x="224" y="128"/>
                    <a:pt x="224" y="128"/>
                    <a:pt x="224" y="128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40" y="144"/>
                    <a:pt x="240" y="144"/>
                    <a:pt x="240" y="144"/>
                  </a:cubicBezTo>
                  <a:lnTo>
                    <a:pt x="240" y="128"/>
                  </a:lnTo>
                  <a:close/>
                  <a:moveTo>
                    <a:pt x="240" y="160"/>
                  </a:moveTo>
                  <a:cubicBezTo>
                    <a:pt x="224" y="160"/>
                    <a:pt x="224" y="160"/>
                    <a:pt x="224" y="160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40" y="176"/>
                    <a:pt x="240" y="176"/>
                    <a:pt x="240" y="176"/>
                  </a:cubicBezTo>
                  <a:lnTo>
                    <a:pt x="240" y="160"/>
                  </a:lnTo>
                  <a:close/>
                  <a:moveTo>
                    <a:pt x="240" y="192"/>
                  </a:moveTo>
                  <a:cubicBezTo>
                    <a:pt x="224" y="192"/>
                    <a:pt x="224" y="192"/>
                    <a:pt x="224" y="192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40" y="208"/>
                    <a:pt x="240" y="208"/>
                    <a:pt x="240" y="208"/>
                  </a:cubicBezTo>
                  <a:lnTo>
                    <a:pt x="240" y="192"/>
                  </a:lnTo>
                  <a:close/>
                  <a:moveTo>
                    <a:pt x="240" y="224"/>
                  </a:moveTo>
                  <a:cubicBezTo>
                    <a:pt x="224" y="224"/>
                    <a:pt x="224" y="224"/>
                    <a:pt x="224" y="224"/>
                  </a:cubicBezTo>
                  <a:cubicBezTo>
                    <a:pt x="224" y="240"/>
                    <a:pt x="224" y="240"/>
                    <a:pt x="224" y="240"/>
                  </a:cubicBezTo>
                  <a:cubicBezTo>
                    <a:pt x="240" y="240"/>
                    <a:pt x="240" y="240"/>
                    <a:pt x="240" y="240"/>
                  </a:cubicBezTo>
                  <a:lnTo>
                    <a:pt x="240" y="224"/>
                  </a:lnTo>
                  <a:close/>
                  <a:moveTo>
                    <a:pt x="240" y="256"/>
                  </a:moveTo>
                  <a:cubicBezTo>
                    <a:pt x="224" y="256"/>
                    <a:pt x="224" y="256"/>
                    <a:pt x="224" y="256"/>
                  </a:cubicBezTo>
                  <a:cubicBezTo>
                    <a:pt x="224" y="272"/>
                    <a:pt x="224" y="272"/>
                    <a:pt x="224" y="272"/>
                  </a:cubicBezTo>
                  <a:cubicBezTo>
                    <a:pt x="240" y="272"/>
                    <a:pt x="240" y="272"/>
                    <a:pt x="240" y="272"/>
                  </a:cubicBezTo>
                  <a:lnTo>
                    <a:pt x="240" y="256"/>
                  </a:lnTo>
                  <a:close/>
                  <a:moveTo>
                    <a:pt x="336" y="128"/>
                  </a:moveTo>
                  <a:cubicBezTo>
                    <a:pt x="256" y="128"/>
                    <a:pt x="256" y="128"/>
                    <a:pt x="256" y="128"/>
                  </a:cubicBezTo>
                  <a:cubicBezTo>
                    <a:pt x="256" y="144"/>
                    <a:pt x="256" y="144"/>
                    <a:pt x="256" y="144"/>
                  </a:cubicBezTo>
                  <a:cubicBezTo>
                    <a:pt x="336" y="144"/>
                    <a:pt x="336" y="144"/>
                    <a:pt x="336" y="144"/>
                  </a:cubicBezTo>
                  <a:lnTo>
                    <a:pt x="336" y="128"/>
                  </a:lnTo>
                  <a:close/>
                  <a:moveTo>
                    <a:pt x="336" y="160"/>
                  </a:moveTo>
                  <a:cubicBezTo>
                    <a:pt x="256" y="160"/>
                    <a:pt x="256" y="160"/>
                    <a:pt x="256" y="160"/>
                  </a:cubicBezTo>
                  <a:cubicBezTo>
                    <a:pt x="256" y="176"/>
                    <a:pt x="256" y="176"/>
                    <a:pt x="256" y="176"/>
                  </a:cubicBezTo>
                  <a:cubicBezTo>
                    <a:pt x="336" y="176"/>
                    <a:pt x="336" y="176"/>
                    <a:pt x="336" y="176"/>
                  </a:cubicBezTo>
                  <a:lnTo>
                    <a:pt x="336" y="160"/>
                  </a:lnTo>
                  <a:close/>
                  <a:moveTo>
                    <a:pt x="336" y="192"/>
                  </a:moveTo>
                  <a:cubicBezTo>
                    <a:pt x="256" y="192"/>
                    <a:pt x="256" y="192"/>
                    <a:pt x="256" y="192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336" y="208"/>
                    <a:pt x="336" y="208"/>
                    <a:pt x="336" y="208"/>
                  </a:cubicBezTo>
                  <a:lnTo>
                    <a:pt x="336" y="192"/>
                  </a:lnTo>
                  <a:close/>
                  <a:moveTo>
                    <a:pt x="336" y="224"/>
                  </a:moveTo>
                  <a:cubicBezTo>
                    <a:pt x="256" y="224"/>
                    <a:pt x="256" y="224"/>
                    <a:pt x="256" y="224"/>
                  </a:cubicBezTo>
                  <a:cubicBezTo>
                    <a:pt x="256" y="240"/>
                    <a:pt x="256" y="240"/>
                    <a:pt x="256" y="240"/>
                  </a:cubicBezTo>
                  <a:cubicBezTo>
                    <a:pt x="336" y="240"/>
                    <a:pt x="336" y="240"/>
                    <a:pt x="336" y="240"/>
                  </a:cubicBezTo>
                  <a:lnTo>
                    <a:pt x="336" y="224"/>
                  </a:lnTo>
                  <a:close/>
                  <a:moveTo>
                    <a:pt x="336" y="256"/>
                  </a:moveTo>
                  <a:cubicBezTo>
                    <a:pt x="256" y="256"/>
                    <a:pt x="256" y="256"/>
                    <a:pt x="256" y="256"/>
                  </a:cubicBezTo>
                  <a:cubicBezTo>
                    <a:pt x="256" y="272"/>
                    <a:pt x="256" y="272"/>
                    <a:pt x="256" y="272"/>
                  </a:cubicBezTo>
                  <a:cubicBezTo>
                    <a:pt x="336" y="272"/>
                    <a:pt x="336" y="272"/>
                    <a:pt x="336" y="272"/>
                  </a:cubicBezTo>
                  <a:lnTo>
                    <a:pt x="336" y="256"/>
                  </a:lnTo>
                  <a:close/>
                  <a:moveTo>
                    <a:pt x="156" y="400"/>
                  </a:moveTo>
                  <a:cubicBezTo>
                    <a:pt x="193" y="400"/>
                    <a:pt x="193" y="400"/>
                    <a:pt x="193" y="400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208" y="320"/>
                    <a:pt x="208" y="320"/>
                    <a:pt x="208" y="320"/>
                  </a:cubicBezTo>
                  <a:cubicBezTo>
                    <a:pt x="208" y="400"/>
                    <a:pt x="208" y="400"/>
                    <a:pt x="208" y="400"/>
                  </a:cubicBezTo>
                  <a:cubicBezTo>
                    <a:pt x="244" y="400"/>
                    <a:pt x="244" y="400"/>
                    <a:pt x="244" y="400"/>
                  </a:cubicBezTo>
                  <a:cubicBezTo>
                    <a:pt x="208" y="320"/>
                    <a:pt x="208" y="320"/>
                    <a:pt x="208" y="320"/>
                  </a:cubicBezTo>
                  <a:cubicBezTo>
                    <a:pt x="240" y="320"/>
                    <a:pt x="240" y="320"/>
                    <a:pt x="240" y="320"/>
                  </a:cubicBezTo>
                  <a:cubicBezTo>
                    <a:pt x="304" y="464"/>
                    <a:pt x="304" y="464"/>
                    <a:pt x="304" y="464"/>
                  </a:cubicBezTo>
                  <a:cubicBezTo>
                    <a:pt x="272" y="464"/>
                    <a:pt x="272" y="464"/>
                    <a:pt x="272" y="464"/>
                  </a:cubicBezTo>
                  <a:cubicBezTo>
                    <a:pt x="251" y="416"/>
                    <a:pt x="251" y="416"/>
                    <a:pt x="251" y="416"/>
                  </a:cubicBezTo>
                  <a:cubicBezTo>
                    <a:pt x="208" y="416"/>
                    <a:pt x="208" y="416"/>
                    <a:pt x="208" y="416"/>
                  </a:cubicBezTo>
                  <a:cubicBezTo>
                    <a:pt x="208" y="496"/>
                    <a:pt x="208" y="496"/>
                    <a:pt x="208" y="49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193" y="416"/>
                    <a:pt x="193" y="416"/>
                    <a:pt x="193" y="416"/>
                  </a:cubicBezTo>
                  <a:cubicBezTo>
                    <a:pt x="149" y="416"/>
                    <a:pt x="149" y="416"/>
                    <a:pt x="149" y="416"/>
                  </a:cubicBezTo>
                  <a:cubicBezTo>
                    <a:pt x="128" y="464"/>
                    <a:pt x="128" y="464"/>
                    <a:pt x="128" y="464"/>
                  </a:cubicBezTo>
                  <a:cubicBezTo>
                    <a:pt x="96" y="464"/>
                    <a:pt x="96" y="464"/>
                    <a:pt x="96" y="464"/>
                  </a:cubicBezTo>
                  <a:cubicBezTo>
                    <a:pt x="161" y="320"/>
                    <a:pt x="161" y="320"/>
                    <a:pt x="161" y="320"/>
                  </a:cubicBezTo>
                  <a:cubicBezTo>
                    <a:pt x="193" y="320"/>
                    <a:pt x="193" y="320"/>
                    <a:pt x="193" y="320"/>
                  </a:cubicBezTo>
                  <a:lnTo>
                    <a:pt x="156" y="400"/>
                  </a:lnTo>
                  <a:close/>
                  <a:moveTo>
                    <a:pt x="208" y="320"/>
                  </a:moveTo>
                  <a:cubicBezTo>
                    <a:pt x="208" y="320"/>
                    <a:pt x="208" y="320"/>
                    <a:pt x="208" y="320"/>
                  </a:cubicBezTo>
                  <a:cubicBezTo>
                    <a:pt x="208" y="320"/>
                    <a:pt x="208" y="320"/>
                    <a:pt x="208" y="320"/>
                  </a:cubicBezTo>
                  <a:close/>
                  <a:moveTo>
                    <a:pt x="193" y="320"/>
                  </a:move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0"/>
                    <a:pt x="193" y="3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-1978" y="317"/>
              <a:ext cx="794" cy="794"/>
            </a:xfrm>
            <a:custGeom>
              <a:avLst/>
              <a:gdLst>
                <a:gd name="T0" fmla="*/ 190 w 336"/>
                <a:gd name="T1" fmla="*/ 0 h 336"/>
                <a:gd name="T2" fmla="*/ 336 w 336"/>
                <a:gd name="T3" fmla="*/ 0 h 336"/>
                <a:gd name="T4" fmla="*/ 336 w 336"/>
                <a:gd name="T5" fmla="*/ 148 h 336"/>
                <a:gd name="T6" fmla="*/ 286 w 336"/>
                <a:gd name="T7" fmla="*/ 98 h 336"/>
                <a:gd name="T8" fmla="*/ 239 w 336"/>
                <a:gd name="T9" fmla="*/ 145 h 336"/>
                <a:gd name="T10" fmla="*/ 256 w 336"/>
                <a:gd name="T11" fmla="*/ 208 h 336"/>
                <a:gd name="T12" fmla="*/ 128 w 336"/>
                <a:gd name="T13" fmla="*/ 336 h 336"/>
                <a:gd name="T14" fmla="*/ 0 w 336"/>
                <a:gd name="T15" fmla="*/ 208 h 336"/>
                <a:gd name="T16" fmla="*/ 128 w 336"/>
                <a:gd name="T17" fmla="*/ 80 h 336"/>
                <a:gd name="T18" fmla="*/ 194 w 336"/>
                <a:gd name="T19" fmla="*/ 99 h 336"/>
                <a:gd name="T20" fmla="*/ 241 w 336"/>
                <a:gd name="T21" fmla="*/ 51 h 336"/>
                <a:gd name="T22" fmla="*/ 190 w 336"/>
                <a:gd name="T23" fmla="*/ 0 h 336"/>
                <a:gd name="T24" fmla="*/ 64 w 336"/>
                <a:gd name="T25" fmla="*/ 208 h 336"/>
                <a:gd name="T26" fmla="*/ 128 w 336"/>
                <a:gd name="T27" fmla="*/ 272 h 336"/>
                <a:gd name="T28" fmla="*/ 192 w 336"/>
                <a:gd name="T29" fmla="*/ 208 h 336"/>
                <a:gd name="T30" fmla="*/ 128 w 336"/>
                <a:gd name="T31" fmla="*/ 144 h 336"/>
                <a:gd name="T32" fmla="*/ 64 w 336"/>
                <a:gd name="T33" fmla="*/ 20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6" h="336">
                  <a:moveTo>
                    <a:pt x="190" y="0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336" y="148"/>
                    <a:pt x="336" y="148"/>
                    <a:pt x="336" y="14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49" y="163"/>
                    <a:pt x="256" y="185"/>
                    <a:pt x="256" y="208"/>
                  </a:cubicBezTo>
                  <a:cubicBezTo>
                    <a:pt x="256" y="279"/>
                    <a:pt x="198" y="336"/>
                    <a:pt x="128" y="336"/>
                  </a:cubicBezTo>
                  <a:cubicBezTo>
                    <a:pt x="57" y="336"/>
                    <a:pt x="0" y="279"/>
                    <a:pt x="0" y="208"/>
                  </a:cubicBezTo>
                  <a:cubicBezTo>
                    <a:pt x="0" y="137"/>
                    <a:pt x="57" y="80"/>
                    <a:pt x="128" y="80"/>
                  </a:cubicBezTo>
                  <a:cubicBezTo>
                    <a:pt x="152" y="80"/>
                    <a:pt x="175" y="87"/>
                    <a:pt x="194" y="99"/>
                  </a:cubicBezTo>
                  <a:cubicBezTo>
                    <a:pt x="241" y="51"/>
                    <a:pt x="241" y="51"/>
                    <a:pt x="241" y="51"/>
                  </a:cubicBezTo>
                  <a:lnTo>
                    <a:pt x="190" y="0"/>
                  </a:lnTo>
                  <a:close/>
                  <a:moveTo>
                    <a:pt x="64" y="208"/>
                  </a:moveTo>
                  <a:cubicBezTo>
                    <a:pt x="64" y="243"/>
                    <a:pt x="92" y="272"/>
                    <a:pt x="128" y="272"/>
                  </a:cubicBezTo>
                  <a:cubicBezTo>
                    <a:pt x="163" y="272"/>
                    <a:pt x="192" y="243"/>
                    <a:pt x="192" y="208"/>
                  </a:cubicBezTo>
                  <a:cubicBezTo>
                    <a:pt x="192" y="173"/>
                    <a:pt x="163" y="144"/>
                    <a:pt x="128" y="144"/>
                  </a:cubicBezTo>
                  <a:cubicBezTo>
                    <a:pt x="92" y="144"/>
                    <a:pt x="64" y="173"/>
                    <a:pt x="64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-352" y="203"/>
              <a:ext cx="605" cy="1022"/>
            </a:xfrm>
            <a:custGeom>
              <a:avLst/>
              <a:gdLst>
                <a:gd name="T0" fmla="*/ 161 w 256"/>
                <a:gd name="T1" fmla="*/ 252 h 432"/>
                <a:gd name="T2" fmla="*/ 161 w 256"/>
                <a:gd name="T3" fmla="*/ 304 h 432"/>
                <a:gd name="T4" fmla="*/ 225 w 256"/>
                <a:gd name="T5" fmla="*/ 304 h 432"/>
                <a:gd name="T6" fmla="*/ 225 w 256"/>
                <a:gd name="T7" fmla="*/ 368 h 432"/>
                <a:gd name="T8" fmla="*/ 161 w 256"/>
                <a:gd name="T9" fmla="*/ 368 h 432"/>
                <a:gd name="T10" fmla="*/ 161 w 256"/>
                <a:gd name="T11" fmla="*/ 432 h 432"/>
                <a:gd name="T12" fmla="*/ 96 w 256"/>
                <a:gd name="T13" fmla="*/ 432 h 432"/>
                <a:gd name="T14" fmla="*/ 96 w 256"/>
                <a:gd name="T15" fmla="*/ 368 h 432"/>
                <a:gd name="T16" fmla="*/ 32 w 256"/>
                <a:gd name="T17" fmla="*/ 368 h 432"/>
                <a:gd name="T18" fmla="*/ 32 w 256"/>
                <a:gd name="T19" fmla="*/ 304 h 432"/>
                <a:gd name="T20" fmla="*/ 96 w 256"/>
                <a:gd name="T21" fmla="*/ 304 h 432"/>
                <a:gd name="T22" fmla="*/ 96 w 256"/>
                <a:gd name="T23" fmla="*/ 251 h 432"/>
                <a:gd name="T24" fmla="*/ 0 w 256"/>
                <a:gd name="T25" fmla="*/ 128 h 432"/>
                <a:gd name="T26" fmla="*/ 128 w 256"/>
                <a:gd name="T27" fmla="*/ 0 h 432"/>
                <a:gd name="T28" fmla="*/ 256 w 256"/>
                <a:gd name="T29" fmla="*/ 128 h 432"/>
                <a:gd name="T30" fmla="*/ 161 w 256"/>
                <a:gd name="T31" fmla="*/ 252 h 432"/>
                <a:gd name="T32" fmla="*/ 128 w 256"/>
                <a:gd name="T33" fmla="*/ 64 h 432"/>
                <a:gd name="T34" fmla="*/ 64 w 256"/>
                <a:gd name="T35" fmla="*/ 128 h 432"/>
                <a:gd name="T36" fmla="*/ 128 w 256"/>
                <a:gd name="T37" fmla="*/ 192 h 432"/>
                <a:gd name="T38" fmla="*/ 192 w 256"/>
                <a:gd name="T39" fmla="*/ 128 h 432"/>
                <a:gd name="T40" fmla="*/ 128 w 256"/>
                <a:gd name="T41" fmla="*/ 6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432">
                  <a:moveTo>
                    <a:pt x="161" y="252"/>
                  </a:moveTo>
                  <a:cubicBezTo>
                    <a:pt x="161" y="304"/>
                    <a:pt x="161" y="304"/>
                    <a:pt x="161" y="304"/>
                  </a:cubicBezTo>
                  <a:cubicBezTo>
                    <a:pt x="225" y="304"/>
                    <a:pt x="225" y="304"/>
                    <a:pt x="225" y="304"/>
                  </a:cubicBezTo>
                  <a:cubicBezTo>
                    <a:pt x="225" y="368"/>
                    <a:pt x="225" y="368"/>
                    <a:pt x="225" y="368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432"/>
                    <a:pt x="161" y="432"/>
                    <a:pt x="161" y="432"/>
                  </a:cubicBezTo>
                  <a:cubicBezTo>
                    <a:pt x="96" y="432"/>
                    <a:pt x="96" y="432"/>
                    <a:pt x="96" y="432"/>
                  </a:cubicBezTo>
                  <a:cubicBezTo>
                    <a:pt x="96" y="368"/>
                    <a:pt x="96" y="368"/>
                    <a:pt x="96" y="368"/>
                  </a:cubicBezTo>
                  <a:cubicBezTo>
                    <a:pt x="32" y="368"/>
                    <a:pt x="32" y="368"/>
                    <a:pt x="32" y="368"/>
                  </a:cubicBezTo>
                  <a:cubicBezTo>
                    <a:pt x="32" y="304"/>
                    <a:pt x="32" y="304"/>
                    <a:pt x="32" y="304"/>
                  </a:cubicBezTo>
                  <a:cubicBezTo>
                    <a:pt x="96" y="304"/>
                    <a:pt x="96" y="304"/>
                    <a:pt x="96" y="304"/>
                  </a:cubicBezTo>
                  <a:cubicBezTo>
                    <a:pt x="96" y="251"/>
                    <a:pt x="96" y="251"/>
                    <a:pt x="96" y="251"/>
                  </a:cubicBezTo>
                  <a:cubicBezTo>
                    <a:pt x="41" y="237"/>
                    <a:pt x="0" y="187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87"/>
                    <a:pt x="216" y="237"/>
                    <a:pt x="161" y="252"/>
                  </a:cubicBezTo>
                  <a:close/>
                  <a:moveTo>
                    <a:pt x="128" y="64"/>
                  </a:moveTo>
                  <a:cubicBezTo>
                    <a:pt x="93" y="64"/>
                    <a:pt x="64" y="92"/>
                    <a:pt x="64" y="128"/>
                  </a:cubicBezTo>
                  <a:cubicBezTo>
                    <a:pt x="64" y="163"/>
                    <a:pt x="93" y="192"/>
                    <a:pt x="128" y="192"/>
                  </a:cubicBezTo>
                  <a:cubicBezTo>
                    <a:pt x="163" y="192"/>
                    <a:pt x="192" y="163"/>
                    <a:pt x="192" y="128"/>
                  </a:cubicBezTo>
                  <a:cubicBezTo>
                    <a:pt x="192" y="92"/>
                    <a:pt x="163" y="64"/>
                    <a:pt x="12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936" y="244"/>
              <a:ext cx="1055" cy="903"/>
            </a:xfrm>
            <a:custGeom>
              <a:avLst/>
              <a:gdLst>
                <a:gd name="T0" fmla="*/ 224 w 446"/>
                <a:gd name="T1" fmla="*/ 69 h 382"/>
                <a:gd name="T2" fmla="*/ 120 w 446"/>
                <a:gd name="T3" fmla="*/ 0 h 382"/>
                <a:gd name="T4" fmla="*/ 0 w 446"/>
                <a:gd name="T5" fmla="*/ 134 h 382"/>
                <a:gd name="T6" fmla="*/ 224 w 446"/>
                <a:gd name="T7" fmla="*/ 382 h 382"/>
                <a:gd name="T8" fmla="*/ 446 w 446"/>
                <a:gd name="T9" fmla="*/ 134 h 382"/>
                <a:gd name="T10" fmla="*/ 328 w 446"/>
                <a:gd name="T11" fmla="*/ 0 h 382"/>
                <a:gd name="T12" fmla="*/ 224 w 446"/>
                <a:gd name="T13" fmla="*/ 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82">
                  <a:moveTo>
                    <a:pt x="224" y="69"/>
                  </a:moveTo>
                  <a:cubicBezTo>
                    <a:pt x="224" y="69"/>
                    <a:pt x="192" y="0"/>
                    <a:pt x="120" y="0"/>
                  </a:cubicBezTo>
                  <a:cubicBezTo>
                    <a:pt x="41" y="0"/>
                    <a:pt x="0" y="67"/>
                    <a:pt x="0" y="134"/>
                  </a:cubicBezTo>
                  <a:cubicBezTo>
                    <a:pt x="0" y="244"/>
                    <a:pt x="224" y="382"/>
                    <a:pt x="224" y="382"/>
                  </a:cubicBezTo>
                  <a:cubicBezTo>
                    <a:pt x="224" y="382"/>
                    <a:pt x="446" y="246"/>
                    <a:pt x="446" y="134"/>
                  </a:cubicBezTo>
                  <a:cubicBezTo>
                    <a:pt x="446" y="66"/>
                    <a:pt x="404" y="0"/>
                    <a:pt x="328" y="0"/>
                  </a:cubicBezTo>
                  <a:cubicBezTo>
                    <a:pt x="252" y="0"/>
                    <a:pt x="224" y="69"/>
                    <a:pt x="22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2520" y="-19"/>
              <a:ext cx="912" cy="1320"/>
            </a:xfrm>
            <a:custGeom>
              <a:avLst/>
              <a:gdLst>
                <a:gd name="T0" fmla="*/ 311 w 386"/>
                <a:gd name="T1" fmla="*/ 518 h 558"/>
                <a:gd name="T2" fmla="*/ 283 w 386"/>
                <a:gd name="T3" fmla="*/ 447 h 558"/>
                <a:gd name="T4" fmla="*/ 320 w 386"/>
                <a:gd name="T5" fmla="*/ 275 h 558"/>
                <a:gd name="T6" fmla="*/ 386 w 386"/>
                <a:gd name="T7" fmla="*/ 355 h 558"/>
                <a:gd name="T8" fmla="*/ 311 w 386"/>
                <a:gd name="T9" fmla="*/ 518 h 558"/>
                <a:gd name="T10" fmla="*/ 129 w 386"/>
                <a:gd name="T11" fmla="*/ 479 h 558"/>
                <a:gd name="T12" fmla="*/ 84 w 386"/>
                <a:gd name="T13" fmla="*/ 278 h 558"/>
                <a:gd name="T14" fmla="*/ 92 w 386"/>
                <a:gd name="T15" fmla="*/ 207 h 558"/>
                <a:gd name="T16" fmla="*/ 294 w 386"/>
                <a:gd name="T17" fmla="*/ 207 h 558"/>
                <a:gd name="T18" fmla="*/ 301 w 386"/>
                <a:gd name="T19" fmla="*/ 278 h 558"/>
                <a:gd name="T20" fmla="*/ 257 w 386"/>
                <a:gd name="T21" fmla="*/ 479 h 558"/>
                <a:gd name="T22" fmla="*/ 129 w 386"/>
                <a:gd name="T23" fmla="*/ 479 h 558"/>
                <a:gd name="T24" fmla="*/ 193 w 386"/>
                <a:gd name="T25" fmla="*/ 239 h 558"/>
                <a:gd name="T26" fmla="*/ 152 w 386"/>
                <a:gd name="T27" fmla="*/ 280 h 558"/>
                <a:gd name="T28" fmla="*/ 193 w 386"/>
                <a:gd name="T29" fmla="*/ 321 h 558"/>
                <a:gd name="T30" fmla="*/ 234 w 386"/>
                <a:gd name="T31" fmla="*/ 280 h 558"/>
                <a:gd name="T32" fmla="*/ 193 w 386"/>
                <a:gd name="T33" fmla="*/ 239 h 558"/>
                <a:gd name="T34" fmla="*/ 184 w 386"/>
                <a:gd name="T35" fmla="*/ 56 h 558"/>
                <a:gd name="T36" fmla="*/ 184 w 386"/>
                <a:gd name="T37" fmla="*/ 0 h 558"/>
                <a:gd name="T38" fmla="*/ 200 w 386"/>
                <a:gd name="T39" fmla="*/ 0 h 558"/>
                <a:gd name="T40" fmla="*/ 200 w 386"/>
                <a:gd name="T41" fmla="*/ 54 h 558"/>
                <a:gd name="T42" fmla="*/ 290 w 386"/>
                <a:gd name="T43" fmla="*/ 191 h 558"/>
                <a:gd name="T44" fmla="*/ 96 w 386"/>
                <a:gd name="T45" fmla="*/ 191 h 558"/>
                <a:gd name="T46" fmla="*/ 184 w 386"/>
                <a:gd name="T47" fmla="*/ 56 h 558"/>
                <a:gd name="T48" fmla="*/ 75 w 386"/>
                <a:gd name="T49" fmla="*/ 518 h 558"/>
                <a:gd name="T50" fmla="*/ 0 w 386"/>
                <a:gd name="T51" fmla="*/ 355 h 558"/>
                <a:gd name="T52" fmla="*/ 66 w 386"/>
                <a:gd name="T53" fmla="*/ 275 h 558"/>
                <a:gd name="T54" fmla="*/ 103 w 386"/>
                <a:gd name="T55" fmla="*/ 447 h 558"/>
                <a:gd name="T56" fmla="*/ 75 w 386"/>
                <a:gd name="T57" fmla="*/ 518 h 558"/>
                <a:gd name="T58" fmla="*/ 220 w 386"/>
                <a:gd name="T59" fmla="*/ 527 h 558"/>
                <a:gd name="T60" fmla="*/ 207 w 386"/>
                <a:gd name="T61" fmla="*/ 513 h 558"/>
                <a:gd name="T62" fmla="*/ 192 w 386"/>
                <a:gd name="T63" fmla="*/ 558 h 558"/>
                <a:gd name="T64" fmla="*/ 175 w 386"/>
                <a:gd name="T65" fmla="*/ 513 h 558"/>
                <a:gd name="T66" fmla="*/ 164 w 386"/>
                <a:gd name="T67" fmla="*/ 537 h 558"/>
                <a:gd name="T68" fmla="*/ 147 w 386"/>
                <a:gd name="T69" fmla="*/ 495 h 558"/>
                <a:gd name="T70" fmla="*/ 239 w 386"/>
                <a:gd name="T71" fmla="*/ 495 h 558"/>
                <a:gd name="T72" fmla="*/ 220 w 386"/>
                <a:gd name="T73" fmla="*/ 52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" h="558">
                  <a:moveTo>
                    <a:pt x="311" y="518"/>
                  </a:moveTo>
                  <a:cubicBezTo>
                    <a:pt x="311" y="518"/>
                    <a:pt x="316" y="486"/>
                    <a:pt x="283" y="447"/>
                  </a:cubicBezTo>
                  <a:cubicBezTo>
                    <a:pt x="315" y="357"/>
                    <a:pt x="320" y="275"/>
                    <a:pt x="320" y="275"/>
                  </a:cubicBezTo>
                  <a:cubicBezTo>
                    <a:pt x="320" y="275"/>
                    <a:pt x="386" y="290"/>
                    <a:pt x="386" y="355"/>
                  </a:cubicBezTo>
                  <a:cubicBezTo>
                    <a:pt x="386" y="467"/>
                    <a:pt x="311" y="518"/>
                    <a:pt x="311" y="518"/>
                  </a:cubicBezTo>
                  <a:close/>
                  <a:moveTo>
                    <a:pt x="129" y="479"/>
                  </a:moveTo>
                  <a:cubicBezTo>
                    <a:pt x="129" y="479"/>
                    <a:pt x="84" y="337"/>
                    <a:pt x="84" y="278"/>
                  </a:cubicBezTo>
                  <a:cubicBezTo>
                    <a:pt x="84" y="252"/>
                    <a:pt x="87" y="228"/>
                    <a:pt x="92" y="207"/>
                  </a:cubicBezTo>
                  <a:cubicBezTo>
                    <a:pt x="294" y="207"/>
                    <a:pt x="294" y="207"/>
                    <a:pt x="294" y="207"/>
                  </a:cubicBezTo>
                  <a:cubicBezTo>
                    <a:pt x="298" y="228"/>
                    <a:pt x="301" y="252"/>
                    <a:pt x="301" y="278"/>
                  </a:cubicBezTo>
                  <a:cubicBezTo>
                    <a:pt x="301" y="336"/>
                    <a:pt x="257" y="479"/>
                    <a:pt x="257" y="479"/>
                  </a:cubicBezTo>
                  <a:lnTo>
                    <a:pt x="129" y="479"/>
                  </a:lnTo>
                  <a:close/>
                  <a:moveTo>
                    <a:pt x="193" y="239"/>
                  </a:moveTo>
                  <a:cubicBezTo>
                    <a:pt x="170" y="239"/>
                    <a:pt x="152" y="258"/>
                    <a:pt x="152" y="280"/>
                  </a:cubicBezTo>
                  <a:cubicBezTo>
                    <a:pt x="152" y="303"/>
                    <a:pt x="170" y="321"/>
                    <a:pt x="193" y="321"/>
                  </a:cubicBezTo>
                  <a:cubicBezTo>
                    <a:pt x="216" y="321"/>
                    <a:pt x="234" y="303"/>
                    <a:pt x="234" y="280"/>
                  </a:cubicBezTo>
                  <a:cubicBezTo>
                    <a:pt x="234" y="258"/>
                    <a:pt x="216" y="239"/>
                    <a:pt x="193" y="239"/>
                  </a:cubicBezTo>
                  <a:close/>
                  <a:moveTo>
                    <a:pt x="184" y="56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54"/>
                    <a:pt x="200" y="54"/>
                    <a:pt x="200" y="54"/>
                  </a:cubicBezTo>
                  <a:cubicBezTo>
                    <a:pt x="218" y="67"/>
                    <a:pt x="268" y="110"/>
                    <a:pt x="290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117" y="112"/>
                    <a:pt x="164" y="70"/>
                    <a:pt x="184" y="56"/>
                  </a:cubicBezTo>
                  <a:close/>
                  <a:moveTo>
                    <a:pt x="75" y="518"/>
                  </a:moveTo>
                  <a:cubicBezTo>
                    <a:pt x="75" y="518"/>
                    <a:pt x="0" y="467"/>
                    <a:pt x="0" y="355"/>
                  </a:cubicBezTo>
                  <a:cubicBezTo>
                    <a:pt x="0" y="290"/>
                    <a:pt x="66" y="275"/>
                    <a:pt x="66" y="275"/>
                  </a:cubicBezTo>
                  <a:cubicBezTo>
                    <a:pt x="66" y="275"/>
                    <a:pt x="71" y="357"/>
                    <a:pt x="103" y="447"/>
                  </a:cubicBezTo>
                  <a:cubicBezTo>
                    <a:pt x="70" y="486"/>
                    <a:pt x="75" y="518"/>
                    <a:pt x="75" y="518"/>
                  </a:cubicBezTo>
                  <a:close/>
                  <a:moveTo>
                    <a:pt x="220" y="527"/>
                  </a:moveTo>
                  <a:cubicBezTo>
                    <a:pt x="207" y="513"/>
                    <a:pt x="207" y="513"/>
                    <a:pt x="207" y="513"/>
                  </a:cubicBezTo>
                  <a:cubicBezTo>
                    <a:pt x="192" y="558"/>
                    <a:pt x="192" y="558"/>
                    <a:pt x="192" y="558"/>
                  </a:cubicBezTo>
                  <a:cubicBezTo>
                    <a:pt x="175" y="513"/>
                    <a:pt x="175" y="513"/>
                    <a:pt x="175" y="513"/>
                  </a:cubicBezTo>
                  <a:cubicBezTo>
                    <a:pt x="164" y="537"/>
                    <a:pt x="164" y="537"/>
                    <a:pt x="164" y="537"/>
                  </a:cubicBezTo>
                  <a:cubicBezTo>
                    <a:pt x="147" y="495"/>
                    <a:pt x="147" y="495"/>
                    <a:pt x="147" y="495"/>
                  </a:cubicBezTo>
                  <a:cubicBezTo>
                    <a:pt x="239" y="495"/>
                    <a:pt x="239" y="495"/>
                    <a:pt x="239" y="495"/>
                  </a:cubicBezTo>
                  <a:lnTo>
                    <a:pt x="220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3884" y="241"/>
              <a:ext cx="1172" cy="946"/>
            </a:xfrm>
            <a:custGeom>
              <a:avLst/>
              <a:gdLst>
                <a:gd name="T0" fmla="*/ 240 w 496"/>
                <a:gd name="T1" fmla="*/ 350 h 400"/>
                <a:gd name="T2" fmla="*/ 240 w 496"/>
                <a:gd name="T3" fmla="*/ 36 h 400"/>
                <a:gd name="T4" fmla="*/ 136 w 496"/>
                <a:gd name="T5" fmla="*/ 0 h 400"/>
                <a:gd name="T6" fmla="*/ 32 w 496"/>
                <a:gd name="T7" fmla="*/ 32 h 400"/>
                <a:gd name="T8" fmla="*/ 32 w 496"/>
                <a:gd name="T9" fmla="*/ 350 h 400"/>
                <a:gd name="T10" fmla="*/ 136 w 496"/>
                <a:gd name="T11" fmla="*/ 319 h 400"/>
                <a:gd name="T12" fmla="*/ 240 w 496"/>
                <a:gd name="T13" fmla="*/ 350 h 400"/>
                <a:gd name="T14" fmla="*/ 464 w 496"/>
                <a:gd name="T15" fmla="*/ 350 h 400"/>
                <a:gd name="T16" fmla="*/ 464 w 496"/>
                <a:gd name="T17" fmla="*/ 36 h 400"/>
                <a:gd name="T18" fmla="*/ 360 w 496"/>
                <a:gd name="T19" fmla="*/ 0 h 400"/>
                <a:gd name="T20" fmla="*/ 256 w 496"/>
                <a:gd name="T21" fmla="*/ 32 h 400"/>
                <a:gd name="T22" fmla="*/ 256 w 496"/>
                <a:gd name="T23" fmla="*/ 350 h 400"/>
                <a:gd name="T24" fmla="*/ 360 w 496"/>
                <a:gd name="T25" fmla="*/ 319 h 400"/>
                <a:gd name="T26" fmla="*/ 464 w 496"/>
                <a:gd name="T27" fmla="*/ 350 h 400"/>
                <a:gd name="T28" fmla="*/ 496 w 496"/>
                <a:gd name="T29" fmla="*/ 64 h 400"/>
                <a:gd name="T30" fmla="*/ 480 w 496"/>
                <a:gd name="T31" fmla="*/ 64 h 400"/>
                <a:gd name="T32" fmla="*/ 480 w 496"/>
                <a:gd name="T33" fmla="*/ 368 h 400"/>
                <a:gd name="T34" fmla="*/ 288 w 496"/>
                <a:gd name="T35" fmla="*/ 368 h 400"/>
                <a:gd name="T36" fmla="*/ 288 w 496"/>
                <a:gd name="T37" fmla="*/ 384 h 400"/>
                <a:gd name="T38" fmla="*/ 208 w 496"/>
                <a:gd name="T39" fmla="*/ 384 h 400"/>
                <a:gd name="T40" fmla="*/ 208 w 496"/>
                <a:gd name="T41" fmla="*/ 368 h 400"/>
                <a:gd name="T42" fmla="*/ 16 w 496"/>
                <a:gd name="T43" fmla="*/ 368 h 400"/>
                <a:gd name="T44" fmla="*/ 16 w 496"/>
                <a:gd name="T45" fmla="*/ 64 h 400"/>
                <a:gd name="T46" fmla="*/ 0 w 496"/>
                <a:gd name="T47" fmla="*/ 64 h 400"/>
                <a:gd name="T48" fmla="*/ 0 w 496"/>
                <a:gd name="T49" fmla="*/ 384 h 400"/>
                <a:gd name="T50" fmla="*/ 192 w 496"/>
                <a:gd name="T51" fmla="*/ 384 h 400"/>
                <a:gd name="T52" fmla="*/ 192 w 496"/>
                <a:gd name="T53" fmla="*/ 400 h 400"/>
                <a:gd name="T54" fmla="*/ 305 w 496"/>
                <a:gd name="T55" fmla="*/ 400 h 400"/>
                <a:gd name="T56" fmla="*/ 304 w 496"/>
                <a:gd name="T57" fmla="*/ 384 h 400"/>
                <a:gd name="T58" fmla="*/ 496 w 496"/>
                <a:gd name="T59" fmla="*/ 384 h 400"/>
                <a:gd name="T60" fmla="*/ 496 w 496"/>
                <a:gd name="T61" fmla="*/ 6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6" h="400">
                  <a:moveTo>
                    <a:pt x="240" y="350"/>
                  </a:move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197" y="0"/>
                    <a:pt x="136" y="0"/>
                  </a:cubicBezTo>
                  <a:cubicBezTo>
                    <a:pt x="75" y="0"/>
                    <a:pt x="32" y="32"/>
                    <a:pt x="32" y="32"/>
                  </a:cubicBezTo>
                  <a:cubicBezTo>
                    <a:pt x="32" y="350"/>
                    <a:pt x="32" y="350"/>
                    <a:pt x="32" y="350"/>
                  </a:cubicBezTo>
                  <a:cubicBezTo>
                    <a:pt x="32" y="350"/>
                    <a:pt x="75" y="319"/>
                    <a:pt x="136" y="319"/>
                  </a:cubicBezTo>
                  <a:cubicBezTo>
                    <a:pt x="197" y="319"/>
                    <a:pt x="240" y="350"/>
                    <a:pt x="240" y="350"/>
                  </a:cubicBezTo>
                  <a:close/>
                  <a:moveTo>
                    <a:pt x="464" y="350"/>
                  </a:moveTo>
                  <a:cubicBezTo>
                    <a:pt x="464" y="36"/>
                    <a:pt x="464" y="36"/>
                    <a:pt x="464" y="36"/>
                  </a:cubicBezTo>
                  <a:cubicBezTo>
                    <a:pt x="464" y="36"/>
                    <a:pt x="421" y="0"/>
                    <a:pt x="360" y="0"/>
                  </a:cubicBezTo>
                  <a:cubicBezTo>
                    <a:pt x="299" y="0"/>
                    <a:pt x="256" y="32"/>
                    <a:pt x="256" y="32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6" y="350"/>
                    <a:pt x="299" y="319"/>
                    <a:pt x="360" y="319"/>
                  </a:cubicBezTo>
                  <a:cubicBezTo>
                    <a:pt x="421" y="319"/>
                    <a:pt x="464" y="350"/>
                    <a:pt x="464" y="350"/>
                  </a:cubicBezTo>
                  <a:close/>
                  <a:moveTo>
                    <a:pt x="496" y="64"/>
                  </a:moveTo>
                  <a:cubicBezTo>
                    <a:pt x="480" y="64"/>
                    <a:pt x="480" y="64"/>
                    <a:pt x="480" y="64"/>
                  </a:cubicBezTo>
                  <a:cubicBezTo>
                    <a:pt x="480" y="368"/>
                    <a:pt x="480" y="368"/>
                    <a:pt x="480" y="368"/>
                  </a:cubicBezTo>
                  <a:cubicBezTo>
                    <a:pt x="288" y="368"/>
                    <a:pt x="288" y="368"/>
                    <a:pt x="288" y="36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08" y="384"/>
                    <a:pt x="208" y="384"/>
                    <a:pt x="208" y="384"/>
                  </a:cubicBezTo>
                  <a:cubicBezTo>
                    <a:pt x="208" y="368"/>
                    <a:pt x="208" y="368"/>
                    <a:pt x="20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92" y="400"/>
                    <a:pt x="192" y="400"/>
                    <a:pt x="192" y="400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496" y="384"/>
                    <a:pt x="496" y="384"/>
                    <a:pt x="496" y="384"/>
                  </a:cubicBezTo>
                  <a:lnTo>
                    <a:pt x="496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5486" y="180"/>
              <a:ext cx="1031" cy="1031"/>
            </a:xfrm>
            <a:custGeom>
              <a:avLst/>
              <a:gdLst>
                <a:gd name="T0" fmla="*/ 254 w 436"/>
                <a:gd name="T1" fmla="*/ 168 h 436"/>
                <a:gd name="T2" fmla="*/ 242 w 436"/>
                <a:gd name="T3" fmla="*/ 67 h 436"/>
                <a:gd name="T4" fmla="*/ 66 w 436"/>
                <a:gd name="T5" fmla="*/ 243 h 436"/>
                <a:gd name="T6" fmla="*/ 166 w 436"/>
                <a:gd name="T7" fmla="*/ 256 h 436"/>
                <a:gd name="T8" fmla="*/ 254 w 436"/>
                <a:gd name="T9" fmla="*/ 168 h 436"/>
                <a:gd name="T10" fmla="*/ 223 w 436"/>
                <a:gd name="T11" fmla="*/ 39 h 436"/>
                <a:gd name="T12" fmla="*/ 130 w 436"/>
                <a:gd name="T13" fmla="*/ 0 h 436"/>
                <a:gd name="T14" fmla="*/ 0 w 436"/>
                <a:gd name="T15" fmla="*/ 131 h 436"/>
                <a:gd name="T16" fmla="*/ 39 w 436"/>
                <a:gd name="T17" fmla="*/ 224 h 436"/>
                <a:gd name="T18" fmla="*/ 223 w 436"/>
                <a:gd name="T19" fmla="*/ 39 h 436"/>
                <a:gd name="T20" fmla="*/ 407 w 436"/>
                <a:gd name="T21" fmla="*/ 385 h 436"/>
                <a:gd name="T22" fmla="*/ 401 w 436"/>
                <a:gd name="T23" fmla="*/ 338 h 436"/>
                <a:gd name="T24" fmla="*/ 278 w 436"/>
                <a:gd name="T25" fmla="*/ 189 h 436"/>
                <a:gd name="T26" fmla="*/ 188 w 436"/>
                <a:gd name="T27" fmla="*/ 279 h 436"/>
                <a:gd name="T28" fmla="*/ 336 w 436"/>
                <a:gd name="T29" fmla="*/ 402 h 436"/>
                <a:gd name="T30" fmla="*/ 384 w 436"/>
                <a:gd name="T31" fmla="*/ 408 h 436"/>
                <a:gd name="T32" fmla="*/ 415 w 436"/>
                <a:gd name="T33" fmla="*/ 436 h 436"/>
                <a:gd name="T34" fmla="*/ 436 w 436"/>
                <a:gd name="T35" fmla="*/ 414 h 436"/>
                <a:gd name="T36" fmla="*/ 407 w 436"/>
                <a:gd name="T37" fmla="*/ 38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6" h="436">
                  <a:moveTo>
                    <a:pt x="254" y="168"/>
                  </a:moveTo>
                  <a:cubicBezTo>
                    <a:pt x="264" y="135"/>
                    <a:pt x="260" y="98"/>
                    <a:pt x="242" y="67"/>
                  </a:cubicBezTo>
                  <a:cubicBezTo>
                    <a:pt x="242" y="68"/>
                    <a:pt x="67" y="244"/>
                    <a:pt x="66" y="243"/>
                  </a:cubicBezTo>
                  <a:cubicBezTo>
                    <a:pt x="97" y="260"/>
                    <a:pt x="133" y="266"/>
                    <a:pt x="166" y="256"/>
                  </a:cubicBezTo>
                  <a:cubicBezTo>
                    <a:pt x="166" y="255"/>
                    <a:pt x="253" y="168"/>
                    <a:pt x="254" y="168"/>
                  </a:cubicBezTo>
                  <a:close/>
                  <a:moveTo>
                    <a:pt x="223" y="39"/>
                  </a:moveTo>
                  <a:cubicBezTo>
                    <a:pt x="199" y="16"/>
                    <a:pt x="166" y="0"/>
                    <a:pt x="130" y="0"/>
                  </a:cubicBezTo>
                  <a:cubicBezTo>
                    <a:pt x="58" y="0"/>
                    <a:pt x="0" y="59"/>
                    <a:pt x="0" y="131"/>
                  </a:cubicBezTo>
                  <a:cubicBezTo>
                    <a:pt x="0" y="166"/>
                    <a:pt x="16" y="200"/>
                    <a:pt x="39" y="224"/>
                  </a:cubicBezTo>
                  <a:cubicBezTo>
                    <a:pt x="39" y="224"/>
                    <a:pt x="222" y="41"/>
                    <a:pt x="223" y="39"/>
                  </a:cubicBezTo>
                  <a:close/>
                  <a:moveTo>
                    <a:pt x="407" y="385"/>
                  </a:moveTo>
                  <a:cubicBezTo>
                    <a:pt x="407" y="385"/>
                    <a:pt x="411" y="349"/>
                    <a:pt x="401" y="338"/>
                  </a:cubicBezTo>
                  <a:cubicBezTo>
                    <a:pt x="400" y="337"/>
                    <a:pt x="278" y="189"/>
                    <a:pt x="278" y="189"/>
                  </a:cubicBezTo>
                  <a:cubicBezTo>
                    <a:pt x="188" y="279"/>
                    <a:pt x="188" y="279"/>
                    <a:pt x="188" y="279"/>
                  </a:cubicBezTo>
                  <a:cubicBezTo>
                    <a:pt x="336" y="402"/>
                    <a:pt x="336" y="402"/>
                    <a:pt x="336" y="402"/>
                  </a:cubicBezTo>
                  <a:cubicBezTo>
                    <a:pt x="346" y="414"/>
                    <a:pt x="384" y="408"/>
                    <a:pt x="384" y="408"/>
                  </a:cubicBezTo>
                  <a:cubicBezTo>
                    <a:pt x="415" y="436"/>
                    <a:pt x="415" y="436"/>
                    <a:pt x="415" y="436"/>
                  </a:cubicBezTo>
                  <a:cubicBezTo>
                    <a:pt x="436" y="414"/>
                    <a:pt x="436" y="414"/>
                    <a:pt x="436" y="414"/>
                  </a:cubicBezTo>
                  <a:lnTo>
                    <a:pt x="407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6873" y="151"/>
              <a:ext cx="1281" cy="1105"/>
            </a:xfrm>
            <a:custGeom>
              <a:avLst/>
              <a:gdLst>
                <a:gd name="T0" fmla="*/ 482 w 542"/>
                <a:gd name="T1" fmla="*/ 58 h 467"/>
                <a:gd name="T2" fmla="*/ 271 w 542"/>
                <a:gd name="T3" fmla="*/ 54 h 467"/>
                <a:gd name="T4" fmla="*/ 60 w 542"/>
                <a:gd name="T5" fmla="*/ 58 h 467"/>
                <a:gd name="T6" fmla="*/ 60 w 542"/>
                <a:gd name="T7" fmla="*/ 273 h 467"/>
                <a:gd name="T8" fmla="*/ 237 w 542"/>
                <a:gd name="T9" fmla="*/ 448 h 467"/>
                <a:gd name="T10" fmla="*/ 305 w 542"/>
                <a:gd name="T11" fmla="*/ 448 h 467"/>
                <a:gd name="T12" fmla="*/ 482 w 542"/>
                <a:gd name="T13" fmla="*/ 273 h 467"/>
                <a:gd name="T14" fmla="*/ 482 w 542"/>
                <a:gd name="T15" fmla="*/ 58 h 467"/>
                <a:gd name="T16" fmla="*/ 459 w 542"/>
                <a:gd name="T17" fmla="*/ 250 h 467"/>
                <a:gd name="T18" fmla="*/ 282 w 542"/>
                <a:gd name="T19" fmla="*/ 425 h 467"/>
                <a:gd name="T20" fmla="*/ 260 w 542"/>
                <a:gd name="T21" fmla="*/ 425 h 467"/>
                <a:gd name="T22" fmla="*/ 83 w 542"/>
                <a:gd name="T23" fmla="*/ 250 h 467"/>
                <a:gd name="T24" fmla="*/ 83 w 542"/>
                <a:gd name="T25" fmla="*/ 81 h 467"/>
                <a:gd name="T26" fmla="*/ 249 w 542"/>
                <a:gd name="T27" fmla="*/ 77 h 467"/>
                <a:gd name="T28" fmla="*/ 271 w 542"/>
                <a:gd name="T29" fmla="*/ 97 h 467"/>
                <a:gd name="T30" fmla="*/ 293 w 542"/>
                <a:gd name="T31" fmla="*/ 77 h 467"/>
                <a:gd name="T32" fmla="*/ 459 w 542"/>
                <a:gd name="T33" fmla="*/ 81 h 467"/>
                <a:gd name="T34" fmla="*/ 459 w 542"/>
                <a:gd name="T35" fmla="*/ 250 h 467"/>
                <a:gd name="T36" fmla="*/ 163 w 542"/>
                <a:gd name="T37" fmla="*/ 94 h 467"/>
                <a:gd name="T38" fmla="*/ 171 w 542"/>
                <a:gd name="T39" fmla="*/ 102 h 467"/>
                <a:gd name="T40" fmla="*/ 163 w 542"/>
                <a:gd name="T41" fmla="*/ 110 h 467"/>
                <a:gd name="T42" fmla="*/ 163 w 542"/>
                <a:gd name="T43" fmla="*/ 110 h 467"/>
                <a:gd name="T44" fmla="*/ 111 w 542"/>
                <a:gd name="T45" fmla="*/ 162 h 467"/>
                <a:gd name="T46" fmla="*/ 111 w 542"/>
                <a:gd name="T47" fmla="*/ 162 h 467"/>
                <a:gd name="T48" fmla="*/ 103 w 542"/>
                <a:gd name="T49" fmla="*/ 170 h 467"/>
                <a:gd name="T50" fmla="*/ 95 w 542"/>
                <a:gd name="T51" fmla="*/ 162 h 467"/>
                <a:gd name="T52" fmla="*/ 95 w 542"/>
                <a:gd name="T53" fmla="*/ 162 h 467"/>
                <a:gd name="T54" fmla="*/ 163 w 542"/>
                <a:gd name="T55" fmla="*/ 94 h 467"/>
                <a:gd name="T56" fmla="*/ 163 w 542"/>
                <a:gd name="T57" fmla="*/ 9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2" h="467">
                  <a:moveTo>
                    <a:pt x="482" y="58"/>
                  </a:moveTo>
                  <a:cubicBezTo>
                    <a:pt x="424" y="1"/>
                    <a:pt x="331" y="0"/>
                    <a:pt x="271" y="54"/>
                  </a:cubicBezTo>
                  <a:cubicBezTo>
                    <a:pt x="211" y="0"/>
                    <a:pt x="118" y="1"/>
                    <a:pt x="60" y="58"/>
                  </a:cubicBezTo>
                  <a:cubicBezTo>
                    <a:pt x="0" y="118"/>
                    <a:pt x="0" y="214"/>
                    <a:pt x="60" y="273"/>
                  </a:cubicBezTo>
                  <a:cubicBezTo>
                    <a:pt x="77" y="290"/>
                    <a:pt x="237" y="448"/>
                    <a:pt x="237" y="448"/>
                  </a:cubicBezTo>
                  <a:cubicBezTo>
                    <a:pt x="256" y="467"/>
                    <a:pt x="286" y="467"/>
                    <a:pt x="305" y="448"/>
                  </a:cubicBezTo>
                  <a:cubicBezTo>
                    <a:pt x="305" y="448"/>
                    <a:pt x="480" y="275"/>
                    <a:pt x="482" y="273"/>
                  </a:cubicBezTo>
                  <a:cubicBezTo>
                    <a:pt x="542" y="214"/>
                    <a:pt x="542" y="118"/>
                    <a:pt x="482" y="58"/>
                  </a:cubicBezTo>
                  <a:close/>
                  <a:moveTo>
                    <a:pt x="459" y="250"/>
                  </a:moveTo>
                  <a:cubicBezTo>
                    <a:pt x="282" y="425"/>
                    <a:pt x="282" y="425"/>
                    <a:pt x="282" y="425"/>
                  </a:cubicBezTo>
                  <a:cubicBezTo>
                    <a:pt x="276" y="432"/>
                    <a:pt x="266" y="432"/>
                    <a:pt x="260" y="425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36" y="204"/>
                    <a:pt x="36" y="128"/>
                    <a:pt x="83" y="81"/>
                  </a:cubicBezTo>
                  <a:cubicBezTo>
                    <a:pt x="128" y="36"/>
                    <a:pt x="201" y="34"/>
                    <a:pt x="249" y="7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341" y="34"/>
                    <a:pt x="414" y="36"/>
                    <a:pt x="459" y="81"/>
                  </a:cubicBezTo>
                  <a:cubicBezTo>
                    <a:pt x="506" y="128"/>
                    <a:pt x="506" y="204"/>
                    <a:pt x="459" y="250"/>
                  </a:cubicBezTo>
                  <a:close/>
                  <a:moveTo>
                    <a:pt x="163" y="94"/>
                  </a:moveTo>
                  <a:cubicBezTo>
                    <a:pt x="167" y="94"/>
                    <a:pt x="171" y="98"/>
                    <a:pt x="171" y="102"/>
                  </a:cubicBezTo>
                  <a:cubicBezTo>
                    <a:pt x="171" y="106"/>
                    <a:pt x="167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34" y="110"/>
                    <a:pt x="111" y="133"/>
                    <a:pt x="111" y="16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6"/>
                    <a:pt x="107" y="170"/>
                    <a:pt x="103" y="170"/>
                  </a:cubicBezTo>
                  <a:cubicBezTo>
                    <a:pt x="99" y="170"/>
                    <a:pt x="95" y="166"/>
                    <a:pt x="95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24"/>
                    <a:pt x="125" y="94"/>
                    <a:pt x="163" y="94"/>
                  </a:cubicBezTo>
                  <a:cubicBezTo>
                    <a:pt x="163" y="94"/>
                    <a:pt x="163" y="94"/>
                    <a:pt x="16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8417" y="128"/>
              <a:ext cx="1219" cy="1173"/>
            </a:xfrm>
            <a:custGeom>
              <a:avLst/>
              <a:gdLst>
                <a:gd name="T0" fmla="*/ 512 w 516"/>
                <a:gd name="T1" fmla="*/ 185 h 496"/>
                <a:gd name="T2" fmla="*/ 483 w 516"/>
                <a:gd name="T3" fmla="*/ 161 h 496"/>
                <a:gd name="T4" fmla="*/ 349 w 516"/>
                <a:gd name="T5" fmla="*/ 141 h 496"/>
                <a:gd name="T6" fmla="*/ 291 w 516"/>
                <a:gd name="T7" fmla="*/ 21 h 496"/>
                <a:gd name="T8" fmla="*/ 258 w 516"/>
                <a:gd name="T9" fmla="*/ 0 h 496"/>
                <a:gd name="T10" fmla="*/ 225 w 516"/>
                <a:gd name="T11" fmla="*/ 21 h 496"/>
                <a:gd name="T12" fmla="*/ 167 w 516"/>
                <a:gd name="T13" fmla="*/ 141 h 496"/>
                <a:gd name="T14" fmla="*/ 33 w 516"/>
                <a:gd name="T15" fmla="*/ 161 h 496"/>
                <a:gd name="T16" fmla="*/ 4 w 516"/>
                <a:gd name="T17" fmla="*/ 185 h 496"/>
                <a:gd name="T18" fmla="*/ 13 w 516"/>
                <a:gd name="T19" fmla="*/ 221 h 496"/>
                <a:gd name="T20" fmla="*/ 110 w 516"/>
                <a:gd name="T21" fmla="*/ 319 h 496"/>
                <a:gd name="T22" fmla="*/ 88 w 516"/>
                <a:gd name="T23" fmla="*/ 454 h 496"/>
                <a:gd name="T24" fmla="*/ 103 w 516"/>
                <a:gd name="T25" fmla="*/ 489 h 496"/>
                <a:gd name="T26" fmla="*/ 124 w 516"/>
                <a:gd name="T27" fmla="*/ 496 h 496"/>
                <a:gd name="T28" fmla="*/ 142 w 516"/>
                <a:gd name="T29" fmla="*/ 492 h 496"/>
                <a:gd name="T30" fmla="*/ 258 w 516"/>
                <a:gd name="T31" fmla="*/ 429 h 496"/>
                <a:gd name="T32" fmla="*/ 374 w 516"/>
                <a:gd name="T33" fmla="*/ 492 h 496"/>
                <a:gd name="T34" fmla="*/ 392 w 516"/>
                <a:gd name="T35" fmla="*/ 496 h 496"/>
                <a:gd name="T36" fmla="*/ 413 w 516"/>
                <a:gd name="T37" fmla="*/ 489 h 496"/>
                <a:gd name="T38" fmla="*/ 428 w 516"/>
                <a:gd name="T39" fmla="*/ 454 h 496"/>
                <a:gd name="T40" fmla="*/ 406 w 516"/>
                <a:gd name="T41" fmla="*/ 319 h 496"/>
                <a:gd name="T42" fmla="*/ 504 w 516"/>
                <a:gd name="T43" fmla="*/ 221 h 496"/>
                <a:gd name="T44" fmla="*/ 512 w 516"/>
                <a:gd name="T45" fmla="*/ 185 h 496"/>
                <a:gd name="T46" fmla="*/ 379 w 516"/>
                <a:gd name="T47" fmla="*/ 294 h 496"/>
                <a:gd name="T48" fmla="*/ 369 w 516"/>
                <a:gd name="T49" fmla="*/ 325 h 496"/>
                <a:gd name="T50" fmla="*/ 392 w 516"/>
                <a:gd name="T51" fmla="*/ 460 h 496"/>
                <a:gd name="T52" fmla="*/ 276 w 516"/>
                <a:gd name="T53" fmla="*/ 397 h 496"/>
                <a:gd name="T54" fmla="*/ 258 w 516"/>
                <a:gd name="T55" fmla="*/ 393 h 496"/>
                <a:gd name="T56" fmla="*/ 240 w 516"/>
                <a:gd name="T57" fmla="*/ 397 h 496"/>
                <a:gd name="T58" fmla="*/ 124 w 516"/>
                <a:gd name="T59" fmla="*/ 460 h 496"/>
                <a:gd name="T60" fmla="*/ 147 w 516"/>
                <a:gd name="T61" fmla="*/ 325 h 496"/>
                <a:gd name="T62" fmla="*/ 137 w 516"/>
                <a:gd name="T63" fmla="*/ 294 h 496"/>
                <a:gd name="T64" fmla="*/ 39 w 516"/>
                <a:gd name="T65" fmla="*/ 196 h 496"/>
                <a:gd name="T66" fmla="*/ 172 w 516"/>
                <a:gd name="T67" fmla="*/ 176 h 496"/>
                <a:gd name="T68" fmla="*/ 200 w 516"/>
                <a:gd name="T69" fmla="*/ 156 h 496"/>
                <a:gd name="T70" fmla="*/ 258 w 516"/>
                <a:gd name="T71" fmla="*/ 36 h 496"/>
                <a:gd name="T72" fmla="*/ 316 w 516"/>
                <a:gd name="T73" fmla="*/ 156 h 496"/>
                <a:gd name="T74" fmla="*/ 344 w 516"/>
                <a:gd name="T75" fmla="*/ 177 h 496"/>
                <a:gd name="T76" fmla="*/ 477 w 516"/>
                <a:gd name="T77" fmla="*/ 196 h 496"/>
                <a:gd name="T78" fmla="*/ 379 w 516"/>
                <a:gd name="T79" fmla="*/ 29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6" h="496">
                  <a:moveTo>
                    <a:pt x="512" y="185"/>
                  </a:moveTo>
                  <a:cubicBezTo>
                    <a:pt x="508" y="172"/>
                    <a:pt x="496" y="163"/>
                    <a:pt x="483" y="161"/>
                  </a:cubicBezTo>
                  <a:cubicBezTo>
                    <a:pt x="349" y="141"/>
                    <a:pt x="349" y="141"/>
                    <a:pt x="349" y="141"/>
                  </a:cubicBezTo>
                  <a:cubicBezTo>
                    <a:pt x="291" y="21"/>
                    <a:pt x="291" y="21"/>
                    <a:pt x="291" y="21"/>
                  </a:cubicBezTo>
                  <a:cubicBezTo>
                    <a:pt x="285" y="8"/>
                    <a:pt x="272" y="0"/>
                    <a:pt x="258" y="0"/>
                  </a:cubicBezTo>
                  <a:cubicBezTo>
                    <a:pt x="244" y="0"/>
                    <a:pt x="231" y="8"/>
                    <a:pt x="225" y="21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20" y="163"/>
                    <a:pt x="8" y="172"/>
                    <a:pt x="4" y="185"/>
                  </a:cubicBezTo>
                  <a:cubicBezTo>
                    <a:pt x="0" y="198"/>
                    <a:pt x="3" y="212"/>
                    <a:pt x="13" y="221"/>
                  </a:cubicBezTo>
                  <a:cubicBezTo>
                    <a:pt x="110" y="319"/>
                    <a:pt x="110" y="319"/>
                    <a:pt x="110" y="319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85" y="468"/>
                    <a:pt x="91" y="481"/>
                    <a:pt x="103" y="489"/>
                  </a:cubicBezTo>
                  <a:cubicBezTo>
                    <a:pt x="109" y="494"/>
                    <a:pt x="116" y="496"/>
                    <a:pt x="124" y="496"/>
                  </a:cubicBezTo>
                  <a:cubicBezTo>
                    <a:pt x="130" y="496"/>
                    <a:pt x="136" y="494"/>
                    <a:pt x="142" y="492"/>
                  </a:cubicBezTo>
                  <a:cubicBezTo>
                    <a:pt x="258" y="429"/>
                    <a:pt x="258" y="429"/>
                    <a:pt x="258" y="429"/>
                  </a:cubicBezTo>
                  <a:cubicBezTo>
                    <a:pt x="374" y="492"/>
                    <a:pt x="374" y="492"/>
                    <a:pt x="374" y="492"/>
                  </a:cubicBezTo>
                  <a:cubicBezTo>
                    <a:pt x="380" y="494"/>
                    <a:pt x="386" y="496"/>
                    <a:pt x="392" y="496"/>
                  </a:cubicBezTo>
                  <a:cubicBezTo>
                    <a:pt x="400" y="496"/>
                    <a:pt x="407" y="494"/>
                    <a:pt x="413" y="489"/>
                  </a:cubicBezTo>
                  <a:cubicBezTo>
                    <a:pt x="425" y="481"/>
                    <a:pt x="431" y="468"/>
                    <a:pt x="428" y="454"/>
                  </a:cubicBezTo>
                  <a:cubicBezTo>
                    <a:pt x="406" y="319"/>
                    <a:pt x="406" y="319"/>
                    <a:pt x="406" y="319"/>
                  </a:cubicBezTo>
                  <a:cubicBezTo>
                    <a:pt x="504" y="221"/>
                    <a:pt x="504" y="221"/>
                    <a:pt x="504" y="221"/>
                  </a:cubicBezTo>
                  <a:cubicBezTo>
                    <a:pt x="513" y="212"/>
                    <a:pt x="516" y="198"/>
                    <a:pt x="512" y="185"/>
                  </a:cubicBezTo>
                  <a:close/>
                  <a:moveTo>
                    <a:pt x="379" y="294"/>
                  </a:moveTo>
                  <a:cubicBezTo>
                    <a:pt x="371" y="302"/>
                    <a:pt x="368" y="313"/>
                    <a:pt x="369" y="325"/>
                  </a:cubicBezTo>
                  <a:cubicBezTo>
                    <a:pt x="392" y="460"/>
                    <a:pt x="392" y="460"/>
                    <a:pt x="392" y="460"/>
                  </a:cubicBezTo>
                  <a:cubicBezTo>
                    <a:pt x="276" y="397"/>
                    <a:pt x="276" y="397"/>
                    <a:pt x="276" y="397"/>
                  </a:cubicBezTo>
                  <a:cubicBezTo>
                    <a:pt x="270" y="394"/>
                    <a:pt x="264" y="393"/>
                    <a:pt x="258" y="393"/>
                  </a:cubicBezTo>
                  <a:cubicBezTo>
                    <a:pt x="252" y="393"/>
                    <a:pt x="246" y="394"/>
                    <a:pt x="240" y="397"/>
                  </a:cubicBezTo>
                  <a:cubicBezTo>
                    <a:pt x="124" y="460"/>
                    <a:pt x="124" y="460"/>
                    <a:pt x="124" y="460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48" y="313"/>
                    <a:pt x="145" y="302"/>
                    <a:pt x="137" y="294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84" y="175"/>
                    <a:pt x="195" y="167"/>
                    <a:pt x="200" y="156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316" y="156"/>
                    <a:pt x="316" y="156"/>
                    <a:pt x="316" y="156"/>
                  </a:cubicBezTo>
                  <a:cubicBezTo>
                    <a:pt x="321" y="167"/>
                    <a:pt x="332" y="175"/>
                    <a:pt x="344" y="177"/>
                  </a:cubicBezTo>
                  <a:cubicBezTo>
                    <a:pt x="477" y="196"/>
                    <a:pt x="477" y="196"/>
                    <a:pt x="477" y="196"/>
                  </a:cubicBezTo>
                  <a:lnTo>
                    <a:pt x="379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9927" y="90"/>
              <a:ext cx="1224" cy="1211"/>
            </a:xfrm>
            <a:custGeom>
              <a:avLst/>
              <a:gdLst>
                <a:gd name="T0" fmla="*/ 501 w 518"/>
                <a:gd name="T1" fmla="*/ 453 h 512"/>
                <a:gd name="T2" fmla="*/ 352 w 518"/>
                <a:gd name="T3" fmla="*/ 394 h 512"/>
                <a:gd name="T4" fmla="*/ 413 w 518"/>
                <a:gd name="T5" fmla="*/ 263 h 512"/>
                <a:gd name="T6" fmla="*/ 373 w 518"/>
                <a:gd name="T7" fmla="*/ 54 h 512"/>
                <a:gd name="T8" fmla="*/ 259 w 518"/>
                <a:gd name="T9" fmla="*/ 0 h 512"/>
                <a:gd name="T10" fmla="*/ 145 w 518"/>
                <a:gd name="T11" fmla="*/ 54 h 512"/>
                <a:gd name="T12" fmla="*/ 105 w 518"/>
                <a:gd name="T13" fmla="*/ 263 h 512"/>
                <a:gd name="T14" fmla="*/ 166 w 518"/>
                <a:gd name="T15" fmla="*/ 394 h 512"/>
                <a:gd name="T16" fmla="*/ 17 w 518"/>
                <a:gd name="T17" fmla="*/ 453 h 512"/>
                <a:gd name="T18" fmla="*/ 4 w 518"/>
                <a:gd name="T19" fmla="*/ 489 h 512"/>
                <a:gd name="T20" fmla="*/ 35 w 518"/>
                <a:gd name="T21" fmla="*/ 512 h 512"/>
                <a:gd name="T22" fmla="*/ 483 w 518"/>
                <a:gd name="T23" fmla="*/ 512 h 512"/>
                <a:gd name="T24" fmla="*/ 514 w 518"/>
                <a:gd name="T25" fmla="*/ 489 h 512"/>
                <a:gd name="T26" fmla="*/ 501 w 518"/>
                <a:gd name="T27" fmla="*/ 453 h 512"/>
                <a:gd name="T28" fmla="*/ 327 w 518"/>
                <a:gd name="T29" fmla="*/ 374 h 512"/>
                <a:gd name="T30" fmla="*/ 322 w 518"/>
                <a:gd name="T31" fmla="*/ 381 h 512"/>
                <a:gd name="T32" fmla="*/ 196 w 518"/>
                <a:gd name="T33" fmla="*/ 381 h 512"/>
                <a:gd name="T34" fmla="*/ 191 w 518"/>
                <a:gd name="T35" fmla="*/ 374 h 512"/>
                <a:gd name="T36" fmla="*/ 134 w 518"/>
                <a:gd name="T37" fmla="*/ 172 h 512"/>
                <a:gd name="T38" fmla="*/ 259 w 518"/>
                <a:gd name="T39" fmla="*/ 32 h 512"/>
                <a:gd name="T40" fmla="*/ 384 w 518"/>
                <a:gd name="T41" fmla="*/ 172 h 512"/>
                <a:gd name="T42" fmla="*/ 327 w 518"/>
                <a:gd name="T43" fmla="*/ 374 h 512"/>
                <a:gd name="T44" fmla="*/ 35 w 518"/>
                <a:gd name="T45" fmla="*/ 480 h 512"/>
                <a:gd name="T46" fmla="*/ 172 w 518"/>
                <a:gd name="T47" fmla="*/ 425 h 512"/>
                <a:gd name="T48" fmla="*/ 212 w 518"/>
                <a:gd name="T49" fmla="*/ 417 h 512"/>
                <a:gd name="T50" fmla="*/ 259 w 518"/>
                <a:gd name="T51" fmla="*/ 432 h 512"/>
                <a:gd name="T52" fmla="*/ 306 w 518"/>
                <a:gd name="T53" fmla="*/ 417 h 512"/>
                <a:gd name="T54" fmla="*/ 346 w 518"/>
                <a:gd name="T55" fmla="*/ 425 h 512"/>
                <a:gd name="T56" fmla="*/ 483 w 518"/>
                <a:gd name="T57" fmla="*/ 480 h 512"/>
                <a:gd name="T58" fmla="*/ 35 w 518"/>
                <a:gd name="T59" fmla="*/ 48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8" h="512">
                  <a:moveTo>
                    <a:pt x="501" y="453"/>
                  </a:moveTo>
                  <a:cubicBezTo>
                    <a:pt x="498" y="451"/>
                    <a:pt x="439" y="413"/>
                    <a:pt x="352" y="394"/>
                  </a:cubicBezTo>
                  <a:cubicBezTo>
                    <a:pt x="384" y="354"/>
                    <a:pt x="405" y="300"/>
                    <a:pt x="413" y="263"/>
                  </a:cubicBezTo>
                  <a:cubicBezTo>
                    <a:pt x="425" y="213"/>
                    <a:pt x="421" y="116"/>
                    <a:pt x="373" y="54"/>
                  </a:cubicBezTo>
                  <a:cubicBezTo>
                    <a:pt x="345" y="19"/>
                    <a:pt x="305" y="0"/>
                    <a:pt x="259" y="0"/>
                  </a:cubicBezTo>
                  <a:cubicBezTo>
                    <a:pt x="213" y="0"/>
                    <a:pt x="173" y="19"/>
                    <a:pt x="145" y="54"/>
                  </a:cubicBezTo>
                  <a:cubicBezTo>
                    <a:pt x="97" y="116"/>
                    <a:pt x="93" y="213"/>
                    <a:pt x="105" y="263"/>
                  </a:cubicBezTo>
                  <a:cubicBezTo>
                    <a:pt x="113" y="300"/>
                    <a:pt x="134" y="354"/>
                    <a:pt x="166" y="394"/>
                  </a:cubicBezTo>
                  <a:cubicBezTo>
                    <a:pt x="79" y="413"/>
                    <a:pt x="20" y="451"/>
                    <a:pt x="17" y="453"/>
                  </a:cubicBezTo>
                  <a:cubicBezTo>
                    <a:pt x="6" y="461"/>
                    <a:pt x="0" y="476"/>
                    <a:pt x="4" y="489"/>
                  </a:cubicBezTo>
                  <a:cubicBezTo>
                    <a:pt x="8" y="503"/>
                    <a:pt x="21" y="512"/>
                    <a:pt x="35" y="512"/>
                  </a:cubicBezTo>
                  <a:cubicBezTo>
                    <a:pt x="483" y="512"/>
                    <a:pt x="483" y="512"/>
                    <a:pt x="483" y="512"/>
                  </a:cubicBezTo>
                  <a:cubicBezTo>
                    <a:pt x="497" y="512"/>
                    <a:pt x="510" y="503"/>
                    <a:pt x="514" y="489"/>
                  </a:cubicBezTo>
                  <a:cubicBezTo>
                    <a:pt x="518" y="476"/>
                    <a:pt x="512" y="461"/>
                    <a:pt x="501" y="453"/>
                  </a:cubicBezTo>
                  <a:close/>
                  <a:moveTo>
                    <a:pt x="327" y="374"/>
                  </a:moveTo>
                  <a:cubicBezTo>
                    <a:pt x="322" y="381"/>
                    <a:pt x="322" y="381"/>
                    <a:pt x="322" y="381"/>
                  </a:cubicBezTo>
                  <a:cubicBezTo>
                    <a:pt x="284" y="425"/>
                    <a:pt x="234" y="425"/>
                    <a:pt x="196" y="381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46" y="318"/>
                    <a:pt x="124" y="243"/>
                    <a:pt x="134" y="172"/>
                  </a:cubicBezTo>
                  <a:cubicBezTo>
                    <a:pt x="142" y="104"/>
                    <a:pt x="182" y="32"/>
                    <a:pt x="259" y="32"/>
                  </a:cubicBezTo>
                  <a:cubicBezTo>
                    <a:pt x="336" y="32"/>
                    <a:pt x="376" y="104"/>
                    <a:pt x="384" y="172"/>
                  </a:cubicBezTo>
                  <a:cubicBezTo>
                    <a:pt x="394" y="243"/>
                    <a:pt x="372" y="318"/>
                    <a:pt x="327" y="374"/>
                  </a:cubicBezTo>
                  <a:close/>
                  <a:moveTo>
                    <a:pt x="35" y="480"/>
                  </a:moveTo>
                  <a:cubicBezTo>
                    <a:pt x="37" y="479"/>
                    <a:pt x="91" y="443"/>
                    <a:pt x="172" y="425"/>
                  </a:cubicBezTo>
                  <a:cubicBezTo>
                    <a:pt x="212" y="417"/>
                    <a:pt x="212" y="417"/>
                    <a:pt x="212" y="417"/>
                  </a:cubicBezTo>
                  <a:cubicBezTo>
                    <a:pt x="226" y="426"/>
                    <a:pt x="242" y="432"/>
                    <a:pt x="259" y="432"/>
                  </a:cubicBezTo>
                  <a:cubicBezTo>
                    <a:pt x="276" y="432"/>
                    <a:pt x="292" y="426"/>
                    <a:pt x="306" y="417"/>
                  </a:cubicBezTo>
                  <a:cubicBezTo>
                    <a:pt x="346" y="425"/>
                    <a:pt x="346" y="425"/>
                    <a:pt x="346" y="425"/>
                  </a:cubicBezTo>
                  <a:cubicBezTo>
                    <a:pt x="426" y="443"/>
                    <a:pt x="480" y="478"/>
                    <a:pt x="483" y="480"/>
                  </a:cubicBezTo>
                  <a:lnTo>
                    <a:pt x="35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-3528" y="1603"/>
              <a:ext cx="907" cy="1211"/>
            </a:xfrm>
            <a:custGeom>
              <a:avLst/>
              <a:gdLst>
                <a:gd name="T0" fmla="*/ 192 w 384"/>
                <a:gd name="T1" fmla="*/ 284 h 512"/>
                <a:gd name="T2" fmla="*/ 288 w 384"/>
                <a:gd name="T3" fmla="*/ 188 h 512"/>
                <a:gd name="T4" fmla="*/ 192 w 384"/>
                <a:gd name="T5" fmla="*/ 92 h 512"/>
                <a:gd name="T6" fmla="*/ 96 w 384"/>
                <a:gd name="T7" fmla="*/ 188 h 512"/>
                <a:gd name="T8" fmla="*/ 192 w 384"/>
                <a:gd name="T9" fmla="*/ 284 h 512"/>
                <a:gd name="T10" fmla="*/ 192 w 384"/>
                <a:gd name="T11" fmla="*/ 108 h 512"/>
                <a:gd name="T12" fmla="*/ 272 w 384"/>
                <a:gd name="T13" fmla="*/ 188 h 512"/>
                <a:gd name="T14" fmla="*/ 192 w 384"/>
                <a:gd name="T15" fmla="*/ 268 h 512"/>
                <a:gd name="T16" fmla="*/ 112 w 384"/>
                <a:gd name="T17" fmla="*/ 188 h 512"/>
                <a:gd name="T18" fmla="*/ 192 w 384"/>
                <a:gd name="T19" fmla="*/ 108 h 512"/>
                <a:gd name="T20" fmla="*/ 192 w 384"/>
                <a:gd name="T21" fmla="*/ 0 h 512"/>
                <a:gd name="T22" fmla="*/ 0 w 384"/>
                <a:gd name="T23" fmla="*/ 192 h 512"/>
                <a:gd name="T24" fmla="*/ 166 w 384"/>
                <a:gd name="T25" fmla="*/ 499 h 512"/>
                <a:gd name="T26" fmla="*/ 191 w 384"/>
                <a:gd name="T27" fmla="*/ 512 h 512"/>
                <a:gd name="T28" fmla="*/ 193 w 384"/>
                <a:gd name="T29" fmla="*/ 512 h 512"/>
                <a:gd name="T30" fmla="*/ 218 w 384"/>
                <a:gd name="T31" fmla="*/ 499 h 512"/>
                <a:gd name="T32" fmla="*/ 384 w 384"/>
                <a:gd name="T33" fmla="*/ 192 h 512"/>
                <a:gd name="T34" fmla="*/ 192 w 384"/>
                <a:gd name="T35" fmla="*/ 0 h 512"/>
                <a:gd name="T36" fmla="*/ 194 w 384"/>
                <a:gd name="T37" fmla="*/ 478 h 512"/>
                <a:gd name="T38" fmla="*/ 192 w 384"/>
                <a:gd name="T39" fmla="*/ 480 h 512"/>
                <a:gd name="T40" fmla="*/ 190 w 384"/>
                <a:gd name="T41" fmla="*/ 478 h 512"/>
                <a:gd name="T42" fmla="*/ 32 w 384"/>
                <a:gd name="T43" fmla="*/ 192 h 512"/>
                <a:gd name="T44" fmla="*/ 192 w 384"/>
                <a:gd name="T45" fmla="*/ 32 h 512"/>
                <a:gd name="T46" fmla="*/ 352 w 384"/>
                <a:gd name="T47" fmla="*/ 192 h 512"/>
                <a:gd name="T48" fmla="*/ 194 w 384"/>
                <a:gd name="T49" fmla="*/ 47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512">
                  <a:moveTo>
                    <a:pt x="192" y="284"/>
                  </a:moveTo>
                  <a:cubicBezTo>
                    <a:pt x="245" y="284"/>
                    <a:pt x="288" y="241"/>
                    <a:pt x="288" y="188"/>
                  </a:cubicBezTo>
                  <a:cubicBezTo>
                    <a:pt x="288" y="135"/>
                    <a:pt x="245" y="92"/>
                    <a:pt x="192" y="92"/>
                  </a:cubicBezTo>
                  <a:cubicBezTo>
                    <a:pt x="139" y="92"/>
                    <a:pt x="96" y="135"/>
                    <a:pt x="96" y="188"/>
                  </a:cubicBezTo>
                  <a:cubicBezTo>
                    <a:pt x="96" y="241"/>
                    <a:pt x="139" y="284"/>
                    <a:pt x="192" y="284"/>
                  </a:cubicBezTo>
                  <a:close/>
                  <a:moveTo>
                    <a:pt x="192" y="108"/>
                  </a:moveTo>
                  <a:cubicBezTo>
                    <a:pt x="236" y="108"/>
                    <a:pt x="272" y="144"/>
                    <a:pt x="272" y="188"/>
                  </a:cubicBezTo>
                  <a:cubicBezTo>
                    <a:pt x="272" y="232"/>
                    <a:pt x="236" y="268"/>
                    <a:pt x="192" y="268"/>
                  </a:cubicBezTo>
                  <a:cubicBezTo>
                    <a:pt x="148" y="268"/>
                    <a:pt x="112" y="232"/>
                    <a:pt x="112" y="188"/>
                  </a:cubicBezTo>
                  <a:cubicBezTo>
                    <a:pt x="112" y="144"/>
                    <a:pt x="148" y="108"/>
                    <a:pt x="192" y="108"/>
                  </a:cubicBezTo>
                  <a:close/>
                  <a:moveTo>
                    <a:pt x="192" y="0"/>
                  </a:moveTo>
                  <a:cubicBezTo>
                    <a:pt x="86" y="0"/>
                    <a:pt x="0" y="85"/>
                    <a:pt x="0" y="192"/>
                  </a:cubicBezTo>
                  <a:cubicBezTo>
                    <a:pt x="0" y="304"/>
                    <a:pt x="96" y="419"/>
                    <a:pt x="166" y="499"/>
                  </a:cubicBezTo>
                  <a:cubicBezTo>
                    <a:pt x="166" y="499"/>
                    <a:pt x="178" y="512"/>
                    <a:pt x="191" y="512"/>
                  </a:cubicBezTo>
                  <a:cubicBezTo>
                    <a:pt x="191" y="512"/>
                    <a:pt x="193" y="512"/>
                    <a:pt x="193" y="512"/>
                  </a:cubicBezTo>
                  <a:cubicBezTo>
                    <a:pt x="206" y="512"/>
                    <a:pt x="218" y="499"/>
                    <a:pt x="218" y="499"/>
                  </a:cubicBezTo>
                  <a:cubicBezTo>
                    <a:pt x="288" y="419"/>
                    <a:pt x="384" y="304"/>
                    <a:pt x="384" y="192"/>
                  </a:cubicBezTo>
                  <a:cubicBezTo>
                    <a:pt x="384" y="85"/>
                    <a:pt x="298" y="0"/>
                    <a:pt x="192" y="0"/>
                  </a:cubicBezTo>
                  <a:close/>
                  <a:moveTo>
                    <a:pt x="194" y="478"/>
                  </a:moveTo>
                  <a:cubicBezTo>
                    <a:pt x="194" y="478"/>
                    <a:pt x="193" y="479"/>
                    <a:pt x="192" y="480"/>
                  </a:cubicBezTo>
                  <a:cubicBezTo>
                    <a:pt x="192" y="479"/>
                    <a:pt x="190" y="478"/>
                    <a:pt x="190" y="478"/>
                  </a:cubicBezTo>
                  <a:cubicBezTo>
                    <a:pt x="131" y="410"/>
                    <a:pt x="32" y="296"/>
                    <a:pt x="32" y="192"/>
                  </a:cubicBezTo>
                  <a:cubicBezTo>
                    <a:pt x="32" y="104"/>
                    <a:pt x="104" y="32"/>
                    <a:pt x="192" y="32"/>
                  </a:cubicBezTo>
                  <a:cubicBezTo>
                    <a:pt x="280" y="32"/>
                    <a:pt x="352" y="104"/>
                    <a:pt x="352" y="192"/>
                  </a:cubicBezTo>
                  <a:cubicBezTo>
                    <a:pt x="352" y="296"/>
                    <a:pt x="253" y="410"/>
                    <a:pt x="194" y="4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-2164" y="1830"/>
              <a:ext cx="1207" cy="757"/>
            </a:xfrm>
            <a:custGeom>
              <a:avLst/>
              <a:gdLst>
                <a:gd name="T0" fmla="*/ 510 w 511"/>
                <a:gd name="T1" fmla="*/ 156 h 320"/>
                <a:gd name="T2" fmla="*/ 510 w 511"/>
                <a:gd name="T3" fmla="*/ 154 h 320"/>
                <a:gd name="T4" fmla="*/ 510 w 511"/>
                <a:gd name="T5" fmla="*/ 154 h 320"/>
                <a:gd name="T6" fmla="*/ 509 w 511"/>
                <a:gd name="T7" fmla="*/ 153 h 320"/>
                <a:gd name="T8" fmla="*/ 255 w 511"/>
                <a:gd name="T9" fmla="*/ 0 h 320"/>
                <a:gd name="T10" fmla="*/ 1 w 511"/>
                <a:gd name="T11" fmla="*/ 152 h 320"/>
                <a:gd name="T12" fmla="*/ 1 w 511"/>
                <a:gd name="T13" fmla="*/ 154 h 320"/>
                <a:gd name="T14" fmla="*/ 1 w 511"/>
                <a:gd name="T15" fmla="*/ 154 h 320"/>
                <a:gd name="T16" fmla="*/ 0 w 511"/>
                <a:gd name="T17" fmla="*/ 156 h 320"/>
                <a:gd name="T18" fmla="*/ 0 w 511"/>
                <a:gd name="T19" fmla="*/ 160 h 320"/>
                <a:gd name="T20" fmla="*/ 0 w 511"/>
                <a:gd name="T21" fmla="*/ 163 h 320"/>
                <a:gd name="T22" fmla="*/ 1 w 511"/>
                <a:gd name="T23" fmla="*/ 166 h 320"/>
                <a:gd name="T24" fmla="*/ 1 w 511"/>
                <a:gd name="T25" fmla="*/ 166 h 320"/>
                <a:gd name="T26" fmla="*/ 1 w 511"/>
                <a:gd name="T27" fmla="*/ 167 h 320"/>
                <a:gd name="T28" fmla="*/ 255 w 511"/>
                <a:gd name="T29" fmla="*/ 320 h 320"/>
                <a:gd name="T30" fmla="*/ 509 w 511"/>
                <a:gd name="T31" fmla="*/ 167 h 320"/>
                <a:gd name="T32" fmla="*/ 510 w 511"/>
                <a:gd name="T33" fmla="*/ 166 h 320"/>
                <a:gd name="T34" fmla="*/ 510 w 511"/>
                <a:gd name="T35" fmla="*/ 166 h 320"/>
                <a:gd name="T36" fmla="*/ 510 w 511"/>
                <a:gd name="T37" fmla="*/ 164 h 320"/>
                <a:gd name="T38" fmla="*/ 511 w 511"/>
                <a:gd name="T39" fmla="*/ 160 h 320"/>
                <a:gd name="T40" fmla="*/ 510 w 511"/>
                <a:gd name="T41" fmla="*/ 156 h 320"/>
                <a:gd name="T42" fmla="*/ 255 w 511"/>
                <a:gd name="T43" fmla="*/ 288 h 320"/>
                <a:gd name="T44" fmla="*/ 34 w 511"/>
                <a:gd name="T45" fmla="*/ 160 h 320"/>
                <a:gd name="T46" fmla="*/ 255 w 511"/>
                <a:gd name="T47" fmla="*/ 32 h 320"/>
                <a:gd name="T48" fmla="*/ 477 w 511"/>
                <a:gd name="T49" fmla="*/ 160 h 320"/>
                <a:gd name="T50" fmla="*/ 255 w 511"/>
                <a:gd name="T51" fmla="*/ 288 h 320"/>
                <a:gd name="T52" fmla="*/ 255 w 511"/>
                <a:gd name="T53" fmla="*/ 96 h 320"/>
                <a:gd name="T54" fmla="*/ 263 w 511"/>
                <a:gd name="T55" fmla="*/ 104 h 320"/>
                <a:gd name="T56" fmla="*/ 255 w 511"/>
                <a:gd name="T57" fmla="*/ 112 h 320"/>
                <a:gd name="T58" fmla="*/ 255 w 511"/>
                <a:gd name="T59" fmla="*/ 112 h 320"/>
                <a:gd name="T60" fmla="*/ 207 w 511"/>
                <a:gd name="T61" fmla="*/ 160 h 320"/>
                <a:gd name="T62" fmla="*/ 199 w 511"/>
                <a:gd name="T63" fmla="*/ 168 h 320"/>
                <a:gd name="T64" fmla="*/ 191 w 511"/>
                <a:gd name="T65" fmla="*/ 160 h 320"/>
                <a:gd name="T66" fmla="*/ 255 w 511"/>
                <a:gd name="T67" fmla="*/ 96 h 320"/>
                <a:gd name="T68" fmla="*/ 255 w 511"/>
                <a:gd name="T69" fmla="*/ 96 h 320"/>
                <a:gd name="T70" fmla="*/ 255 w 511"/>
                <a:gd name="T71" fmla="*/ 48 h 320"/>
                <a:gd name="T72" fmla="*/ 143 w 511"/>
                <a:gd name="T73" fmla="*/ 160 h 320"/>
                <a:gd name="T74" fmla="*/ 255 w 511"/>
                <a:gd name="T75" fmla="*/ 272 h 320"/>
                <a:gd name="T76" fmla="*/ 367 w 511"/>
                <a:gd name="T77" fmla="*/ 160 h 320"/>
                <a:gd name="T78" fmla="*/ 255 w 511"/>
                <a:gd name="T79" fmla="*/ 48 h 320"/>
                <a:gd name="T80" fmla="*/ 255 w 511"/>
                <a:gd name="T81" fmla="*/ 256 h 320"/>
                <a:gd name="T82" fmla="*/ 159 w 511"/>
                <a:gd name="T83" fmla="*/ 160 h 320"/>
                <a:gd name="T84" fmla="*/ 255 w 511"/>
                <a:gd name="T85" fmla="*/ 64 h 320"/>
                <a:gd name="T86" fmla="*/ 351 w 511"/>
                <a:gd name="T87" fmla="*/ 160 h 320"/>
                <a:gd name="T88" fmla="*/ 255 w 511"/>
                <a:gd name="T89" fmla="*/ 2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1" h="320">
                  <a:moveTo>
                    <a:pt x="510" y="156"/>
                  </a:moveTo>
                  <a:cubicBezTo>
                    <a:pt x="510" y="156"/>
                    <a:pt x="510" y="155"/>
                    <a:pt x="510" y="154"/>
                  </a:cubicBezTo>
                  <a:cubicBezTo>
                    <a:pt x="510" y="154"/>
                    <a:pt x="510" y="154"/>
                    <a:pt x="510" y="154"/>
                  </a:cubicBezTo>
                  <a:cubicBezTo>
                    <a:pt x="510" y="153"/>
                    <a:pt x="510" y="153"/>
                    <a:pt x="509" y="153"/>
                  </a:cubicBezTo>
                  <a:cubicBezTo>
                    <a:pt x="463" y="64"/>
                    <a:pt x="362" y="0"/>
                    <a:pt x="255" y="0"/>
                  </a:cubicBezTo>
                  <a:cubicBezTo>
                    <a:pt x="149" y="0"/>
                    <a:pt x="48" y="64"/>
                    <a:pt x="1" y="152"/>
                  </a:cubicBezTo>
                  <a:cubicBezTo>
                    <a:pt x="1" y="153"/>
                    <a:pt x="1" y="153"/>
                    <a:pt x="1" y="154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0" y="155"/>
                    <a:pt x="0" y="156"/>
                    <a:pt x="0" y="156"/>
                  </a:cubicBezTo>
                  <a:cubicBezTo>
                    <a:pt x="0" y="158"/>
                    <a:pt x="0" y="159"/>
                    <a:pt x="0" y="160"/>
                  </a:cubicBezTo>
                  <a:cubicBezTo>
                    <a:pt x="0" y="161"/>
                    <a:pt x="0" y="162"/>
                    <a:pt x="0" y="163"/>
                  </a:cubicBezTo>
                  <a:cubicBezTo>
                    <a:pt x="0" y="164"/>
                    <a:pt x="0" y="165"/>
                    <a:pt x="1" y="166"/>
                  </a:cubicBezTo>
                  <a:cubicBezTo>
                    <a:pt x="1" y="166"/>
                    <a:pt x="1" y="166"/>
                    <a:pt x="1" y="166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48" y="256"/>
                    <a:pt x="149" y="320"/>
                    <a:pt x="255" y="320"/>
                  </a:cubicBezTo>
                  <a:cubicBezTo>
                    <a:pt x="362" y="320"/>
                    <a:pt x="463" y="256"/>
                    <a:pt x="509" y="167"/>
                  </a:cubicBezTo>
                  <a:cubicBezTo>
                    <a:pt x="510" y="167"/>
                    <a:pt x="510" y="167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5"/>
                    <a:pt x="510" y="164"/>
                    <a:pt x="510" y="164"/>
                  </a:cubicBezTo>
                  <a:cubicBezTo>
                    <a:pt x="511" y="162"/>
                    <a:pt x="511" y="161"/>
                    <a:pt x="511" y="160"/>
                  </a:cubicBezTo>
                  <a:cubicBezTo>
                    <a:pt x="511" y="159"/>
                    <a:pt x="511" y="158"/>
                    <a:pt x="510" y="156"/>
                  </a:cubicBezTo>
                  <a:close/>
                  <a:moveTo>
                    <a:pt x="255" y="288"/>
                  </a:moveTo>
                  <a:cubicBezTo>
                    <a:pt x="166" y="288"/>
                    <a:pt x="78" y="237"/>
                    <a:pt x="34" y="160"/>
                  </a:cubicBezTo>
                  <a:cubicBezTo>
                    <a:pt x="78" y="83"/>
                    <a:pt x="166" y="32"/>
                    <a:pt x="255" y="32"/>
                  </a:cubicBezTo>
                  <a:cubicBezTo>
                    <a:pt x="345" y="32"/>
                    <a:pt x="433" y="83"/>
                    <a:pt x="477" y="160"/>
                  </a:cubicBezTo>
                  <a:cubicBezTo>
                    <a:pt x="433" y="237"/>
                    <a:pt x="345" y="288"/>
                    <a:pt x="255" y="288"/>
                  </a:cubicBezTo>
                  <a:close/>
                  <a:moveTo>
                    <a:pt x="255" y="96"/>
                  </a:moveTo>
                  <a:cubicBezTo>
                    <a:pt x="260" y="96"/>
                    <a:pt x="263" y="100"/>
                    <a:pt x="263" y="104"/>
                  </a:cubicBezTo>
                  <a:cubicBezTo>
                    <a:pt x="263" y="108"/>
                    <a:pt x="260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29" y="112"/>
                    <a:pt x="207" y="134"/>
                    <a:pt x="207" y="160"/>
                  </a:cubicBezTo>
                  <a:cubicBezTo>
                    <a:pt x="207" y="164"/>
                    <a:pt x="204" y="168"/>
                    <a:pt x="199" y="168"/>
                  </a:cubicBezTo>
                  <a:cubicBezTo>
                    <a:pt x="195" y="168"/>
                    <a:pt x="191" y="164"/>
                    <a:pt x="191" y="160"/>
                  </a:cubicBezTo>
                  <a:cubicBezTo>
                    <a:pt x="191" y="125"/>
                    <a:pt x="220" y="96"/>
                    <a:pt x="255" y="96"/>
                  </a:cubicBezTo>
                  <a:cubicBezTo>
                    <a:pt x="255" y="96"/>
                    <a:pt x="255" y="96"/>
                    <a:pt x="255" y="96"/>
                  </a:cubicBezTo>
                  <a:close/>
                  <a:moveTo>
                    <a:pt x="255" y="48"/>
                  </a:moveTo>
                  <a:cubicBezTo>
                    <a:pt x="193" y="48"/>
                    <a:pt x="143" y="98"/>
                    <a:pt x="143" y="160"/>
                  </a:cubicBezTo>
                  <a:cubicBezTo>
                    <a:pt x="143" y="222"/>
                    <a:pt x="193" y="272"/>
                    <a:pt x="255" y="272"/>
                  </a:cubicBezTo>
                  <a:cubicBezTo>
                    <a:pt x="317" y="272"/>
                    <a:pt x="367" y="222"/>
                    <a:pt x="367" y="160"/>
                  </a:cubicBezTo>
                  <a:cubicBezTo>
                    <a:pt x="367" y="98"/>
                    <a:pt x="317" y="48"/>
                    <a:pt x="255" y="48"/>
                  </a:cubicBezTo>
                  <a:close/>
                  <a:moveTo>
                    <a:pt x="255" y="256"/>
                  </a:moveTo>
                  <a:cubicBezTo>
                    <a:pt x="202" y="256"/>
                    <a:pt x="159" y="213"/>
                    <a:pt x="159" y="160"/>
                  </a:cubicBezTo>
                  <a:cubicBezTo>
                    <a:pt x="159" y="107"/>
                    <a:pt x="202" y="64"/>
                    <a:pt x="255" y="64"/>
                  </a:cubicBezTo>
                  <a:cubicBezTo>
                    <a:pt x="308" y="64"/>
                    <a:pt x="351" y="107"/>
                    <a:pt x="351" y="160"/>
                  </a:cubicBezTo>
                  <a:cubicBezTo>
                    <a:pt x="351" y="213"/>
                    <a:pt x="308" y="256"/>
                    <a:pt x="255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-465" y="1603"/>
              <a:ext cx="832" cy="1211"/>
            </a:xfrm>
            <a:custGeom>
              <a:avLst/>
              <a:gdLst>
                <a:gd name="T0" fmla="*/ 304 w 352"/>
                <a:gd name="T1" fmla="*/ 0 h 512"/>
                <a:gd name="T2" fmla="*/ 48 w 352"/>
                <a:gd name="T3" fmla="*/ 0 h 512"/>
                <a:gd name="T4" fmla="*/ 0 w 352"/>
                <a:gd name="T5" fmla="*/ 48 h 512"/>
                <a:gd name="T6" fmla="*/ 0 w 352"/>
                <a:gd name="T7" fmla="*/ 464 h 512"/>
                <a:gd name="T8" fmla="*/ 48 w 352"/>
                <a:gd name="T9" fmla="*/ 512 h 512"/>
                <a:gd name="T10" fmla="*/ 304 w 352"/>
                <a:gd name="T11" fmla="*/ 512 h 512"/>
                <a:gd name="T12" fmla="*/ 352 w 352"/>
                <a:gd name="T13" fmla="*/ 464 h 512"/>
                <a:gd name="T14" fmla="*/ 352 w 352"/>
                <a:gd name="T15" fmla="*/ 48 h 512"/>
                <a:gd name="T16" fmla="*/ 304 w 352"/>
                <a:gd name="T17" fmla="*/ 0 h 512"/>
                <a:gd name="T18" fmla="*/ 320 w 352"/>
                <a:gd name="T19" fmla="*/ 464 h 512"/>
                <a:gd name="T20" fmla="*/ 304 w 352"/>
                <a:gd name="T21" fmla="*/ 480 h 512"/>
                <a:gd name="T22" fmla="*/ 48 w 352"/>
                <a:gd name="T23" fmla="*/ 480 h 512"/>
                <a:gd name="T24" fmla="*/ 32 w 352"/>
                <a:gd name="T25" fmla="*/ 464 h 512"/>
                <a:gd name="T26" fmla="*/ 32 w 352"/>
                <a:gd name="T27" fmla="*/ 432 h 512"/>
                <a:gd name="T28" fmla="*/ 320 w 352"/>
                <a:gd name="T29" fmla="*/ 432 h 512"/>
                <a:gd name="T30" fmla="*/ 320 w 352"/>
                <a:gd name="T31" fmla="*/ 464 h 512"/>
                <a:gd name="T32" fmla="*/ 320 w 352"/>
                <a:gd name="T33" fmla="*/ 416 h 512"/>
                <a:gd name="T34" fmla="*/ 32 w 352"/>
                <a:gd name="T35" fmla="*/ 416 h 512"/>
                <a:gd name="T36" fmla="*/ 32 w 352"/>
                <a:gd name="T37" fmla="*/ 96 h 512"/>
                <a:gd name="T38" fmla="*/ 320 w 352"/>
                <a:gd name="T39" fmla="*/ 96 h 512"/>
                <a:gd name="T40" fmla="*/ 320 w 352"/>
                <a:gd name="T41" fmla="*/ 416 h 512"/>
                <a:gd name="T42" fmla="*/ 320 w 352"/>
                <a:gd name="T43" fmla="*/ 80 h 512"/>
                <a:gd name="T44" fmla="*/ 32 w 352"/>
                <a:gd name="T45" fmla="*/ 80 h 512"/>
                <a:gd name="T46" fmla="*/ 32 w 352"/>
                <a:gd name="T47" fmla="*/ 48 h 512"/>
                <a:gd name="T48" fmla="*/ 48 w 352"/>
                <a:gd name="T49" fmla="*/ 32 h 512"/>
                <a:gd name="T50" fmla="*/ 304 w 352"/>
                <a:gd name="T51" fmla="*/ 32 h 512"/>
                <a:gd name="T52" fmla="*/ 320 w 352"/>
                <a:gd name="T53" fmla="*/ 48 h 512"/>
                <a:gd name="T54" fmla="*/ 320 w 352"/>
                <a:gd name="T55" fmla="*/ 80 h 512"/>
                <a:gd name="T56" fmla="*/ 208 w 352"/>
                <a:gd name="T57" fmla="*/ 56 h 512"/>
                <a:gd name="T58" fmla="*/ 200 w 352"/>
                <a:gd name="T59" fmla="*/ 64 h 512"/>
                <a:gd name="T60" fmla="*/ 152 w 352"/>
                <a:gd name="T61" fmla="*/ 64 h 512"/>
                <a:gd name="T62" fmla="*/ 144 w 352"/>
                <a:gd name="T63" fmla="*/ 56 h 512"/>
                <a:gd name="T64" fmla="*/ 144 w 352"/>
                <a:gd name="T65" fmla="*/ 56 h 512"/>
                <a:gd name="T66" fmla="*/ 152 w 352"/>
                <a:gd name="T67" fmla="*/ 48 h 512"/>
                <a:gd name="T68" fmla="*/ 200 w 352"/>
                <a:gd name="T69" fmla="*/ 48 h 512"/>
                <a:gd name="T70" fmla="*/ 208 w 352"/>
                <a:gd name="T71" fmla="*/ 56 h 512"/>
                <a:gd name="T72" fmla="*/ 192 w 352"/>
                <a:gd name="T73" fmla="*/ 456 h 512"/>
                <a:gd name="T74" fmla="*/ 184 w 352"/>
                <a:gd name="T75" fmla="*/ 464 h 512"/>
                <a:gd name="T76" fmla="*/ 168 w 352"/>
                <a:gd name="T77" fmla="*/ 464 h 512"/>
                <a:gd name="T78" fmla="*/ 160 w 352"/>
                <a:gd name="T79" fmla="*/ 456 h 512"/>
                <a:gd name="T80" fmla="*/ 160 w 352"/>
                <a:gd name="T81" fmla="*/ 456 h 512"/>
                <a:gd name="T82" fmla="*/ 168 w 352"/>
                <a:gd name="T83" fmla="*/ 448 h 512"/>
                <a:gd name="T84" fmla="*/ 184 w 352"/>
                <a:gd name="T85" fmla="*/ 448 h 512"/>
                <a:gd name="T86" fmla="*/ 192 w 352"/>
                <a:gd name="T87" fmla="*/ 45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2" h="512">
                  <a:moveTo>
                    <a:pt x="30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491"/>
                    <a:pt x="21" y="512"/>
                    <a:pt x="48" y="512"/>
                  </a:cubicBezTo>
                  <a:cubicBezTo>
                    <a:pt x="304" y="512"/>
                    <a:pt x="304" y="512"/>
                    <a:pt x="304" y="512"/>
                  </a:cubicBezTo>
                  <a:cubicBezTo>
                    <a:pt x="330" y="512"/>
                    <a:pt x="352" y="490"/>
                    <a:pt x="352" y="464"/>
                  </a:cubicBezTo>
                  <a:cubicBezTo>
                    <a:pt x="352" y="48"/>
                    <a:pt x="352" y="48"/>
                    <a:pt x="352" y="48"/>
                  </a:cubicBezTo>
                  <a:cubicBezTo>
                    <a:pt x="352" y="21"/>
                    <a:pt x="330" y="0"/>
                    <a:pt x="304" y="0"/>
                  </a:cubicBezTo>
                  <a:close/>
                  <a:moveTo>
                    <a:pt x="320" y="464"/>
                  </a:moveTo>
                  <a:cubicBezTo>
                    <a:pt x="320" y="473"/>
                    <a:pt x="313" y="480"/>
                    <a:pt x="304" y="480"/>
                  </a:cubicBezTo>
                  <a:cubicBezTo>
                    <a:pt x="48" y="480"/>
                    <a:pt x="48" y="480"/>
                    <a:pt x="48" y="480"/>
                  </a:cubicBezTo>
                  <a:cubicBezTo>
                    <a:pt x="39" y="480"/>
                    <a:pt x="32" y="473"/>
                    <a:pt x="32" y="464"/>
                  </a:cubicBezTo>
                  <a:cubicBezTo>
                    <a:pt x="32" y="432"/>
                    <a:pt x="32" y="432"/>
                    <a:pt x="32" y="432"/>
                  </a:cubicBezTo>
                  <a:cubicBezTo>
                    <a:pt x="320" y="432"/>
                    <a:pt x="320" y="432"/>
                    <a:pt x="320" y="432"/>
                  </a:cubicBezTo>
                  <a:lnTo>
                    <a:pt x="320" y="464"/>
                  </a:lnTo>
                  <a:close/>
                  <a:moveTo>
                    <a:pt x="320" y="416"/>
                  </a:moveTo>
                  <a:cubicBezTo>
                    <a:pt x="32" y="416"/>
                    <a:pt x="32" y="416"/>
                    <a:pt x="32" y="41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0" y="96"/>
                    <a:pt x="320" y="96"/>
                    <a:pt x="320" y="96"/>
                  </a:cubicBezTo>
                  <a:lnTo>
                    <a:pt x="320" y="416"/>
                  </a:lnTo>
                  <a:close/>
                  <a:moveTo>
                    <a:pt x="320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13" y="32"/>
                    <a:pt x="320" y="39"/>
                    <a:pt x="320" y="48"/>
                  </a:cubicBezTo>
                  <a:lnTo>
                    <a:pt x="320" y="80"/>
                  </a:lnTo>
                  <a:close/>
                  <a:moveTo>
                    <a:pt x="208" y="56"/>
                  </a:moveTo>
                  <a:cubicBezTo>
                    <a:pt x="208" y="60"/>
                    <a:pt x="204" y="64"/>
                    <a:pt x="200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48" y="64"/>
                    <a:pt x="144" y="60"/>
                    <a:pt x="144" y="56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4" y="52"/>
                    <a:pt x="148" y="48"/>
                    <a:pt x="152" y="48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4" y="48"/>
                    <a:pt x="208" y="52"/>
                    <a:pt x="208" y="56"/>
                  </a:cubicBezTo>
                  <a:close/>
                  <a:moveTo>
                    <a:pt x="192" y="456"/>
                  </a:moveTo>
                  <a:cubicBezTo>
                    <a:pt x="192" y="460"/>
                    <a:pt x="188" y="464"/>
                    <a:pt x="184" y="464"/>
                  </a:cubicBezTo>
                  <a:cubicBezTo>
                    <a:pt x="168" y="464"/>
                    <a:pt x="168" y="464"/>
                    <a:pt x="168" y="464"/>
                  </a:cubicBezTo>
                  <a:cubicBezTo>
                    <a:pt x="164" y="464"/>
                    <a:pt x="160" y="460"/>
                    <a:pt x="160" y="456"/>
                  </a:cubicBezTo>
                  <a:cubicBezTo>
                    <a:pt x="160" y="456"/>
                    <a:pt x="160" y="456"/>
                    <a:pt x="160" y="456"/>
                  </a:cubicBezTo>
                  <a:cubicBezTo>
                    <a:pt x="160" y="452"/>
                    <a:pt x="164" y="448"/>
                    <a:pt x="168" y="448"/>
                  </a:cubicBezTo>
                  <a:cubicBezTo>
                    <a:pt x="184" y="448"/>
                    <a:pt x="184" y="448"/>
                    <a:pt x="184" y="448"/>
                  </a:cubicBezTo>
                  <a:cubicBezTo>
                    <a:pt x="188" y="448"/>
                    <a:pt x="192" y="452"/>
                    <a:pt x="192" y="4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858" y="1792"/>
              <a:ext cx="1211" cy="795"/>
            </a:xfrm>
            <a:custGeom>
              <a:avLst/>
              <a:gdLst>
                <a:gd name="T0" fmla="*/ 448 w 512"/>
                <a:gd name="T1" fmla="*/ 0 h 336"/>
                <a:gd name="T2" fmla="*/ 64 w 512"/>
                <a:gd name="T3" fmla="*/ 0 h 336"/>
                <a:gd name="T4" fmla="*/ 0 w 512"/>
                <a:gd name="T5" fmla="*/ 64 h 336"/>
                <a:gd name="T6" fmla="*/ 0 w 512"/>
                <a:gd name="T7" fmla="*/ 272 h 336"/>
                <a:gd name="T8" fmla="*/ 64 w 512"/>
                <a:gd name="T9" fmla="*/ 336 h 336"/>
                <a:gd name="T10" fmla="*/ 448 w 512"/>
                <a:gd name="T11" fmla="*/ 336 h 336"/>
                <a:gd name="T12" fmla="*/ 512 w 512"/>
                <a:gd name="T13" fmla="*/ 272 h 336"/>
                <a:gd name="T14" fmla="*/ 512 w 512"/>
                <a:gd name="T15" fmla="*/ 64 h 336"/>
                <a:gd name="T16" fmla="*/ 448 w 512"/>
                <a:gd name="T17" fmla="*/ 0 h 336"/>
                <a:gd name="T18" fmla="*/ 32 w 512"/>
                <a:gd name="T19" fmla="*/ 84 h 336"/>
                <a:gd name="T20" fmla="*/ 144 w 512"/>
                <a:gd name="T21" fmla="*/ 168 h 336"/>
                <a:gd name="T22" fmla="*/ 32 w 512"/>
                <a:gd name="T23" fmla="*/ 252 h 336"/>
                <a:gd name="T24" fmla="*/ 32 w 512"/>
                <a:gd name="T25" fmla="*/ 84 h 336"/>
                <a:gd name="T26" fmla="*/ 480 w 512"/>
                <a:gd name="T27" fmla="*/ 272 h 336"/>
                <a:gd name="T28" fmla="*/ 448 w 512"/>
                <a:gd name="T29" fmla="*/ 304 h 336"/>
                <a:gd name="T30" fmla="*/ 64 w 512"/>
                <a:gd name="T31" fmla="*/ 304 h 336"/>
                <a:gd name="T32" fmla="*/ 32 w 512"/>
                <a:gd name="T33" fmla="*/ 272 h 336"/>
                <a:gd name="T34" fmla="*/ 157 w 512"/>
                <a:gd name="T35" fmla="*/ 178 h 336"/>
                <a:gd name="T36" fmla="*/ 227 w 512"/>
                <a:gd name="T37" fmla="*/ 230 h 336"/>
                <a:gd name="T38" fmla="*/ 256 w 512"/>
                <a:gd name="T39" fmla="*/ 240 h 336"/>
                <a:gd name="T40" fmla="*/ 285 w 512"/>
                <a:gd name="T41" fmla="*/ 230 h 336"/>
                <a:gd name="T42" fmla="*/ 355 w 512"/>
                <a:gd name="T43" fmla="*/ 178 h 336"/>
                <a:gd name="T44" fmla="*/ 480 w 512"/>
                <a:gd name="T45" fmla="*/ 272 h 336"/>
                <a:gd name="T46" fmla="*/ 480 w 512"/>
                <a:gd name="T47" fmla="*/ 252 h 336"/>
                <a:gd name="T48" fmla="*/ 368 w 512"/>
                <a:gd name="T49" fmla="*/ 168 h 336"/>
                <a:gd name="T50" fmla="*/ 480 w 512"/>
                <a:gd name="T51" fmla="*/ 84 h 336"/>
                <a:gd name="T52" fmla="*/ 480 w 512"/>
                <a:gd name="T53" fmla="*/ 252 h 336"/>
                <a:gd name="T54" fmla="*/ 275 w 512"/>
                <a:gd name="T55" fmla="*/ 218 h 336"/>
                <a:gd name="T56" fmla="*/ 256 w 512"/>
                <a:gd name="T57" fmla="*/ 224 h 336"/>
                <a:gd name="T58" fmla="*/ 237 w 512"/>
                <a:gd name="T59" fmla="*/ 218 h 336"/>
                <a:gd name="T60" fmla="*/ 32 w 512"/>
                <a:gd name="T61" fmla="*/ 64 h 336"/>
                <a:gd name="T62" fmla="*/ 64 w 512"/>
                <a:gd name="T63" fmla="*/ 32 h 336"/>
                <a:gd name="T64" fmla="*/ 448 w 512"/>
                <a:gd name="T65" fmla="*/ 32 h 336"/>
                <a:gd name="T66" fmla="*/ 480 w 512"/>
                <a:gd name="T67" fmla="*/ 64 h 336"/>
                <a:gd name="T68" fmla="*/ 275 w 512"/>
                <a:gd name="T69" fmla="*/ 21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2" h="336">
                  <a:moveTo>
                    <a:pt x="44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307"/>
                    <a:pt x="29" y="336"/>
                    <a:pt x="64" y="336"/>
                  </a:cubicBezTo>
                  <a:cubicBezTo>
                    <a:pt x="448" y="336"/>
                    <a:pt x="448" y="336"/>
                    <a:pt x="448" y="336"/>
                  </a:cubicBezTo>
                  <a:cubicBezTo>
                    <a:pt x="483" y="336"/>
                    <a:pt x="512" y="307"/>
                    <a:pt x="512" y="272"/>
                  </a:cubicBezTo>
                  <a:cubicBezTo>
                    <a:pt x="512" y="64"/>
                    <a:pt x="512" y="64"/>
                    <a:pt x="512" y="64"/>
                  </a:cubicBezTo>
                  <a:cubicBezTo>
                    <a:pt x="512" y="29"/>
                    <a:pt x="483" y="0"/>
                    <a:pt x="448" y="0"/>
                  </a:cubicBezTo>
                  <a:close/>
                  <a:moveTo>
                    <a:pt x="32" y="84"/>
                  </a:moveTo>
                  <a:cubicBezTo>
                    <a:pt x="144" y="168"/>
                    <a:pt x="144" y="168"/>
                    <a:pt x="144" y="168"/>
                  </a:cubicBezTo>
                  <a:cubicBezTo>
                    <a:pt x="32" y="252"/>
                    <a:pt x="32" y="252"/>
                    <a:pt x="32" y="252"/>
                  </a:cubicBezTo>
                  <a:lnTo>
                    <a:pt x="32" y="84"/>
                  </a:lnTo>
                  <a:close/>
                  <a:moveTo>
                    <a:pt x="480" y="272"/>
                  </a:moveTo>
                  <a:cubicBezTo>
                    <a:pt x="480" y="290"/>
                    <a:pt x="466" y="304"/>
                    <a:pt x="448" y="304"/>
                  </a:cubicBezTo>
                  <a:cubicBezTo>
                    <a:pt x="64" y="304"/>
                    <a:pt x="64" y="304"/>
                    <a:pt x="64" y="304"/>
                  </a:cubicBezTo>
                  <a:cubicBezTo>
                    <a:pt x="46" y="304"/>
                    <a:pt x="32" y="290"/>
                    <a:pt x="32" y="272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227" y="230"/>
                    <a:pt x="227" y="230"/>
                    <a:pt x="227" y="230"/>
                  </a:cubicBezTo>
                  <a:cubicBezTo>
                    <a:pt x="236" y="237"/>
                    <a:pt x="246" y="240"/>
                    <a:pt x="256" y="240"/>
                  </a:cubicBezTo>
                  <a:cubicBezTo>
                    <a:pt x="266" y="240"/>
                    <a:pt x="276" y="237"/>
                    <a:pt x="285" y="230"/>
                  </a:cubicBezTo>
                  <a:cubicBezTo>
                    <a:pt x="355" y="178"/>
                    <a:pt x="355" y="178"/>
                    <a:pt x="355" y="178"/>
                  </a:cubicBezTo>
                  <a:lnTo>
                    <a:pt x="480" y="272"/>
                  </a:lnTo>
                  <a:close/>
                  <a:moveTo>
                    <a:pt x="480" y="252"/>
                  </a:moveTo>
                  <a:cubicBezTo>
                    <a:pt x="368" y="168"/>
                    <a:pt x="368" y="168"/>
                    <a:pt x="368" y="168"/>
                  </a:cubicBezTo>
                  <a:cubicBezTo>
                    <a:pt x="480" y="84"/>
                    <a:pt x="480" y="84"/>
                    <a:pt x="480" y="84"/>
                  </a:cubicBezTo>
                  <a:lnTo>
                    <a:pt x="480" y="252"/>
                  </a:lnTo>
                  <a:close/>
                  <a:moveTo>
                    <a:pt x="275" y="218"/>
                  </a:moveTo>
                  <a:cubicBezTo>
                    <a:pt x="270" y="222"/>
                    <a:pt x="263" y="224"/>
                    <a:pt x="256" y="224"/>
                  </a:cubicBezTo>
                  <a:cubicBezTo>
                    <a:pt x="249" y="224"/>
                    <a:pt x="242" y="222"/>
                    <a:pt x="237" y="21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46"/>
                    <a:pt x="46" y="32"/>
                    <a:pt x="64" y="32"/>
                  </a:cubicBezTo>
                  <a:cubicBezTo>
                    <a:pt x="448" y="32"/>
                    <a:pt x="448" y="32"/>
                    <a:pt x="448" y="32"/>
                  </a:cubicBezTo>
                  <a:cubicBezTo>
                    <a:pt x="466" y="32"/>
                    <a:pt x="480" y="46"/>
                    <a:pt x="480" y="64"/>
                  </a:cubicBezTo>
                  <a:lnTo>
                    <a:pt x="275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2371" y="1603"/>
              <a:ext cx="1210" cy="1211"/>
            </a:xfrm>
            <a:custGeom>
              <a:avLst/>
              <a:gdLst>
                <a:gd name="T0" fmla="*/ 331 w 512"/>
                <a:gd name="T1" fmla="*/ 161 h 512"/>
                <a:gd name="T2" fmla="*/ 256 w 512"/>
                <a:gd name="T3" fmla="*/ 0 h 512"/>
                <a:gd name="T4" fmla="*/ 144 w 512"/>
                <a:gd name="T5" fmla="*/ 164 h 512"/>
                <a:gd name="T6" fmla="*/ 128 w 512"/>
                <a:gd name="T7" fmla="*/ 173 h 512"/>
                <a:gd name="T8" fmla="*/ 48 w 512"/>
                <a:gd name="T9" fmla="*/ 160 h 512"/>
                <a:gd name="T10" fmla="*/ 0 w 512"/>
                <a:gd name="T11" fmla="*/ 464 h 512"/>
                <a:gd name="T12" fmla="*/ 96 w 512"/>
                <a:gd name="T13" fmla="*/ 512 h 512"/>
                <a:gd name="T14" fmla="*/ 139 w 512"/>
                <a:gd name="T15" fmla="*/ 485 h 512"/>
                <a:gd name="T16" fmla="*/ 144 w 512"/>
                <a:gd name="T17" fmla="*/ 486 h 512"/>
                <a:gd name="T18" fmla="*/ 304 w 512"/>
                <a:gd name="T19" fmla="*/ 512 h 512"/>
                <a:gd name="T20" fmla="*/ 449 w 512"/>
                <a:gd name="T21" fmla="*/ 481 h 512"/>
                <a:gd name="T22" fmla="*/ 456 w 512"/>
                <a:gd name="T23" fmla="*/ 436 h 512"/>
                <a:gd name="T24" fmla="*/ 483 w 512"/>
                <a:gd name="T25" fmla="*/ 351 h 512"/>
                <a:gd name="T26" fmla="*/ 498 w 512"/>
                <a:gd name="T27" fmla="*/ 269 h 512"/>
                <a:gd name="T28" fmla="*/ 512 w 512"/>
                <a:gd name="T29" fmla="*/ 230 h 512"/>
                <a:gd name="T30" fmla="*/ 467 w 512"/>
                <a:gd name="T31" fmla="*/ 168 h 512"/>
                <a:gd name="T32" fmla="*/ 96 w 512"/>
                <a:gd name="T33" fmla="*/ 480 h 512"/>
                <a:gd name="T34" fmla="*/ 32 w 512"/>
                <a:gd name="T35" fmla="*/ 464 h 512"/>
                <a:gd name="T36" fmla="*/ 48 w 512"/>
                <a:gd name="T37" fmla="*/ 192 h 512"/>
                <a:gd name="T38" fmla="*/ 112 w 512"/>
                <a:gd name="T39" fmla="*/ 208 h 512"/>
                <a:gd name="T40" fmla="*/ 480 w 512"/>
                <a:gd name="T41" fmla="*/ 233 h 512"/>
                <a:gd name="T42" fmla="*/ 416 w 512"/>
                <a:gd name="T43" fmla="*/ 256 h 512"/>
                <a:gd name="T44" fmla="*/ 416 w 512"/>
                <a:gd name="T45" fmla="*/ 272 h 512"/>
                <a:gd name="T46" fmla="*/ 473 w 512"/>
                <a:gd name="T47" fmla="*/ 302 h 512"/>
                <a:gd name="T48" fmla="*/ 400 w 512"/>
                <a:gd name="T49" fmla="*/ 336 h 512"/>
                <a:gd name="T50" fmla="*/ 400 w 512"/>
                <a:gd name="T51" fmla="*/ 352 h 512"/>
                <a:gd name="T52" fmla="*/ 452 w 512"/>
                <a:gd name="T53" fmla="*/ 385 h 512"/>
                <a:gd name="T54" fmla="*/ 384 w 512"/>
                <a:gd name="T55" fmla="*/ 416 h 512"/>
                <a:gd name="T56" fmla="*/ 384 w 512"/>
                <a:gd name="T57" fmla="*/ 432 h 512"/>
                <a:gd name="T58" fmla="*/ 425 w 512"/>
                <a:gd name="T59" fmla="*/ 454 h 512"/>
                <a:gd name="T60" fmla="*/ 392 w 512"/>
                <a:gd name="T61" fmla="*/ 480 h 512"/>
                <a:gd name="T62" fmla="*/ 216 w 512"/>
                <a:gd name="T63" fmla="*/ 470 h 512"/>
                <a:gd name="T64" fmla="*/ 128 w 512"/>
                <a:gd name="T65" fmla="*/ 438 h 512"/>
                <a:gd name="T66" fmla="*/ 141 w 512"/>
                <a:gd name="T67" fmla="*/ 200 h 512"/>
                <a:gd name="T68" fmla="*/ 240 w 512"/>
                <a:gd name="T69" fmla="*/ 48 h 512"/>
                <a:gd name="T70" fmla="*/ 303 w 512"/>
                <a:gd name="T71" fmla="*/ 108 h 512"/>
                <a:gd name="T72" fmla="*/ 461 w 512"/>
                <a:gd name="T73" fmla="*/ 198 h 512"/>
                <a:gd name="T74" fmla="*/ 480 w 512"/>
                <a:gd name="T75" fmla="*/ 233 h 512"/>
                <a:gd name="T76" fmla="*/ 48 w 512"/>
                <a:gd name="T77" fmla="*/ 440 h 512"/>
                <a:gd name="T78" fmla="*/ 96 w 512"/>
                <a:gd name="T79" fmla="*/ 440 h 512"/>
                <a:gd name="T80" fmla="*/ 72 w 512"/>
                <a:gd name="T81" fmla="*/ 448 h 512"/>
                <a:gd name="T82" fmla="*/ 72 w 512"/>
                <a:gd name="T83" fmla="*/ 432 h 512"/>
                <a:gd name="T84" fmla="*/ 72 w 512"/>
                <a:gd name="T85" fmla="*/ 44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467" y="168"/>
                  </a:moveTo>
                  <a:cubicBezTo>
                    <a:pt x="447" y="162"/>
                    <a:pt x="400" y="162"/>
                    <a:pt x="331" y="161"/>
                  </a:cubicBezTo>
                  <a:cubicBezTo>
                    <a:pt x="334" y="146"/>
                    <a:pt x="335" y="132"/>
                    <a:pt x="335" y="108"/>
                  </a:cubicBezTo>
                  <a:cubicBezTo>
                    <a:pt x="335" y="51"/>
                    <a:pt x="293" y="0"/>
                    <a:pt x="256" y="0"/>
                  </a:cubicBezTo>
                  <a:cubicBezTo>
                    <a:pt x="230" y="0"/>
                    <a:pt x="208" y="21"/>
                    <a:pt x="208" y="48"/>
                  </a:cubicBezTo>
                  <a:cubicBezTo>
                    <a:pt x="208" y="80"/>
                    <a:pt x="198" y="136"/>
                    <a:pt x="144" y="164"/>
                  </a:cubicBezTo>
                  <a:cubicBezTo>
                    <a:pt x="140" y="166"/>
                    <a:pt x="129" y="171"/>
                    <a:pt x="127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0" y="166"/>
                    <a:pt x="108" y="160"/>
                    <a:pt x="96" y="160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490"/>
                    <a:pt x="22" y="512"/>
                    <a:pt x="48" y="512"/>
                  </a:cubicBezTo>
                  <a:cubicBezTo>
                    <a:pt x="96" y="512"/>
                    <a:pt x="96" y="512"/>
                    <a:pt x="96" y="512"/>
                  </a:cubicBezTo>
                  <a:cubicBezTo>
                    <a:pt x="115" y="512"/>
                    <a:pt x="131" y="500"/>
                    <a:pt x="139" y="484"/>
                  </a:cubicBezTo>
                  <a:cubicBezTo>
                    <a:pt x="139" y="484"/>
                    <a:pt x="139" y="485"/>
                    <a:pt x="139" y="485"/>
                  </a:cubicBezTo>
                  <a:cubicBezTo>
                    <a:pt x="140" y="485"/>
                    <a:pt x="142" y="485"/>
                    <a:pt x="143" y="486"/>
                  </a:cubicBezTo>
                  <a:cubicBezTo>
                    <a:pt x="144" y="486"/>
                    <a:pt x="144" y="486"/>
                    <a:pt x="144" y="486"/>
                  </a:cubicBezTo>
                  <a:cubicBezTo>
                    <a:pt x="153" y="488"/>
                    <a:pt x="171" y="492"/>
                    <a:pt x="209" y="501"/>
                  </a:cubicBezTo>
                  <a:cubicBezTo>
                    <a:pt x="217" y="503"/>
                    <a:pt x="260" y="512"/>
                    <a:pt x="304" y="512"/>
                  </a:cubicBezTo>
                  <a:cubicBezTo>
                    <a:pt x="392" y="512"/>
                    <a:pt x="392" y="512"/>
                    <a:pt x="392" y="512"/>
                  </a:cubicBezTo>
                  <a:cubicBezTo>
                    <a:pt x="419" y="512"/>
                    <a:pt x="438" y="502"/>
                    <a:pt x="449" y="481"/>
                  </a:cubicBezTo>
                  <a:cubicBezTo>
                    <a:pt x="449" y="481"/>
                    <a:pt x="453" y="474"/>
                    <a:pt x="456" y="464"/>
                  </a:cubicBezTo>
                  <a:cubicBezTo>
                    <a:pt x="458" y="457"/>
                    <a:pt x="459" y="446"/>
                    <a:pt x="456" y="436"/>
                  </a:cubicBezTo>
                  <a:cubicBezTo>
                    <a:pt x="474" y="424"/>
                    <a:pt x="479" y="406"/>
                    <a:pt x="483" y="394"/>
                  </a:cubicBezTo>
                  <a:cubicBezTo>
                    <a:pt x="489" y="375"/>
                    <a:pt x="487" y="361"/>
                    <a:pt x="483" y="351"/>
                  </a:cubicBezTo>
                  <a:cubicBezTo>
                    <a:pt x="492" y="342"/>
                    <a:pt x="501" y="328"/>
                    <a:pt x="504" y="307"/>
                  </a:cubicBezTo>
                  <a:cubicBezTo>
                    <a:pt x="506" y="293"/>
                    <a:pt x="504" y="280"/>
                    <a:pt x="498" y="269"/>
                  </a:cubicBezTo>
                  <a:cubicBezTo>
                    <a:pt x="507" y="258"/>
                    <a:pt x="511" y="246"/>
                    <a:pt x="512" y="234"/>
                  </a:cubicBezTo>
                  <a:cubicBezTo>
                    <a:pt x="512" y="230"/>
                    <a:pt x="512" y="230"/>
                    <a:pt x="512" y="230"/>
                  </a:cubicBezTo>
                  <a:cubicBezTo>
                    <a:pt x="512" y="228"/>
                    <a:pt x="512" y="227"/>
                    <a:pt x="512" y="222"/>
                  </a:cubicBezTo>
                  <a:cubicBezTo>
                    <a:pt x="512" y="202"/>
                    <a:pt x="498" y="177"/>
                    <a:pt x="467" y="168"/>
                  </a:cubicBezTo>
                  <a:close/>
                  <a:moveTo>
                    <a:pt x="112" y="464"/>
                  </a:moveTo>
                  <a:cubicBezTo>
                    <a:pt x="112" y="473"/>
                    <a:pt x="105" y="480"/>
                    <a:pt x="96" y="480"/>
                  </a:cubicBezTo>
                  <a:cubicBezTo>
                    <a:pt x="48" y="480"/>
                    <a:pt x="48" y="480"/>
                    <a:pt x="48" y="480"/>
                  </a:cubicBezTo>
                  <a:cubicBezTo>
                    <a:pt x="39" y="480"/>
                    <a:pt x="32" y="473"/>
                    <a:pt x="32" y="464"/>
                  </a:cubicBezTo>
                  <a:cubicBezTo>
                    <a:pt x="32" y="208"/>
                    <a:pt x="32" y="208"/>
                    <a:pt x="32" y="208"/>
                  </a:cubicBezTo>
                  <a:cubicBezTo>
                    <a:pt x="32" y="199"/>
                    <a:pt x="39" y="192"/>
                    <a:pt x="48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105" y="192"/>
                    <a:pt x="112" y="199"/>
                    <a:pt x="112" y="208"/>
                  </a:cubicBezTo>
                  <a:lnTo>
                    <a:pt x="112" y="464"/>
                  </a:lnTo>
                  <a:close/>
                  <a:moveTo>
                    <a:pt x="480" y="233"/>
                  </a:moveTo>
                  <a:cubicBezTo>
                    <a:pt x="479" y="240"/>
                    <a:pt x="476" y="256"/>
                    <a:pt x="448" y="256"/>
                  </a:cubicBezTo>
                  <a:cubicBezTo>
                    <a:pt x="424" y="256"/>
                    <a:pt x="416" y="256"/>
                    <a:pt x="416" y="256"/>
                  </a:cubicBezTo>
                  <a:cubicBezTo>
                    <a:pt x="412" y="256"/>
                    <a:pt x="408" y="260"/>
                    <a:pt x="408" y="264"/>
                  </a:cubicBezTo>
                  <a:cubicBezTo>
                    <a:pt x="408" y="268"/>
                    <a:pt x="412" y="272"/>
                    <a:pt x="416" y="272"/>
                  </a:cubicBezTo>
                  <a:cubicBezTo>
                    <a:pt x="416" y="272"/>
                    <a:pt x="423" y="272"/>
                    <a:pt x="447" y="272"/>
                  </a:cubicBezTo>
                  <a:cubicBezTo>
                    <a:pt x="471" y="272"/>
                    <a:pt x="474" y="292"/>
                    <a:pt x="473" y="302"/>
                  </a:cubicBezTo>
                  <a:cubicBezTo>
                    <a:pt x="471" y="313"/>
                    <a:pt x="465" y="336"/>
                    <a:pt x="438" y="336"/>
                  </a:cubicBezTo>
                  <a:cubicBezTo>
                    <a:pt x="411" y="336"/>
                    <a:pt x="400" y="336"/>
                    <a:pt x="400" y="336"/>
                  </a:cubicBezTo>
                  <a:cubicBezTo>
                    <a:pt x="396" y="336"/>
                    <a:pt x="392" y="340"/>
                    <a:pt x="392" y="344"/>
                  </a:cubicBezTo>
                  <a:cubicBezTo>
                    <a:pt x="392" y="348"/>
                    <a:pt x="396" y="352"/>
                    <a:pt x="400" y="352"/>
                  </a:cubicBezTo>
                  <a:cubicBezTo>
                    <a:pt x="400" y="352"/>
                    <a:pt x="419" y="352"/>
                    <a:pt x="432" y="352"/>
                  </a:cubicBezTo>
                  <a:cubicBezTo>
                    <a:pt x="459" y="352"/>
                    <a:pt x="456" y="373"/>
                    <a:pt x="452" y="385"/>
                  </a:cubicBezTo>
                  <a:cubicBezTo>
                    <a:pt x="447" y="401"/>
                    <a:pt x="444" y="416"/>
                    <a:pt x="410" y="416"/>
                  </a:cubicBezTo>
                  <a:cubicBezTo>
                    <a:pt x="398" y="416"/>
                    <a:pt x="384" y="416"/>
                    <a:pt x="384" y="416"/>
                  </a:cubicBezTo>
                  <a:cubicBezTo>
                    <a:pt x="379" y="416"/>
                    <a:pt x="376" y="420"/>
                    <a:pt x="376" y="424"/>
                  </a:cubicBezTo>
                  <a:cubicBezTo>
                    <a:pt x="376" y="428"/>
                    <a:pt x="379" y="432"/>
                    <a:pt x="384" y="432"/>
                  </a:cubicBezTo>
                  <a:cubicBezTo>
                    <a:pt x="384" y="432"/>
                    <a:pt x="395" y="432"/>
                    <a:pt x="409" y="432"/>
                  </a:cubicBezTo>
                  <a:cubicBezTo>
                    <a:pt x="426" y="432"/>
                    <a:pt x="427" y="449"/>
                    <a:pt x="425" y="454"/>
                  </a:cubicBezTo>
                  <a:cubicBezTo>
                    <a:pt x="423" y="461"/>
                    <a:pt x="421" y="466"/>
                    <a:pt x="421" y="466"/>
                  </a:cubicBezTo>
                  <a:cubicBezTo>
                    <a:pt x="416" y="475"/>
                    <a:pt x="408" y="480"/>
                    <a:pt x="392" y="480"/>
                  </a:cubicBezTo>
                  <a:cubicBezTo>
                    <a:pt x="304" y="480"/>
                    <a:pt x="304" y="480"/>
                    <a:pt x="304" y="480"/>
                  </a:cubicBezTo>
                  <a:cubicBezTo>
                    <a:pt x="260" y="480"/>
                    <a:pt x="217" y="470"/>
                    <a:pt x="216" y="470"/>
                  </a:cubicBezTo>
                  <a:cubicBezTo>
                    <a:pt x="149" y="454"/>
                    <a:pt x="146" y="453"/>
                    <a:pt x="142" y="452"/>
                  </a:cubicBezTo>
                  <a:cubicBezTo>
                    <a:pt x="142" y="452"/>
                    <a:pt x="128" y="450"/>
                    <a:pt x="128" y="438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8" y="210"/>
                    <a:pt x="133" y="203"/>
                    <a:pt x="141" y="200"/>
                  </a:cubicBezTo>
                  <a:cubicBezTo>
                    <a:pt x="142" y="200"/>
                    <a:pt x="143" y="200"/>
                    <a:pt x="144" y="199"/>
                  </a:cubicBezTo>
                  <a:cubicBezTo>
                    <a:pt x="217" y="169"/>
                    <a:pt x="239" y="102"/>
                    <a:pt x="240" y="48"/>
                  </a:cubicBezTo>
                  <a:cubicBezTo>
                    <a:pt x="240" y="40"/>
                    <a:pt x="246" y="32"/>
                    <a:pt x="256" y="32"/>
                  </a:cubicBezTo>
                  <a:cubicBezTo>
                    <a:pt x="273" y="32"/>
                    <a:pt x="303" y="66"/>
                    <a:pt x="303" y="108"/>
                  </a:cubicBezTo>
                  <a:cubicBezTo>
                    <a:pt x="303" y="146"/>
                    <a:pt x="301" y="152"/>
                    <a:pt x="288" y="192"/>
                  </a:cubicBezTo>
                  <a:cubicBezTo>
                    <a:pt x="448" y="192"/>
                    <a:pt x="447" y="194"/>
                    <a:pt x="461" y="198"/>
                  </a:cubicBezTo>
                  <a:cubicBezTo>
                    <a:pt x="478" y="203"/>
                    <a:pt x="480" y="218"/>
                    <a:pt x="480" y="222"/>
                  </a:cubicBezTo>
                  <a:cubicBezTo>
                    <a:pt x="480" y="228"/>
                    <a:pt x="480" y="227"/>
                    <a:pt x="480" y="233"/>
                  </a:cubicBezTo>
                  <a:close/>
                  <a:moveTo>
                    <a:pt x="72" y="416"/>
                  </a:moveTo>
                  <a:cubicBezTo>
                    <a:pt x="59" y="416"/>
                    <a:pt x="48" y="427"/>
                    <a:pt x="48" y="440"/>
                  </a:cubicBezTo>
                  <a:cubicBezTo>
                    <a:pt x="48" y="453"/>
                    <a:pt x="59" y="464"/>
                    <a:pt x="72" y="464"/>
                  </a:cubicBezTo>
                  <a:cubicBezTo>
                    <a:pt x="85" y="464"/>
                    <a:pt x="96" y="453"/>
                    <a:pt x="96" y="440"/>
                  </a:cubicBezTo>
                  <a:cubicBezTo>
                    <a:pt x="96" y="427"/>
                    <a:pt x="85" y="416"/>
                    <a:pt x="72" y="416"/>
                  </a:cubicBezTo>
                  <a:close/>
                  <a:moveTo>
                    <a:pt x="72" y="448"/>
                  </a:moveTo>
                  <a:cubicBezTo>
                    <a:pt x="68" y="448"/>
                    <a:pt x="64" y="444"/>
                    <a:pt x="64" y="440"/>
                  </a:cubicBezTo>
                  <a:cubicBezTo>
                    <a:pt x="64" y="436"/>
                    <a:pt x="68" y="432"/>
                    <a:pt x="72" y="432"/>
                  </a:cubicBezTo>
                  <a:cubicBezTo>
                    <a:pt x="76" y="432"/>
                    <a:pt x="80" y="436"/>
                    <a:pt x="80" y="440"/>
                  </a:cubicBezTo>
                  <a:cubicBezTo>
                    <a:pt x="80" y="444"/>
                    <a:pt x="76" y="448"/>
                    <a:pt x="72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3879" y="1598"/>
              <a:ext cx="1219" cy="1221"/>
            </a:xfrm>
            <a:custGeom>
              <a:avLst/>
              <a:gdLst>
                <a:gd name="T0" fmla="*/ 345 w 516"/>
                <a:gd name="T1" fmla="*/ 11 h 516"/>
                <a:gd name="T2" fmla="*/ 299 w 516"/>
                <a:gd name="T3" fmla="*/ 11 h 516"/>
                <a:gd name="T4" fmla="*/ 253 w 516"/>
                <a:gd name="T5" fmla="*/ 87 h 516"/>
                <a:gd name="T6" fmla="*/ 58 w 516"/>
                <a:gd name="T7" fmla="*/ 224 h 516"/>
                <a:gd name="T8" fmla="*/ 11 w 516"/>
                <a:gd name="T9" fmla="*/ 345 h 516"/>
                <a:gd name="T10" fmla="*/ 202 w 516"/>
                <a:gd name="T11" fmla="*/ 513 h 516"/>
                <a:gd name="T12" fmla="*/ 225 w 516"/>
                <a:gd name="T13" fmla="*/ 491 h 516"/>
                <a:gd name="T14" fmla="*/ 354 w 516"/>
                <a:gd name="T15" fmla="*/ 366 h 516"/>
                <a:gd name="T16" fmla="*/ 513 w 516"/>
                <a:gd name="T17" fmla="*/ 203 h 516"/>
                <a:gd name="T18" fmla="*/ 194 w 516"/>
                <a:gd name="T19" fmla="*/ 482 h 516"/>
                <a:gd name="T20" fmla="*/ 322 w 516"/>
                <a:gd name="T21" fmla="*/ 34 h 516"/>
                <a:gd name="T22" fmla="*/ 194 w 516"/>
                <a:gd name="T23" fmla="*/ 482 h 516"/>
                <a:gd name="T24" fmla="*/ 299 w 516"/>
                <a:gd name="T25" fmla="*/ 232 h 516"/>
                <a:gd name="T26" fmla="*/ 267 w 516"/>
                <a:gd name="T27" fmla="*/ 234 h 516"/>
                <a:gd name="T28" fmla="*/ 225 w 516"/>
                <a:gd name="T29" fmla="*/ 212 h 516"/>
                <a:gd name="T30" fmla="*/ 247 w 516"/>
                <a:gd name="T31" fmla="*/ 208 h 516"/>
                <a:gd name="T32" fmla="*/ 264 w 516"/>
                <a:gd name="T33" fmla="*/ 208 h 516"/>
                <a:gd name="T34" fmla="*/ 264 w 516"/>
                <a:gd name="T35" fmla="*/ 191 h 516"/>
                <a:gd name="T36" fmla="*/ 237 w 516"/>
                <a:gd name="T37" fmla="*/ 184 h 516"/>
                <a:gd name="T38" fmla="*/ 212 w 516"/>
                <a:gd name="T39" fmla="*/ 198 h 516"/>
                <a:gd name="T40" fmla="*/ 204 w 516"/>
                <a:gd name="T41" fmla="*/ 193 h 516"/>
                <a:gd name="T42" fmla="*/ 198 w 516"/>
                <a:gd name="T43" fmla="*/ 200 h 516"/>
                <a:gd name="T44" fmla="*/ 203 w 516"/>
                <a:gd name="T45" fmla="*/ 207 h 516"/>
                <a:gd name="T46" fmla="*/ 188 w 516"/>
                <a:gd name="T47" fmla="*/ 240 h 516"/>
                <a:gd name="T48" fmla="*/ 200 w 516"/>
                <a:gd name="T49" fmla="*/ 268 h 516"/>
                <a:gd name="T50" fmla="*/ 259 w 516"/>
                <a:gd name="T51" fmla="*/ 266 h 516"/>
                <a:gd name="T52" fmla="*/ 277 w 516"/>
                <a:gd name="T53" fmla="*/ 304 h 516"/>
                <a:gd name="T54" fmla="*/ 262 w 516"/>
                <a:gd name="T55" fmla="*/ 301 h 516"/>
                <a:gd name="T56" fmla="*/ 249 w 516"/>
                <a:gd name="T57" fmla="*/ 295 h 516"/>
                <a:gd name="T58" fmla="*/ 238 w 516"/>
                <a:gd name="T59" fmla="*/ 306 h 516"/>
                <a:gd name="T60" fmla="*/ 253 w 516"/>
                <a:gd name="T61" fmla="*/ 323 h 516"/>
                <a:gd name="T62" fmla="*/ 284 w 516"/>
                <a:gd name="T63" fmla="*/ 324 h 516"/>
                <a:gd name="T64" fmla="*/ 310 w 516"/>
                <a:gd name="T65" fmla="*/ 320 h 516"/>
                <a:gd name="T66" fmla="*/ 319 w 516"/>
                <a:gd name="T67" fmla="*/ 319 h 516"/>
                <a:gd name="T68" fmla="*/ 318 w 516"/>
                <a:gd name="T69" fmla="*/ 311 h 516"/>
                <a:gd name="T70" fmla="*/ 321 w 516"/>
                <a:gd name="T71" fmla="*/ 285 h 516"/>
                <a:gd name="T72" fmla="*/ 325 w 516"/>
                <a:gd name="T73" fmla="*/ 253 h 516"/>
                <a:gd name="T74" fmla="*/ 226 w 516"/>
                <a:gd name="T75" fmla="*/ 251 h 516"/>
                <a:gd name="T76" fmla="*/ 210 w 516"/>
                <a:gd name="T77" fmla="*/ 241 h 516"/>
                <a:gd name="T78" fmla="*/ 212 w 516"/>
                <a:gd name="T79" fmla="*/ 227 h 516"/>
                <a:gd name="T80" fmla="*/ 242 w 516"/>
                <a:gd name="T81" fmla="*/ 246 h 516"/>
                <a:gd name="T82" fmla="*/ 301 w 516"/>
                <a:gd name="T83" fmla="*/ 283 h 516"/>
                <a:gd name="T84" fmla="*/ 269 w 516"/>
                <a:gd name="T85" fmla="*/ 261 h 516"/>
                <a:gd name="T86" fmla="*/ 284 w 516"/>
                <a:gd name="T87" fmla="*/ 256 h 516"/>
                <a:gd name="T88" fmla="*/ 299 w 516"/>
                <a:gd name="T89" fmla="*/ 260 h 516"/>
                <a:gd name="T90" fmla="*/ 304 w 516"/>
                <a:gd name="T91" fmla="*/ 275 h 516"/>
                <a:gd name="T92" fmla="*/ 237 w 516"/>
                <a:gd name="T93" fmla="*/ 357 h 516"/>
                <a:gd name="T94" fmla="*/ 248 w 516"/>
                <a:gd name="T95" fmla="*/ 369 h 516"/>
                <a:gd name="T96" fmla="*/ 247 w 516"/>
                <a:gd name="T97" fmla="*/ 369 h 516"/>
                <a:gd name="T98" fmla="*/ 198 w 516"/>
                <a:gd name="T99" fmla="*/ 418 h 516"/>
                <a:gd name="T100" fmla="*/ 187 w 516"/>
                <a:gd name="T101" fmla="*/ 434 h 516"/>
                <a:gd name="T102" fmla="*/ 174 w 516"/>
                <a:gd name="T103" fmla="*/ 424 h 516"/>
                <a:gd name="T104" fmla="*/ 185 w 516"/>
                <a:gd name="T105" fmla="*/ 409 h 516"/>
                <a:gd name="T106" fmla="*/ 237 w 516"/>
                <a:gd name="T107" fmla="*/ 357 h 516"/>
                <a:gd name="T108" fmla="*/ 318 w 516"/>
                <a:gd name="T109" fmla="*/ 100 h 516"/>
                <a:gd name="T110" fmla="*/ 330 w 516"/>
                <a:gd name="T111" fmla="*/ 84 h 516"/>
                <a:gd name="T112" fmla="*/ 342 w 516"/>
                <a:gd name="T113" fmla="*/ 95 h 516"/>
                <a:gd name="T114" fmla="*/ 331 w 516"/>
                <a:gd name="T115" fmla="*/ 110 h 516"/>
                <a:gd name="T116" fmla="*/ 279 w 516"/>
                <a:gd name="T117" fmla="*/ 162 h 516"/>
                <a:gd name="T118" fmla="*/ 267 w 516"/>
                <a:gd name="T119" fmla="*/ 161 h 516"/>
                <a:gd name="T120" fmla="*/ 269 w 516"/>
                <a:gd name="T121" fmla="*/ 149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6" h="516">
                  <a:moveTo>
                    <a:pt x="505" y="171"/>
                  </a:moveTo>
                  <a:cubicBezTo>
                    <a:pt x="345" y="11"/>
                    <a:pt x="345" y="11"/>
                    <a:pt x="345" y="11"/>
                  </a:cubicBezTo>
                  <a:cubicBezTo>
                    <a:pt x="337" y="3"/>
                    <a:pt x="325" y="0"/>
                    <a:pt x="314" y="3"/>
                  </a:cubicBezTo>
                  <a:cubicBezTo>
                    <a:pt x="309" y="4"/>
                    <a:pt x="303" y="7"/>
                    <a:pt x="299" y="11"/>
                  </a:cubicBezTo>
                  <a:cubicBezTo>
                    <a:pt x="296" y="15"/>
                    <a:pt x="293" y="20"/>
                    <a:pt x="291" y="25"/>
                  </a:cubicBezTo>
                  <a:cubicBezTo>
                    <a:pt x="284" y="48"/>
                    <a:pt x="272" y="68"/>
                    <a:pt x="253" y="87"/>
                  </a:cubicBezTo>
                  <a:cubicBezTo>
                    <a:pt x="228" y="112"/>
                    <a:pt x="196" y="130"/>
                    <a:pt x="162" y="150"/>
                  </a:cubicBezTo>
                  <a:cubicBezTo>
                    <a:pt x="126" y="171"/>
                    <a:pt x="88" y="193"/>
                    <a:pt x="58" y="224"/>
                  </a:cubicBezTo>
                  <a:cubicBezTo>
                    <a:pt x="32" y="250"/>
                    <a:pt x="14" y="279"/>
                    <a:pt x="3" y="313"/>
                  </a:cubicBezTo>
                  <a:cubicBezTo>
                    <a:pt x="0" y="324"/>
                    <a:pt x="3" y="336"/>
                    <a:pt x="11" y="345"/>
                  </a:cubicBezTo>
                  <a:cubicBezTo>
                    <a:pt x="171" y="505"/>
                    <a:pt x="171" y="505"/>
                    <a:pt x="171" y="505"/>
                  </a:cubicBezTo>
                  <a:cubicBezTo>
                    <a:pt x="179" y="513"/>
                    <a:pt x="191" y="516"/>
                    <a:pt x="202" y="513"/>
                  </a:cubicBezTo>
                  <a:cubicBezTo>
                    <a:pt x="207" y="512"/>
                    <a:pt x="213" y="509"/>
                    <a:pt x="217" y="505"/>
                  </a:cubicBezTo>
                  <a:cubicBezTo>
                    <a:pt x="220" y="501"/>
                    <a:pt x="223" y="497"/>
                    <a:pt x="225" y="491"/>
                  </a:cubicBezTo>
                  <a:cubicBezTo>
                    <a:pt x="232" y="468"/>
                    <a:pt x="244" y="448"/>
                    <a:pt x="263" y="429"/>
                  </a:cubicBezTo>
                  <a:cubicBezTo>
                    <a:pt x="288" y="404"/>
                    <a:pt x="320" y="386"/>
                    <a:pt x="354" y="366"/>
                  </a:cubicBezTo>
                  <a:cubicBezTo>
                    <a:pt x="390" y="345"/>
                    <a:pt x="428" y="323"/>
                    <a:pt x="458" y="292"/>
                  </a:cubicBezTo>
                  <a:cubicBezTo>
                    <a:pt x="484" y="266"/>
                    <a:pt x="502" y="237"/>
                    <a:pt x="513" y="203"/>
                  </a:cubicBezTo>
                  <a:cubicBezTo>
                    <a:pt x="516" y="192"/>
                    <a:pt x="513" y="180"/>
                    <a:pt x="505" y="171"/>
                  </a:cubicBezTo>
                  <a:close/>
                  <a:moveTo>
                    <a:pt x="194" y="482"/>
                  </a:moveTo>
                  <a:cubicBezTo>
                    <a:pt x="141" y="429"/>
                    <a:pt x="87" y="375"/>
                    <a:pt x="34" y="322"/>
                  </a:cubicBezTo>
                  <a:cubicBezTo>
                    <a:pt x="79" y="175"/>
                    <a:pt x="277" y="181"/>
                    <a:pt x="322" y="34"/>
                  </a:cubicBezTo>
                  <a:cubicBezTo>
                    <a:pt x="375" y="87"/>
                    <a:pt x="429" y="141"/>
                    <a:pt x="482" y="194"/>
                  </a:cubicBezTo>
                  <a:cubicBezTo>
                    <a:pt x="437" y="341"/>
                    <a:pt x="239" y="335"/>
                    <a:pt x="194" y="482"/>
                  </a:cubicBezTo>
                  <a:close/>
                  <a:moveTo>
                    <a:pt x="315" y="240"/>
                  </a:moveTo>
                  <a:cubicBezTo>
                    <a:pt x="310" y="236"/>
                    <a:pt x="305" y="233"/>
                    <a:pt x="299" y="232"/>
                  </a:cubicBezTo>
                  <a:cubicBezTo>
                    <a:pt x="294" y="230"/>
                    <a:pt x="289" y="230"/>
                    <a:pt x="283" y="230"/>
                  </a:cubicBezTo>
                  <a:cubicBezTo>
                    <a:pt x="278" y="230"/>
                    <a:pt x="273" y="232"/>
                    <a:pt x="267" y="234"/>
                  </a:cubicBezTo>
                  <a:cubicBezTo>
                    <a:pt x="262" y="236"/>
                    <a:pt x="257" y="238"/>
                    <a:pt x="251" y="241"/>
                  </a:cubicBezTo>
                  <a:cubicBezTo>
                    <a:pt x="243" y="231"/>
                    <a:pt x="234" y="221"/>
                    <a:pt x="225" y="212"/>
                  </a:cubicBezTo>
                  <a:cubicBezTo>
                    <a:pt x="229" y="208"/>
                    <a:pt x="233" y="207"/>
                    <a:pt x="237" y="206"/>
                  </a:cubicBezTo>
                  <a:cubicBezTo>
                    <a:pt x="240" y="206"/>
                    <a:pt x="244" y="207"/>
                    <a:pt x="247" y="208"/>
                  </a:cubicBezTo>
                  <a:cubicBezTo>
                    <a:pt x="250" y="208"/>
                    <a:pt x="254" y="209"/>
                    <a:pt x="256" y="210"/>
                  </a:cubicBezTo>
                  <a:cubicBezTo>
                    <a:pt x="259" y="210"/>
                    <a:pt x="262" y="210"/>
                    <a:pt x="264" y="208"/>
                  </a:cubicBezTo>
                  <a:cubicBezTo>
                    <a:pt x="266" y="206"/>
                    <a:pt x="268" y="203"/>
                    <a:pt x="268" y="200"/>
                  </a:cubicBezTo>
                  <a:cubicBezTo>
                    <a:pt x="268" y="197"/>
                    <a:pt x="267" y="194"/>
                    <a:pt x="264" y="191"/>
                  </a:cubicBezTo>
                  <a:cubicBezTo>
                    <a:pt x="261" y="187"/>
                    <a:pt x="257" y="185"/>
                    <a:pt x="252" y="184"/>
                  </a:cubicBezTo>
                  <a:cubicBezTo>
                    <a:pt x="247" y="183"/>
                    <a:pt x="242" y="183"/>
                    <a:pt x="237" y="184"/>
                  </a:cubicBezTo>
                  <a:cubicBezTo>
                    <a:pt x="232" y="185"/>
                    <a:pt x="227" y="187"/>
                    <a:pt x="222" y="190"/>
                  </a:cubicBezTo>
                  <a:cubicBezTo>
                    <a:pt x="218" y="193"/>
                    <a:pt x="214" y="195"/>
                    <a:pt x="212" y="198"/>
                  </a:cubicBezTo>
                  <a:cubicBezTo>
                    <a:pt x="210" y="197"/>
                    <a:pt x="209" y="196"/>
                    <a:pt x="208" y="195"/>
                  </a:cubicBezTo>
                  <a:cubicBezTo>
                    <a:pt x="207" y="194"/>
                    <a:pt x="206" y="193"/>
                    <a:pt x="204" y="193"/>
                  </a:cubicBezTo>
                  <a:cubicBezTo>
                    <a:pt x="202" y="193"/>
                    <a:pt x="201" y="194"/>
                    <a:pt x="200" y="196"/>
                  </a:cubicBezTo>
                  <a:cubicBezTo>
                    <a:pt x="199" y="197"/>
                    <a:pt x="198" y="198"/>
                    <a:pt x="198" y="200"/>
                  </a:cubicBezTo>
                  <a:cubicBezTo>
                    <a:pt x="198" y="202"/>
                    <a:pt x="199" y="203"/>
                    <a:pt x="200" y="204"/>
                  </a:cubicBezTo>
                  <a:cubicBezTo>
                    <a:pt x="201" y="205"/>
                    <a:pt x="202" y="206"/>
                    <a:pt x="203" y="207"/>
                  </a:cubicBezTo>
                  <a:cubicBezTo>
                    <a:pt x="199" y="212"/>
                    <a:pt x="196" y="217"/>
                    <a:pt x="193" y="223"/>
                  </a:cubicBezTo>
                  <a:cubicBezTo>
                    <a:pt x="191" y="229"/>
                    <a:pt x="189" y="234"/>
                    <a:pt x="188" y="240"/>
                  </a:cubicBezTo>
                  <a:cubicBezTo>
                    <a:pt x="188" y="246"/>
                    <a:pt x="188" y="251"/>
                    <a:pt x="190" y="255"/>
                  </a:cubicBezTo>
                  <a:cubicBezTo>
                    <a:pt x="192" y="260"/>
                    <a:pt x="195" y="264"/>
                    <a:pt x="200" y="268"/>
                  </a:cubicBezTo>
                  <a:cubicBezTo>
                    <a:pt x="207" y="274"/>
                    <a:pt x="216" y="277"/>
                    <a:pt x="226" y="276"/>
                  </a:cubicBezTo>
                  <a:cubicBezTo>
                    <a:pt x="237" y="276"/>
                    <a:pt x="248" y="273"/>
                    <a:pt x="259" y="266"/>
                  </a:cubicBezTo>
                  <a:cubicBezTo>
                    <a:pt x="269" y="277"/>
                    <a:pt x="278" y="288"/>
                    <a:pt x="288" y="298"/>
                  </a:cubicBezTo>
                  <a:cubicBezTo>
                    <a:pt x="284" y="302"/>
                    <a:pt x="280" y="304"/>
                    <a:pt x="277" y="304"/>
                  </a:cubicBezTo>
                  <a:cubicBezTo>
                    <a:pt x="274" y="305"/>
                    <a:pt x="271" y="305"/>
                    <a:pt x="269" y="304"/>
                  </a:cubicBezTo>
                  <a:cubicBezTo>
                    <a:pt x="266" y="303"/>
                    <a:pt x="264" y="302"/>
                    <a:pt x="262" y="301"/>
                  </a:cubicBezTo>
                  <a:cubicBezTo>
                    <a:pt x="260" y="299"/>
                    <a:pt x="258" y="298"/>
                    <a:pt x="256" y="297"/>
                  </a:cubicBezTo>
                  <a:cubicBezTo>
                    <a:pt x="254" y="296"/>
                    <a:pt x="251" y="295"/>
                    <a:pt x="249" y="295"/>
                  </a:cubicBezTo>
                  <a:cubicBezTo>
                    <a:pt x="247" y="295"/>
                    <a:pt x="245" y="296"/>
                    <a:pt x="242" y="298"/>
                  </a:cubicBezTo>
                  <a:cubicBezTo>
                    <a:pt x="240" y="301"/>
                    <a:pt x="238" y="303"/>
                    <a:pt x="238" y="306"/>
                  </a:cubicBezTo>
                  <a:cubicBezTo>
                    <a:pt x="238" y="309"/>
                    <a:pt x="240" y="312"/>
                    <a:pt x="242" y="315"/>
                  </a:cubicBezTo>
                  <a:cubicBezTo>
                    <a:pt x="245" y="319"/>
                    <a:pt x="249" y="321"/>
                    <a:pt x="253" y="323"/>
                  </a:cubicBezTo>
                  <a:cubicBezTo>
                    <a:pt x="257" y="325"/>
                    <a:pt x="262" y="326"/>
                    <a:pt x="267" y="327"/>
                  </a:cubicBezTo>
                  <a:cubicBezTo>
                    <a:pt x="273" y="327"/>
                    <a:pt x="278" y="326"/>
                    <a:pt x="284" y="324"/>
                  </a:cubicBezTo>
                  <a:cubicBezTo>
                    <a:pt x="290" y="322"/>
                    <a:pt x="296" y="318"/>
                    <a:pt x="302" y="312"/>
                  </a:cubicBezTo>
                  <a:cubicBezTo>
                    <a:pt x="304" y="315"/>
                    <a:pt x="307" y="318"/>
                    <a:pt x="310" y="320"/>
                  </a:cubicBezTo>
                  <a:cubicBezTo>
                    <a:pt x="311" y="321"/>
                    <a:pt x="313" y="322"/>
                    <a:pt x="314" y="322"/>
                  </a:cubicBezTo>
                  <a:cubicBezTo>
                    <a:pt x="316" y="321"/>
                    <a:pt x="318" y="321"/>
                    <a:pt x="319" y="319"/>
                  </a:cubicBezTo>
                  <a:cubicBezTo>
                    <a:pt x="320" y="318"/>
                    <a:pt x="320" y="316"/>
                    <a:pt x="320" y="315"/>
                  </a:cubicBezTo>
                  <a:cubicBezTo>
                    <a:pt x="320" y="313"/>
                    <a:pt x="319" y="312"/>
                    <a:pt x="318" y="311"/>
                  </a:cubicBezTo>
                  <a:cubicBezTo>
                    <a:pt x="315" y="308"/>
                    <a:pt x="313" y="306"/>
                    <a:pt x="310" y="304"/>
                  </a:cubicBezTo>
                  <a:cubicBezTo>
                    <a:pt x="315" y="298"/>
                    <a:pt x="318" y="292"/>
                    <a:pt x="321" y="285"/>
                  </a:cubicBezTo>
                  <a:cubicBezTo>
                    <a:pt x="324" y="279"/>
                    <a:pt x="326" y="273"/>
                    <a:pt x="326" y="268"/>
                  </a:cubicBezTo>
                  <a:cubicBezTo>
                    <a:pt x="327" y="262"/>
                    <a:pt x="326" y="257"/>
                    <a:pt x="325" y="253"/>
                  </a:cubicBezTo>
                  <a:cubicBezTo>
                    <a:pt x="323" y="248"/>
                    <a:pt x="320" y="244"/>
                    <a:pt x="315" y="240"/>
                  </a:cubicBezTo>
                  <a:close/>
                  <a:moveTo>
                    <a:pt x="226" y="251"/>
                  </a:moveTo>
                  <a:cubicBezTo>
                    <a:pt x="221" y="251"/>
                    <a:pt x="217" y="250"/>
                    <a:pt x="214" y="247"/>
                  </a:cubicBezTo>
                  <a:cubicBezTo>
                    <a:pt x="212" y="245"/>
                    <a:pt x="211" y="243"/>
                    <a:pt x="210" y="241"/>
                  </a:cubicBezTo>
                  <a:cubicBezTo>
                    <a:pt x="210" y="239"/>
                    <a:pt x="210" y="237"/>
                    <a:pt x="210" y="235"/>
                  </a:cubicBezTo>
                  <a:cubicBezTo>
                    <a:pt x="210" y="232"/>
                    <a:pt x="211" y="230"/>
                    <a:pt x="212" y="227"/>
                  </a:cubicBezTo>
                  <a:cubicBezTo>
                    <a:pt x="213" y="225"/>
                    <a:pt x="215" y="222"/>
                    <a:pt x="217" y="220"/>
                  </a:cubicBezTo>
                  <a:cubicBezTo>
                    <a:pt x="225" y="228"/>
                    <a:pt x="233" y="237"/>
                    <a:pt x="242" y="246"/>
                  </a:cubicBezTo>
                  <a:cubicBezTo>
                    <a:pt x="235" y="249"/>
                    <a:pt x="230" y="251"/>
                    <a:pt x="226" y="251"/>
                  </a:cubicBezTo>
                  <a:close/>
                  <a:moveTo>
                    <a:pt x="301" y="283"/>
                  </a:moveTo>
                  <a:cubicBezTo>
                    <a:pt x="300" y="286"/>
                    <a:pt x="298" y="288"/>
                    <a:pt x="296" y="290"/>
                  </a:cubicBezTo>
                  <a:cubicBezTo>
                    <a:pt x="287" y="281"/>
                    <a:pt x="278" y="271"/>
                    <a:pt x="269" y="261"/>
                  </a:cubicBezTo>
                  <a:cubicBezTo>
                    <a:pt x="271" y="260"/>
                    <a:pt x="274" y="259"/>
                    <a:pt x="276" y="258"/>
                  </a:cubicBezTo>
                  <a:cubicBezTo>
                    <a:pt x="279" y="257"/>
                    <a:pt x="282" y="256"/>
                    <a:pt x="284" y="256"/>
                  </a:cubicBezTo>
                  <a:cubicBezTo>
                    <a:pt x="287" y="255"/>
                    <a:pt x="289" y="255"/>
                    <a:pt x="292" y="256"/>
                  </a:cubicBezTo>
                  <a:cubicBezTo>
                    <a:pt x="295" y="257"/>
                    <a:pt x="297" y="258"/>
                    <a:pt x="299" y="260"/>
                  </a:cubicBezTo>
                  <a:cubicBezTo>
                    <a:pt x="302" y="263"/>
                    <a:pt x="303" y="265"/>
                    <a:pt x="304" y="267"/>
                  </a:cubicBezTo>
                  <a:cubicBezTo>
                    <a:pt x="304" y="270"/>
                    <a:pt x="304" y="273"/>
                    <a:pt x="304" y="275"/>
                  </a:cubicBezTo>
                  <a:cubicBezTo>
                    <a:pt x="303" y="278"/>
                    <a:pt x="302" y="281"/>
                    <a:pt x="301" y="283"/>
                  </a:cubicBezTo>
                  <a:close/>
                  <a:moveTo>
                    <a:pt x="237" y="357"/>
                  </a:moveTo>
                  <a:cubicBezTo>
                    <a:pt x="241" y="354"/>
                    <a:pt x="245" y="354"/>
                    <a:pt x="248" y="357"/>
                  </a:cubicBezTo>
                  <a:cubicBezTo>
                    <a:pt x="251" y="361"/>
                    <a:pt x="251" y="366"/>
                    <a:pt x="248" y="369"/>
                  </a:cubicBezTo>
                  <a:cubicBezTo>
                    <a:pt x="248" y="369"/>
                    <a:pt x="248" y="369"/>
                    <a:pt x="247" y="369"/>
                  </a:cubicBezTo>
                  <a:cubicBezTo>
                    <a:pt x="247" y="369"/>
                    <a:pt x="247" y="369"/>
                    <a:pt x="247" y="369"/>
                  </a:cubicBezTo>
                  <a:cubicBezTo>
                    <a:pt x="237" y="377"/>
                    <a:pt x="229" y="384"/>
                    <a:pt x="220" y="393"/>
                  </a:cubicBezTo>
                  <a:cubicBezTo>
                    <a:pt x="212" y="401"/>
                    <a:pt x="205" y="410"/>
                    <a:pt x="198" y="418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188" y="433"/>
                    <a:pt x="187" y="433"/>
                    <a:pt x="187" y="434"/>
                  </a:cubicBezTo>
                  <a:cubicBezTo>
                    <a:pt x="184" y="437"/>
                    <a:pt x="179" y="437"/>
                    <a:pt x="175" y="434"/>
                  </a:cubicBezTo>
                  <a:cubicBezTo>
                    <a:pt x="173" y="431"/>
                    <a:pt x="172" y="427"/>
                    <a:pt x="174" y="424"/>
                  </a:cubicBezTo>
                  <a:cubicBezTo>
                    <a:pt x="174" y="424"/>
                    <a:pt x="174" y="424"/>
                    <a:pt x="174" y="424"/>
                  </a:cubicBezTo>
                  <a:cubicBezTo>
                    <a:pt x="185" y="409"/>
                    <a:pt x="185" y="409"/>
                    <a:pt x="185" y="409"/>
                  </a:cubicBezTo>
                  <a:cubicBezTo>
                    <a:pt x="192" y="400"/>
                    <a:pt x="200" y="390"/>
                    <a:pt x="209" y="382"/>
                  </a:cubicBezTo>
                  <a:cubicBezTo>
                    <a:pt x="218" y="373"/>
                    <a:pt x="227" y="365"/>
                    <a:pt x="237" y="357"/>
                  </a:cubicBezTo>
                  <a:close/>
                  <a:moveTo>
                    <a:pt x="296" y="125"/>
                  </a:moveTo>
                  <a:cubicBezTo>
                    <a:pt x="304" y="117"/>
                    <a:pt x="311" y="109"/>
                    <a:pt x="318" y="100"/>
                  </a:cubicBezTo>
                  <a:cubicBezTo>
                    <a:pt x="328" y="86"/>
                    <a:pt x="328" y="86"/>
                    <a:pt x="328" y="86"/>
                  </a:cubicBezTo>
                  <a:cubicBezTo>
                    <a:pt x="329" y="85"/>
                    <a:pt x="329" y="84"/>
                    <a:pt x="330" y="84"/>
                  </a:cubicBezTo>
                  <a:cubicBezTo>
                    <a:pt x="333" y="80"/>
                    <a:pt x="338" y="80"/>
                    <a:pt x="341" y="84"/>
                  </a:cubicBezTo>
                  <a:cubicBezTo>
                    <a:pt x="344" y="87"/>
                    <a:pt x="344" y="91"/>
                    <a:pt x="342" y="95"/>
                  </a:cubicBezTo>
                  <a:cubicBezTo>
                    <a:pt x="342" y="95"/>
                    <a:pt x="342" y="95"/>
                    <a:pt x="342" y="95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24" y="119"/>
                    <a:pt x="316" y="128"/>
                    <a:pt x="307" y="137"/>
                  </a:cubicBezTo>
                  <a:cubicBezTo>
                    <a:pt x="298" y="146"/>
                    <a:pt x="289" y="154"/>
                    <a:pt x="279" y="162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75" y="164"/>
                    <a:pt x="270" y="164"/>
                    <a:pt x="267" y="161"/>
                  </a:cubicBezTo>
                  <a:cubicBezTo>
                    <a:pt x="264" y="158"/>
                    <a:pt x="264" y="153"/>
                    <a:pt x="267" y="150"/>
                  </a:cubicBezTo>
                  <a:cubicBezTo>
                    <a:pt x="268" y="149"/>
                    <a:pt x="269" y="149"/>
                    <a:pt x="269" y="149"/>
                  </a:cubicBezTo>
                  <a:cubicBezTo>
                    <a:pt x="279" y="141"/>
                    <a:pt x="288" y="134"/>
                    <a:pt x="29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5389" y="1679"/>
              <a:ext cx="1224" cy="1059"/>
            </a:xfrm>
            <a:custGeom>
              <a:avLst/>
              <a:gdLst>
                <a:gd name="T0" fmla="*/ 503 w 518"/>
                <a:gd name="T1" fmla="*/ 71 h 448"/>
                <a:gd name="T2" fmla="*/ 423 w 518"/>
                <a:gd name="T3" fmla="*/ 7 h 448"/>
                <a:gd name="T4" fmla="*/ 403 w 518"/>
                <a:gd name="T5" fmla="*/ 0 h 448"/>
                <a:gd name="T6" fmla="*/ 115 w 518"/>
                <a:gd name="T7" fmla="*/ 0 h 448"/>
                <a:gd name="T8" fmla="*/ 95 w 518"/>
                <a:gd name="T9" fmla="*/ 7 h 448"/>
                <a:gd name="T10" fmla="*/ 15 w 518"/>
                <a:gd name="T11" fmla="*/ 71 h 448"/>
                <a:gd name="T12" fmla="*/ 5 w 518"/>
                <a:gd name="T13" fmla="*/ 106 h 448"/>
                <a:gd name="T14" fmla="*/ 37 w 518"/>
                <a:gd name="T15" fmla="*/ 202 h 448"/>
                <a:gd name="T16" fmla="*/ 57 w 518"/>
                <a:gd name="T17" fmla="*/ 222 h 448"/>
                <a:gd name="T18" fmla="*/ 67 w 518"/>
                <a:gd name="T19" fmla="*/ 224 h 448"/>
                <a:gd name="T20" fmla="*/ 83 w 518"/>
                <a:gd name="T21" fmla="*/ 220 h 448"/>
                <a:gd name="T22" fmla="*/ 83 w 518"/>
                <a:gd name="T23" fmla="*/ 416 h 448"/>
                <a:gd name="T24" fmla="*/ 115 w 518"/>
                <a:gd name="T25" fmla="*/ 448 h 448"/>
                <a:gd name="T26" fmla="*/ 403 w 518"/>
                <a:gd name="T27" fmla="*/ 448 h 448"/>
                <a:gd name="T28" fmla="*/ 435 w 518"/>
                <a:gd name="T29" fmla="*/ 416 h 448"/>
                <a:gd name="T30" fmla="*/ 435 w 518"/>
                <a:gd name="T31" fmla="*/ 220 h 448"/>
                <a:gd name="T32" fmla="*/ 451 w 518"/>
                <a:gd name="T33" fmla="*/ 224 h 448"/>
                <a:gd name="T34" fmla="*/ 461 w 518"/>
                <a:gd name="T35" fmla="*/ 222 h 448"/>
                <a:gd name="T36" fmla="*/ 481 w 518"/>
                <a:gd name="T37" fmla="*/ 202 h 448"/>
                <a:gd name="T38" fmla="*/ 513 w 518"/>
                <a:gd name="T39" fmla="*/ 106 h 448"/>
                <a:gd name="T40" fmla="*/ 503 w 518"/>
                <a:gd name="T41" fmla="*/ 71 h 448"/>
                <a:gd name="T42" fmla="*/ 319 w 518"/>
                <a:gd name="T43" fmla="*/ 32 h 448"/>
                <a:gd name="T44" fmla="*/ 259 w 518"/>
                <a:gd name="T45" fmla="*/ 64 h 448"/>
                <a:gd name="T46" fmla="*/ 199 w 518"/>
                <a:gd name="T47" fmla="*/ 32 h 448"/>
                <a:gd name="T48" fmla="*/ 319 w 518"/>
                <a:gd name="T49" fmla="*/ 32 h 448"/>
                <a:gd name="T50" fmla="*/ 451 w 518"/>
                <a:gd name="T51" fmla="*/ 192 h 448"/>
                <a:gd name="T52" fmla="*/ 403 w 518"/>
                <a:gd name="T53" fmla="*/ 160 h 448"/>
                <a:gd name="T54" fmla="*/ 403 w 518"/>
                <a:gd name="T55" fmla="*/ 416 h 448"/>
                <a:gd name="T56" fmla="*/ 115 w 518"/>
                <a:gd name="T57" fmla="*/ 416 h 448"/>
                <a:gd name="T58" fmla="*/ 115 w 518"/>
                <a:gd name="T59" fmla="*/ 160 h 448"/>
                <a:gd name="T60" fmla="*/ 67 w 518"/>
                <a:gd name="T61" fmla="*/ 192 h 448"/>
                <a:gd name="T62" fmla="*/ 35 w 518"/>
                <a:gd name="T63" fmla="*/ 96 h 448"/>
                <a:gd name="T64" fmla="*/ 115 w 518"/>
                <a:gd name="T65" fmla="*/ 32 h 448"/>
                <a:gd name="T66" fmla="*/ 182 w 518"/>
                <a:gd name="T67" fmla="*/ 32 h 448"/>
                <a:gd name="T68" fmla="*/ 259 w 518"/>
                <a:gd name="T69" fmla="*/ 80 h 448"/>
                <a:gd name="T70" fmla="*/ 336 w 518"/>
                <a:gd name="T71" fmla="*/ 32 h 448"/>
                <a:gd name="T72" fmla="*/ 403 w 518"/>
                <a:gd name="T73" fmla="*/ 32 h 448"/>
                <a:gd name="T74" fmla="*/ 483 w 518"/>
                <a:gd name="T75" fmla="*/ 96 h 448"/>
                <a:gd name="T76" fmla="*/ 451 w 518"/>
                <a:gd name="T77" fmla="*/ 19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8" h="448">
                  <a:moveTo>
                    <a:pt x="503" y="71"/>
                  </a:moveTo>
                  <a:cubicBezTo>
                    <a:pt x="423" y="7"/>
                    <a:pt x="423" y="7"/>
                    <a:pt x="423" y="7"/>
                  </a:cubicBezTo>
                  <a:cubicBezTo>
                    <a:pt x="417" y="2"/>
                    <a:pt x="410" y="0"/>
                    <a:pt x="403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8" y="0"/>
                    <a:pt x="101" y="2"/>
                    <a:pt x="95" y="7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5" y="79"/>
                    <a:pt x="0" y="93"/>
                    <a:pt x="5" y="106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40" y="212"/>
                    <a:pt x="47" y="219"/>
                    <a:pt x="57" y="222"/>
                  </a:cubicBezTo>
                  <a:cubicBezTo>
                    <a:pt x="60" y="223"/>
                    <a:pt x="64" y="224"/>
                    <a:pt x="67" y="224"/>
                  </a:cubicBezTo>
                  <a:cubicBezTo>
                    <a:pt x="73" y="224"/>
                    <a:pt x="78" y="223"/>
                    <a:pt x="83" y="220"/>
                  </a:cubicBezTo>
                  <a:cubicBezTo>
                    <a:pt x="83" y="416"/>
                    <a:pt x="83" y="416"/>
                    <a:pt x="83" y="416"/>
                  </a:cubicBezTo>
                  <a:cubicBezTo>
                    <a:pt x="83" y="434"/>
                    <a:pt x="97" y="448"/>
                    <a:pt x="115" y="448"/>
                  </a:cubicBezTo>
                  <a:cubicBezTo>
                    <a:pt x="403" y="448"/>
                    <a:pt x="403" y="448"/>
                    <a:pt x="403" y="448"/>
                  </a:cubicBezTo>
                  <a:cubicBezTo>
                    <a:pt x="421" y="448"/>
                    <a:pt x="435" y="434"/>
                    <a:pt x="435" y="416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40" y="223"/>
                    <a:pt x="445" y="224"/>
                    <a:pt x="451" y="224"/>
                  </a:cubicBezTo>
                  <a:cubicBezTo>
                    <a:pt x="455" y="224"/>
                    <a:pt x="458" y="223"/>
                    <a:pt x="461" y="222"/>
                  </a:cubicBezTo>
                  <a:cubicBezTo>
                    <a:pt x="471" y="219"/>
                    <a:pt x="478" y="212"/>
                    <a:pt x="481" y="202"/>
                  </a:cubicBezTo>
                  <a:cubicBezTo>
                    <a:pt x="513" y="106"/>
                    <a:pt x="513" y="106"/>
                    <a:pt x="513" y="106"/>
                  </a:cubicBezTo>
                  <a:cubicBezTo>
                    <a:pt x="518" y="93"/>
                    <a:pt x="513" y="79"/>
                    <a:pt x="503" y="71"/>
                  </a:cubicBezTo>
                  <a:close/>
                  <a:moveTo>
                    <a:pt x="319" y="32"/>
                  </a:moveTo>
                  <a:cubicBezTo>
                    <a:pt x="310" y="51"/>
                    <a:pt x="287" y="64"/>
                    <a:pt x="259" y="64"/>
                  </a:cubicBezTo>
                  <a:cubicBezTo>
                    <a:pt x="231" y="64"/>
                    <a:pt x="208" y="51"/>
                    <a:pt x="199" y="32"/>
                  </a:cubicBezTo>
                  <a:lnTo>
                    <a:pt x="319" y="32"/>
                  </a:lnTo>
                  <a:close/>
                  <a:moveTo>
                    <a:pt x="451" y="192"/>
                  </a:moveTo>
                  <a:cubicBezTo>
                    <a:pt x="403" y="160"/>
                    <a:pt x="403" y="160"/>
                    <a:pt x="403" y="160"/>
                  </a:cubicBezTo>
                  <a:cubicBezTo>
                    <a:pt x="403" y="416"/>
                    <a:pt x="403" y="416"/>
                    <a:pt x="403" y="416"/>
                  </a:cubicBezTo>
                  <a:cubicBezTo>
                    <a:pt x="115" y="416"/>
                    <a:pt x="115" y="416"/>
                    <a:pt x="115" y="416"/>
                  </a:cubicBezTo>
                  <a:cubicBezTo>
                    <a:pt x="115" y="160"/>
                    <a:pt x="115" y="160"/>
                    <a:pt x="115" y="160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91" y="60"/>
                    <a:pt x="222" y="80"/>
                    <a:pt x="259" y="80"/>
                  </a:cubicBezTo>
                  <a:cubicBezTo>
                    <a:pt x="296" y="80"/>
                    <a:pt x="327" y="60"/>
                    <a:pt x="336" y="32"/>
                  </a:cubicBezTo>
                  <a:cubicBezTo>
                    <a:pt x="403" y="32"/>
                    <a:pt x="403" y="32"/>
                    <a:pt x="403" y="32"/>
                  </a:cubicBezTo>
                  <a:cubicBezTo>
                    <a:pt x="483" y="96"/>
                    <a:pt x="483" y="96"/>
                    <a:pt x="483" y="96"/>
                  </a:cubicBezTo>
                  <a:lnTo>
                    <a:pt x="451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-3578" y="3268"/>
              <a:ext cx="1007" cy="908"/>
            </a:xfrm>
            <a:custGeom>
              <a:avLst/>
              <a:gdLst>
                <a:gd name="T0" fmla="*/ 213 w 426"/>
                <a:gd name="T1" fmla="*/ 0 h 384"/>
                <a:gd name="T2" fmla="*/ 7 w 426"/>
                <a:gd name="T3" fmla="*/ 176 h 384"/>
                <a:gd name="T4" fmla="*/ 0 w 426"/>
                <a:gd name="T5" fmla="*/ 192 h 384"/>
                <a:gd name="T6" fmla="*/ 21 w 426"/>
                <a:gd name="T7" fmla="*/ 213 h 384"/>
                <a:gd name="T8" fmla="*/ 64 w 426"/>
                <a:gd name="T9" fmla="*/ 213 h 384"/>
                <a:gd name="T10" fmla="*/ 64 w 426"/>
                <a:gd name="T11" fmla="*/ 363 h 384"/>
                <a:gd name="T12" fmla="*/ 85 w 426"/>
                <a:gd name="T13" fmla="*/ 384 h 384"/>
                <a:gd name="T14" fmla="*/ 149 w 426"/>
                <a:gd name="T15" fmla="*/ 384 h 384"/>
                <a:gd name="T16" fmla="*/ 170 w 426"/>
                <a:gd name="T17" fmla="*/ 363 h 384"/>
                <a:gd name="T18" fmla="*/ 170 w 426"/>
                <a:gd name="T19" fmla="*/ 277 h 384"/>
                <a:gd name="T20" fmla="*/ 256 w 426"/>
                <a:gd name="T21" fmla="*/ 277 h 384"/>
                <a:gd name="T22" fmla="*/ 256 w 426"/>
                <a:gd name="T23" fmla="*/ 363 h 384"/>
                <a:gd name="T24" fmla="*/ 277 w 426"/>
                <a:gd name="T25" fmla="*/ 384 h 384"/>
                <a:gd name="T26" fmla="*/ 341 w 426"/>
                <a:gd name="T27" fmla="*/ 384 h 384"/>
                <a:gd name="T28" fmla="*/ 362 w 426"/>
                <a:gd name="T29" fmla="*/ 363 h 384"/>
                <a:gd name="T30" fmla="*/ 362 w 426"/>
                <a:gd name="T31" fmla="*/ 213 h 384"/>
                <a:gd name="T32" fmla="*/ 405 w 426"/>
                <a:gd name="T33" fmla="*/ 213 h 384"/>
                <a:gd name="T34" fmla="*/ 426 w 426"/>
                <a:gd name="T35" fmla="*/ 192 h 384"/>
                <a:gd name="T36" fmla="*/ 418 w 426"/>
                <a:gd name="T37" fmla="*/ 176 h 384"/>
                <a:gd name="T38" fmla="*/ 213 w 426"/>
                <a:gd name="T3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6" h="384">
                  <a:moveTo>
                    <a:pt x="213" y="0"/>
                  </a:moveTo>
                  <a:cubicBezTo>
                    <a:pt x="213" y="0"/>
                    <a:pt x="81" y="114"/>
                    <a:pt x="7" y="176"/>
                  </a:cubicBezTo>
                  <a:cubicBezTo>
                    <a:pt x="3" y="180"/>
                    <a:pt x="0" y="185"/>
                    <a:pt x="0" y="192"/>
                  </a:cubicBezTo>
                  <a:cubicBezTo>
                    <a:pt x="0" y="204"/>
                    <a:pt x="9" y="213"/>
                    <a:pt x="21" y="213"/>
                  </a:cubicBezTo>
                  <a:cubicBezTo>
                    <a:pt x="64" y="213"/>
                    <a:pt x="64" y="213"/>
                    <a:pt x="64" y="213"/>
                  </a:cubicBezTo>
                  <a:cubicBezTo>
                    <a:pt x="64" y="363"/>
                    <a:pt x="64" y="363"/>
                    <a:pt x="64" y="363"/>
                  </a:cubicBezTo>
                  <a:cubicBezTo>
                    <a:pt x="64" y="374"/>
                    <a:pt x="73" y="384"/>
                    <a:pt x="85" y="384"/>
                  </a:cubicBezTo>
                  <a:cubicBezTo>
                    <a:pt x="149" y="384"/>
                    <a:pt x="149" y="384"/>
                    <a:pt x="149" y="384"/>
                  </a:cubicBezTo>
                  <a:cubicBezTo>
                    <a:pt x="161" y="384"/>
                    <a:pt x="170" y="374"/>
                    <a:pt x="170" y="363"/>
                  </a:cubicBezTo>
                  <a:cubicBezTo>
                    <a:pt x="170" y="277"/>
                    <a:pt x="170" y="277"/>
                    <a:pt x="170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6" y="363"/>
                    <a:pt x="256" y="363"/>
                    <a:pt x="256" y="363"/>
                  </a:cubicBezTo>
                  <a:cubicBezTo>
                    <a:pt x="256" y="374"/>
                    <a:pt x="265" y="384"/>
                    <a:pt x="277" y="384"/>
                  </a:cubicBezTo>
                  <a:cubicBezTo>
                    <a:pt x="341" y="384"/>
                    <a:pt x="341" y="384"/>
                    <a:pt x="341" y="384"/>
                  </a:cubicBezTo>
                  <a:cubicBezTo>
                    <a:pt x="353" y="384"/>
                    <a:pt x="362" y="374"/>
                    <a:pt x="362" y="363"/>
                  </a:cubicBezTo>
                  <a:cubicBezTo>
                    <a:pt x="362" y="213"/>
                    <a:pt x="362" y="213"/>
                    <a:pt x="362" y="213"/>
                  </a:cubicBezTo>
                  <a:cubicBezTo>
                    <a:pt x="405" y="213"/>
                    <a:pt x="405" y="213"/>
                    <a:pt x="405" y="213"/>
                  </a:cubicBezTo>
                  <a:cubicBezTo>
                    <a:pt x="417" y="213"/>
                    <a:pt x="426" y="204"/>
                    <a:pt x="426" y="192"/>
                  </a:cubicBezTo>
                  <a:cubicBezTo>
                    <a:pt x="426" y="185"/>
                    <a:pt x="423" y="180"/>
                    <a:pt x="418" y="176"/>
                  </a:cubicBezTo>
                  <a:cubicBezTo>
                    <a:pt x="345" y="114"/>
                    <a:pt x="21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-2004" y="3230"/>
              <a:ext cx="884" cy="995"/>
            </a:xfrm>
            <a:custGeom>
              <a:avLst/>
              <a:gdLst>
                <a:gd name="T0" fmla="*/ 308 w 374"/>
                <a:gd name="T1" fmla="*/ 65 h 421"/>
                <a:gd name="T2" fmla="*/ 66 w 374"/>
                <a:gd name="T3" fmla="*/ 65 h 421"/>
                <a:gd name="T4" fmla="*/ 66 w 374"/>
                <a:gd name="T5" fmla="*/ 303 h 421"/>
                <a:gd name="T6" fmla="*/ 187 w 374"/>
                <a:gd name="T7" fmla="*/ 421 h 421"/>
                <a:gd name="T8" fmla="*/ 308 w 374"/>
                <a:gd name="T9" fmla="*/ 303 h 421"/>
                <a:gd name="T10" fmla="*/ 308 w 374"/>
                <a:gd name="T11" fmla="*/ 65 h 421"/>
                <a:gd name="T12" fmla="*/ 187 w 374"/>
                <a:gd name="T13" fmla="*/ 240 h 421"/>
                <a:gd name="T14" fmla="*/ 149 w 374"/>
                <a:gd name="T15" fmla="*/ 224 h 421"/>
                <a:gd name="T16" fmla="*/ 149 w 374"/>
                <a:gd name="T17" fmla="*/ 149 h 421"/>
                <a:gd name="T18" fmla="*/ 187 w 374"/>
                <a:gd name="T19" fmla="*/ 133 h 421"/>
                <a:gd name="T20" fmla="*/ 225 w 374"/>
                <a:gd name="T21" fmla="*/ 149 h 421"/>
                <a:gd name="T22" fmla="*/ 225 w 374"/>
                <a:gd name="T23" fmla="*/ 224 h 421"/>
                <a:gd name="T24" fmla="*/ 187 w 374"/>
                <a:gd name="T25" fmla="*/ 24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4" h="421">
                  <a:moveTo>
                    <a:pt x="308" y="65"/>
                  </a:moveTo>
                  <a:cubicBezTo>
                    <a:pt x="241" y="0"/>
                    <a:pt x="133" y="0"/>
                    <a:pt x="66" y="65"/>
                  </a:cubicBezTo>
                  <a:cubicBezTo>
                    <a:pt x="0" y="131"/>
                    <a:pt x="0" y="237"/>
                    <a:pt x="66" y="303"/>
                  </a:cubicBezTo>
                  <a:cubicBezTo>
                    <a:pt x="187" y="421"/>
                    <a:pt x="187" y="421"/>
                    <a:pt x="187" y="421"/>
                  </a:cubicBezTo>
                  <a:cubicBezTo>
                    <a:pt x="308" y="303"/>
                    <a:pt x="308" y="303"/>
                    <a:pt x="308" y="303"/>
                  </a:cubicBezTo>
                  <a:cubicBezTo>
                    <a:pt x="374" y="237"/>
                    <a:pt x="374" y="131"/>
                    <a:pt x="308" y="65"/>
                  </a:cubicBezTo>
                  <a:close/>
                  <a:moveTo>
                    <a:pt x="187" y="240"/>
                  </a:moveTo>
                  <a:cubicBezTo>
                    <a:pt x="173" y="240"/>
                    <a:pt x="159" y="234"/>
                    <a:pt x="149" y="224"/>
                  </a:cubicBezTo>
                  <a:cubicBezTo>
                    <a:pt x="128" y="204"/>
                    <a:pt x="128" y="170"/>
                    <a:pt x="149" y="149"/>
                  </a:cubicBezTo>
                  <a:cubicBezTo>
                    <a:pt x="159" y="139"/>
                    <a:pt x="173" y="133"/>
                    <a:pt x="187" y="133"/>
                  </a:cubicBezTo>
                  <a:cubicBezTo>
                    <a:pt x="201" y="133"/>
                    <a:pt x="215" y="139"/>
                    <a:pt x="225" y="149"/>
                  </a:cubicBezTo>
                  <a:cubicBezTo>
                    <a:pt x="246" y="170"/>
                    <a:pt x="246" y="204"/>
                    <a:pt x="225" y="224"/>
                  </a:cubicBezTo>
                  <a:cubicBezTo>
                    <a:pt x="215" y="234"/>
                    <a:pt x="201" y="240"/>
                    <a:pt x="187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-553" y="3211"/>
              <a:ext cx="1007" cy="1014"/>
            </a:xfrm>
            <a:custGeom>
              <a:avLst/>
              <a:gdLst>
                <a:gd name="T0" fmla="*/ 377 w 426"/>
                <a:gd name="T1" fmla="*/ 172 h 429"/>
                <a:gd name="T2" fmla="*/ 398 w 426"/>
                <a:gd name="T3" fmla="*/ 109 h 429"/>
                <a:gd name="T4" fmla="*/ 333 w 426"/>
                <a:gd name="T5" fmla="*/ 96 h 429"/>
                <a:gd name="T6" fmla="*/ 320 w 426"/>
                <a:gd name="T7" fmla="*/ 31 h 429"/>
                <a:gd name="T8" fmla="*/ 257 w 426"/>
                <a:gd name="T9" fmla="*/ 52 h 429"/>
                <a:gd name="T10" fmla="*/ 195 w 426"/>
                <a:gd name="T11" fmla="*/ 12 h 429"/>
                <a:gd name="T12" fmla="*/ 126 w 426"/>
                <a:gd name="T13" fmla="*/ 31 h 429"/>
                <a:gd name="T14" fmla="*/ 96 w 426"/>
                <a:gd name="T15" fmla="*/ 48 h 429"/>
                <a:gd name="T16" fmla="*/ 45 w 426"/>
                <a:gd name="T17" fmla="*/ 99 h 429"/>
                <a:gd name="T18" fmla="*/ 28 w 426"/>
                <a:gd name="T19" fmla="*/ 129 h 429"/>
                <a:gd name="T20" fmla="*/ 9 w 426"/>
                <a:gd name="T21" fmla="*/ 198 h 429"/>
                <a:gd name="T22" fmla="*/ 9 w 426"/>
                <a:gd name="T23" fmla="*/ 234 h 429"/>
                <a:gd name="T24" fmla="*/ 28 w 426"/>
                <a:gd name="T25" fmla="*/ 303 h 429"/>
                <a:gd name="T26" fmla="*/ 45 w 426"/>
                <a:gd name="T27" fmla="*/ 333 h 429"/>
                <a:gd name="T28" fmla="*/ 96 w 426"/>
                <a:gd name="T29" fmla="*/ 384 h 429"/>
                <a:gd name="T30" fmla="*/ 126 w 426"/>
                <a:gd name="T31" fmla="*/ 401 h 429"/>
                <a:gd name="T32" fmla="*/ 195 w 426"/>
                <a:gd name="T33" fmla="*/ 420 h 429"/>
                <a:gd name="T34" fmla="*/ 231 w 426"/>
                <a:gd name="T35" fmla="*/ 420 h 429"/>
                <a:gd name="T36" fmla="*/ 300 w 426"/>
                <a:gd name="T37" fmla="*/ 401 h 429"/>
                <a:gd name="T38" fmla="*/ 330 w 426"/>
                <a:gd name="T39" fmla="*/ 384 h 429"/>
                <a:gd name="T40" fmla="*/ 381 w 426"/>
                <a:gd name="T41" fmla="*/ 333 h 429"/>
                <a:gd name="T42" fmla="*/ 398 w 426"/>
                <a:gd name="T43" fmla="*/ 303 h 429"/>
                <a:gd name="T44" fmla="*/ 417 w 426"/>
                <a:gd name="T45" fmla="*/ 234 h 429"/>
                <a:gd name="T46" fmla="*/ 417 w 426"/>
                <a:gd name="T47" fmla="*/ 198 h 429"/>
                <a:gd name="T48" fmla="*/ 346 w 426"/>
                <a:gd name="T49" fmla="*/ 293 h 429"/>
                <a:gd name="T50" fmla="*/ 292 w 426"/>
                <a:gd name="T51" fmla="*/ 315 h 429"/>
                <a:gd name="T52" fmla="*/ 259 w 426"/>
                <a:gd name="T53" fmla="*/ 334 h 429"/>
                <a:gd name="T54" fmla="*/ 213 w 426"/>
                <a:gd name="T55" fmla="*/ 370 h 429"/>
                <a:gd name="T56" fmla="*/ 176 w 426"/>
                <a:gd name="T57" fmla="*/ 332 h 429"/>
                <a:gd name="T58" fmla="*/ 136 w 426"/>
                <a:gd name="T59" fmla="*/ 349 h 429"/>
                <a:gd name="T60" fmla="*/ 114 w 426"/>
                <a:gd name="T61" fmla="*/ 295 h 429"/>
                <a:gd name="T62" fmla="*/ 95 w 426"/>
                <a:gd name="T63" fmla="*/ 262 h 429"/>
                <a:gd name="T64" fmla="*/ 59 w 426"/>
                <a:gd name="T65" fmla="*/ 216 h 429"/>
                <a:gd name="T66" fmla="*/ 95 w 426"/>
                <a:gd name="T67" fmla="*/ 170 h 429"/>
                <a:gd name="T68" fmla="*/ 114 w 426"/>
                <a:gd name="T69" fmla="*/ 137 h 429"/>
                <a:gd name="T70" fmla="*/ 136 w 426"/>
                <a:gd name="T71" fmla="*/ 83 h 429"/>
                <a:gd name="T72" fmla="*/ 194 w 426"/>
                <a:gd name="T73" fmla="*/ 91 h 429"/>
                <a:gd name="T74" fmla="*/ 232 w 426"/>
                <a:gd name="T75" fmla="*/ 91 h 429"/>
                <a:gd name="T76" fmla="*/ 290 w 426"/>
                <a:gd name="T77" fmla="*/ 83 h 429"/>
                <a:gd name="T78" fmla="*/ 312 w 426"/>
                <a:gd name="T79" fmla="*/ 137 h 429"/>
                <a:gd name="T80" fmla="*/ 331 w 426"/>
                <a:gd name="T81" fmla="*/ 170 h 429"/>
                <a:gd name="T82" fmla="*/ 367 w 426"/>
                <a:gd name="T83" fmla="*/ 216 h 429"/>
                <a:gd name="T84" fmla="*/ 331 w 426"/>
                <a:gd name="T85" fmla="*/ 26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6" h="429">
                  <a:moveTo>
                    <a:pt x="417" y="198"/>
                  </a:moveTo>
                  <a:cubicBezTo>
                    <a:pt x="377" y="172"/>
                    <a:pt x="377" y="172"/>
                    <a:pt x="377" y="172"/>
                  </a:cubicBezTo>
                  <a:cubicBezTo>
                    <a:pt x="398" y="129"/>
                    <a:pt x="398" y="129"/>
                    <a:pt x="398" y="129"/>
                  </a:cubicBezTo>
                  <a:cubicBezTo>
                    <a:pt x="402" y="123"/>
                    <a:pt x="401" y="116"/>
                    <a:pt x="398" y="109"/>
                  </a:cubicBezTo>
                  <a:cubicBezTo>
                    <a:pt x="394" y="103"/>
                    <a:pt x="388" y="99"/>
                    <a:pt x="381" y="99"/>
                  </a:cubicBezTo>
                  <a:cubicBezTo>
                    <a:pt x="333" y="96"/>
                    <a:pt x="333" y="96"/>
                    <a:pt x="333" y="96"/>
                  </a:cubicBezTo>
                  <a:cubicBezTo>
                    <a:pt x="330" y="48"/>
                    <a:pt x="330" y="48"/>
                    <a:pt x="330" y="48"/>
                  </a:cubicBezTo>
                  <a:cubicBezTo>
                    <a:pt x="330" y="41"/>
                    <a:pt x="326" y="35"/>
                    <a:pt x="320" y="31"/>
                  </a:cubicBezTo>
                  <a:cubicBezTo>
                    <a:pt x="313" y="28"/>
                    <a:pt x="306" y="27"/>
                    <a:pt x="300" y="31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3" y="0"/>
                    <a:pt x="203" y="0"/>
                    <a:pt x="195" y="12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0" y="27"/>
                    <a:pt x="113" y="28"/>
                    <a:pt x="106" y="31"/>
                  </a:cubicBezTo>
                  <a:cubicBezTo>
                    <a:pt x="100" y="35"/>
                    <a:pt x="96" y="41"/>
                    <a:pt x="96" y="48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38" y="99"/>
                    <a:pt x="32" y="103"/>
                    <a:pt x="28" y="109"/>
                  </a:cubicBezTo>
                  <a:cubicBezTo>
                    <a:pt x="25" y="115"/>
                    <a:pt x="24" y="123"/>
                    <a:pt x="28" y="129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3" y="202"/>
                    <a:pt x="0" y="209"/>
                    <a:pt x="0" y="216"/>
                  </a:cubicBezTo>
                  <a:cubicBezTo>
                    <a:pt x="0" y="223"/>
                    <a:pt x="3" y="230"/>
                    <a:pt x="9" y="234"/>
                  </a:cubicBezTo>
                  <a:cubicBezTo>
                    <a:pt x="49" y="260"/>
                    <a:pt x="49" y="260"/>
                    <a:pt x="49" y="260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4" y="309"/>
                    <a:pt x="25" y="317"/>
                    <a:pt x="28" y="323"/>
                  </a:cubicBezTo>
                  <a:cubicBezTo>
                    <a:pt x="32" y="329"/>
                    <a:pt x="38" y="333"/>
                    <a:pt x="45" y="333"/>
                  </a:cubicBezTo>
                  <a:cubicBezTo>
                    <a:pt x="93" y="336"/>
                    <a:pt x="93" y="336"/>
                    <a:pt x="93" y="336"/>
                  </a:cubicBezTo>
                  <a:cubicBezTo>
                    <a:pt x="96" y="384"/>
                    <a:pt x="96" y="384"/>
                    <a:pt x="96" y="384"/>
                  </a:cubicBezTo>
                  <a:cubicBezTo>
                    <a:pt x="96" y="391"/>
                    <a:pt x="100" y="397"/>
                    <a:pt x="106" y="401"/>
                  </a:cubicBezTo>
                  <a:cubicBezTo>
                    <a:pt x="113" y="404"/>
                    <a:pt x="120" y="405"/>
                    <a:pt x="126" y="401"/>
                  </a:cubicBezTo>
                  <a:cubicBezTo>
                    <a:pt x="169" y="380"/>
                    <a:pt x="169" y="380"/>
                    <a:pt x="169" y="380"/>
                  </a:cubicBezTo>
                  <a:cubicBezTo>
                    <a:pt x="195" y="420"/>
                    <a:pt x="195" y="420"/>
                    <a:pt x="195" y="420"/>
                  </a:cubicBezTo>
                  <a:cubicBezTo>
                    <a:pt x="199" y="426"/>
                    <a:pt x="206" y="429"/>
                    <a:pt x="213" y="429"/>
                  </a:cubicBezTo>
                  <a:cubicBezTo>
                    <a:pt x="220" y="429"/>
                    <a:pt x="227" y="426"/>
                    <a:pt x="231" y="420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300" y="401"/>
                    <a:pt x="300" y="401"/>
                    <a:pt x="300" y="401"/>
                  </a:cubicBezTo>
                  <a:cubicBezTo>
                    <a:pt x="306" y="405"/>
                    <a:pt x="313" y="404"/>
                    <a:pt x="320" y="401"/>
                  </a:cubicBezTo>
                  <a:cubicBezTo>
                    <a:pt x="326" y="397"/>
                    <a:pt x="330" y="391"/>
                    <a:pt x="330" y="384"/>
                  </a:cubicBezTo>
                  <a:cubicBezTo>
                    <a:pt x="333" y="336"/>
                    <a:pt x="333" y="336"/>
                    <a:pt x="333" y="336"/>
                  </a:cubicBezTo>
                  <a:cubicBezTo>
                    <a:pt x="381" y="333"/>
                    <a:pt x="381" y="333"/>
                    <a:pt x="381" y="333"/>
                  </a:cubicBezTo>
                  <a:cubicBezTo>
                    <a:pt x="388" y="333"/>
                    <a:pt x="394" y="329"/>
                    <a:pt x="398" y="323"/>
                  </a:cubicBezTo>
                  <a:cubicBezTo>
                    <a:pt x="401" y="316"/>
                    <a:pt x="402" y="309"/>
                    <a:pt x="398" y="303"/>
                  </a:cubicBezTo>
                  <a:cubicBezTo>
                    <a:pt x="377" y="260"/>
                    <a:pt x="377" y="260"/>
                    <a:pt x="377" y="260"/>
                  </a:cubicBezTo>
                  <a:cubicBezTo>
                    <a:pt x="417" y="234"/>
                    <a:pt x="417" y="234"/>
                    <a:pt x="417" y="234"/>
                  </a:cubicBezTo>
                  <a:cubicBezTo>
                    <a:pt x="423" y="230"/>
                    <a:pt x="426" y="223"/>
                    <a:pt x="426" y="216"/>
                  </a:cubicBezTo>
                  <a:cubicBezTo>
                    <a:pt x="426" y="209"/>
                    <a:pt x="423" y="202"/>
                    <a:pt x="417" y="198"/>
                  </a:cubicBezTo>
                  <a:close/>
                  <a:moveTo>
                    <a:pt x="331" y="262"/>
                  </a:moveTo>
                  <a:cubicBezTo>
                    <a:pt x="346" y="293"/>
                    <a:pt x="346" y="293"/>
                    <a:pt x="346" y="293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01" y="296"/>
                    <a:pt x="293" y="304"/>
                    <a:pt x="292" y="315"/>
                  </a:cubicBezTo>
                  <a:cubicBezTo>
                    <a:pt x="290" y="349"/>
                    <a:pt x="290" y="349"/>
                    <a:pt x="290" y="349"/>
                  </a:cubicBezTo>
                  <a:cubicBezTo>
                    <a:pt x="259" y="334"/>
                    <a:pt x="259" y="334"/>
                    <a:pt x="259" y="334"/>
                  </a:cubicBezTo>
                  <a:cubicBezTo>
                    <a:pt x="250" y="329"/>
                    <a:pt x="238" y="332"/>
                    <a:pt x="232" y="34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94" y="341"/>
                    <a:pt x="194" y="341"/>
                    <a:pt x="194" y="341"/>
                  </a:cubicBezTo>
                  <a:cubicBezTo>
                    <a:pt x="190" y="335"/>
                    <a:pt x="183" y="332"/>
                    <a:pt x="176" y="332"/>
                  </a:cubicBezTo>
                  <a:cubicBezTo>
                    <a:pt x="173" y="332"/>
                    <a:pt x="170" y="332"/>
                    <a:pt x="167" y="334"/>
                  </a:cubicBezTo>
                  <a:cubicBezTo>
                    <a:pt x="136" y="349"/>
                    <a:pt x="136" y="349"/>
                    <a:pt x="136" y="349"/>
                  </a:cubicBezTo>
                  <a:cubicBezTo>
                    <a:pt x="134" y="315"/>
                    <a:pt x="134" y="315"/>
                    <a:pt x="134" y="315"/>
                  </a:cubicBezTo>
                  <a:cubicBezTo>
                    <a:pt x="133" y="304"/>
                    <a:pt x="125" y="296"/>
                    <a:pt x="114" y="295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95" y="262"/>
                    <a:pt x="95" y="262"/>
                    <a:pt x="95" y="262"/>
                  </a:cubicBezTo>
                  <a:cubicBezTo>
                    <a:pt x="100" y="253"/>
                    <a:pt x="97" y="241"/>
                    <a:pt x="88" y="235"/>
                  </a:cubicBezTo>
                  <a:cubicBezTo>
                    <a:pt x="59" y="216"/>
                    <a:pt x="59" y="216"/>
                    <a:pt x="59" y="216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97" y="191"/>
                    <a:pt x="100" y="179"/>
                    <a:pt x="95" y="170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5" y="136"/>
                    <a:pt x="133" y="128"/>
                    <a:pt x="134" y="117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76" y="103"/>
                    <a:pt x="188" y="100"/>
                    <a:pt x="194" y="91"/>
                  </a:cubicBezTo>
                  <a:cubicBezTo>
                    <a:pt x="213" y="62"/>
                    <a:pt x="213" y="62"/>
                    <a:pt x="213" y="62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8" y="100"/>
                    <a:pt x="250" y="103"/>
                    <a:pt x="259" y="98"/>
                  </a:cubicBezTo>
                  <a:cubicBezTo>
                    <a:pt x="290" y="83"/>
                    <a:pt x="290" y="83"/>
                    <a:pt x="290" y="83"/>
                  </a:cubicBezTo>
                  <a:cubicBezTo>
                    <a:pt x="292" y="117"/>
                    <a:pt x="292" y="117"/>
                    <a:pt x="292" y="117"/>
                  </a:cubicBezTo>
                  <a:cubicBezTo>
                    <a:pt x="293" y="128"/>
                    <a:pt x="301" y="136"/>
                    <a:pt x="312" y="137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31" y="170"/>
                    <a:pt x="331" y="170"/>
                    <a:pt x="331" y="170"/>
                  </a:cubicBezTo>
                  <a:cubicBezTo>
                    <a:pt x="326" y="180"/>
                    <a:pt x="329" y="191"/>
                    <a:pt x="338" y="197"/>
                  </a:cubicBezTo>
                  <a:cubicBezTo>
                    <a:pt x="367" y="216"/>
                    <a:pt x="367" y="216"/>
                    <a:pt x="367" y="216"/>
                  </a:cubicBezTo>
                  <a:cubicBezTo>
                    <a:pt x="338" y="235"/>
                    <a:pt x="338" y="235"/>
                    <a:pt x="338" y="235"/>
                  </a:cubicBezTo>
                  <a:cubicBezTo>
                    <a:pt x="329" y="241"/>
                    <a:pt x="326" y="253"/>
                    <a:pt x="331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040" y="3320"/>
              <a:ext cx="847" cy="804"/>
            </a:xfrm>
            <a:custGeom>
              <a:avLst/>
              <a:gdLst>
                <a:gd name="T0" fmla="*/ 123 w 358"/>
                <a:gd name="T1" fmla="*/ 109 h 340"/>
                <a:gd name="T2" fmla="*/ 10 w 358"/>
                <a:gd name="T3" fmla="*/ 122 h 340"/>
                <a:gd name="T4" fmla="*/ 1 w 358"/>
                <a:gd name="T5" fmla="*/ 129 h 340"/>
                <a:gd name="T6" fmla="*/ 4 w 358"/>
                <a:gd name="T7" fmla="*/ 140 h 340"/>
                <a:gd name="T8" fmla="*/ 88 w 358"/>
                <a:gd name="T9" fmla="*/ 216 h 340"/>
                <a:gd name="T10" fmla="*/ 65 w 358"/>
                <a:gd name="T11" fmla="*/ 327 h 340"/>
                <a:gd name="T12" fmla="*/ 69 w 358"/>
                <a:gd name="T13" fmla="*/ 338 h 340"/>
                <a:gd name="T14" fmla="*/ 81 w 358"/>
                <a:gd name="T15" fmla="*/ 339 h 340"/>
                <a:gd name="T16" fmla="*/ 179 w 358"/>
                <a:gd name="T17" fmla="*/ 283 h 340"/>
                <a:gd name="T18" fmla="*/ 277 w 358"/>
                <a:gd name="T19" fmla="*/ 339 h 340"/>
                <a:gd name="T20" fmla="*/ 289 w 358"/>
                <a:gd name="T21" fmla="*/ 338 h 340"/>
                <a:gd name="T22" fmla="*/ 293 w 358"/>
                <a:gd name="T23" fmla="*/ 327 h 340"/>
                <a:gd name="T24" fmla="*/ 270 w 358"/>
                <a:gd name="T25" fmla="*/ 216 h 340"/>
                <a:gd name="T26" fmla="*/ 354 w 358"/>
                <a:gd name="T27" fmla="*/ 140 h 340"/>
                <a:gd name="T28" fmla="*/ 357 w 358"/>
                <a:gd name="T29" fmla="*/ 129 h 340"/>
                <a:gd name="T30" fmla="*/ 348 w 358"/>
                <a:gd name="T31" fmla="*/ 122 h 340"/>
                <a:gd name="T32" fmla="*/ 235 w 358"/>
                <a:gd name="T33" fmla="*/ 109 h 340"/>
                <a:gd name="T34" fmla="*/ 189 w 358"/>
                <a:gd name="T35" fmla="*/ 6 h 340"/>
                <a:gd name="T36" fmla="*/ 179 w 358"/>
                <a:gd name="T37" fmla="*/ 0 h 340"/>
                <a:gd name="T38" fmla="*/ 169 w 358"/>
                <a:gd name="T39" fmla="*/ 6 h 340"/>
                <a:gd name="T40" fmla="*/ 123 w 358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8" h="340">
                  <a:moveTo>
                    <a:pt x="123" y="109"/>
                  </a:moveTo>
                  <a:cubicBezTo>
                    <a:pt x="123" y="109"/>
                    <a:pt x="55" y="117"/>
                    <a:pt x="10" y="122"/>
                  </a:cubicBezTo>
                  <a:cubicBezTo>
                    <a:pt x="6" y="122"/>
                    <a:pt x="3" y="125"/>
                    <a:pt x="1" y="129"/>
                  </a:cubicBezTo>
                  <a:cubicBezTo>
                    <a:pt x="0" y="133"/>
                    <a:pt x="1" y="138"/>
                    <a:pt x="4" y="140"/>
                  </a:cubicBezTo>
                  <a:cubicBezTo>
                    <a:pt x="38" y="171"/>
                    <a:pt x="88" y="216"/>
                    <a:pt x="88" y="216"/>
                  </a:cubicBezTo>
                  <a:cubicBezTo>
                    <a:pt x="88" y="216"/>
                    <a:pt x="74" y="283"/>
                    <a:pt x="65" y="327"/>
                  </a:cubicBezTo>
                  <a:cubicBezTo>
                    <a:pt x="64" y="331"/>
                    <a:pt x="66" y="335"/>
                    <a:pt x="69" y="338"/>
                  </a:cubicBezTo>
                  <a:cubicBezTo>
                    <a:pt x="73" y="340"/>
                    <a:pt x="77" y="340"/>
                    <a:pt x="81" y="339"/>
                  </a:cubicBezTo>
                  <a:cubicBezTo>
                    <a:pt x="120" y="316"/>
                    <a:pt x="179" y="283"/>
                    <a:pt x="179" y="283"/>
                  </a:cubicBezTo>
                  <a:cubicBezTo>
                    <a:pt x="179" y="283"/>
                    <a:pt x="238" y="316"/>
                    <a:pt x="277" y="339"/>
                  </a:cubicBezTo>
                  <a:cubicBezTo>
                    <a:pt x="281" y="340"/>
                    <a:pt x="285" y="340"/>
                    <a:pt x="289" y="338"/>
                  </a:cubicBezTo>
                  <a:cubicBezTo>
                    <a:pt x="292" y="335"/>
                    <a:pt x="294" y="331"/>
                    <a:pt x="293" y="327"/>
                  </a:cubicBezTo>
                  <a:cubicBezTo>
                    <a:pt x="284" y="283"/>
                    <a:pt x="270" y="216"/>
                    <a:pt x="270" y="216"/>
                  </a:cubicBezTo>
                  <a:cubicBezTo>
                    <a:pt x="270" y="216"/>
                    <a:pt x="320" y="171"/>
                    <a:pt x="354" y="140"/>
                  </a:cubicBezTo>
                  <a:cubicBezTo>
                    <a:pt x="357" y="138"/>
                    <a:pt x="358" y="133"/>
                    <a:pt x="357" y="129"/>
                  </a:cubicBezTo>
                  <a:cubicBezTo>
                    <a:pt x="355" y="125"/>
                    <a:pt x="352" y="122"/>
                    <a:pt x="348" y="122"/>
                  </a:cubicBezTo>
                  <a:cubicBezTo>
                    <a:pt x="303" y="117"/>
                    <a:pt x="235" y="109"/>
                    <a:pt x="235" y="109"/>
                  </a:cubicBezTo>
                  <a:cubicBezTo>
                    <a:pt x="235" y="109"/>
                    <a:pt x="207" y="48"/>
                    <a:pt x="189" y="6"/>
                  </a:cubicBezTo>
                  <a:cubicBezTo>
                    <a:pt x="187" y="3"/>
                    <a:pt x="183" y="0"/>
                    <a:pt x="179" y="0"/>
                  </a:cubicBezTo>
                  <a:cubicBezTo>
                    <a:pt x="175" y="0"/>
                    <a:pt x="171" y="3"/>
                    <a:pt x="169" y="6"/>
                  </a:cubicBezTo>
                  <a:cubicBezTo>
                    <a:pt x="151" y="48"/>
                    <a:pt x="123" y="109"/>
                    <a:pt x="1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534" y="3419"/>
              <a:ext cx="884" cy="707"/>
            </a:xfrm>
            <a:custGeom>
              <a:avLst/>
              <a:gdLst>
                <a:gd name="T0" fmla="*/ 187 w 374"/>
                <a:gd name="T1" fmla="*/ 93 h 299"/>
                <a:gd name="T2" fmla="*/ 94 w 374"/>
                <a:gd name="T3" fmla="*/ 0 h 299"/>
                <a:gd name="T4" fmla="*/ 0 w 374"/>
                <a:gd name="T5" fmla="*/ 93 h 299"/>
                <a:gd name="T6" fmla="*/ 38 w 374"/>
                <a:gd name="T7" fmla="*/ 187 h 299"/>
                <a:gd name="T8" fmla="*/ 187 w 374"/>
                <a:gd name="T9" fmla="*/ 299 h 299"/>
                <a:gd name="T10" fmla="*/ 336 w 374"/>
                <a:gd name="T11" fmla="*/ 187 h 299"/>
                <a:gd name="T12" fmla="*/ 374 w 374"/>
                <a:gd name="T13" fmla="*/ 93 h 299"/>
                <a:gd name="T14" fmla="*/ 280 w 374"/>
                <a:gd name="T15" fmla="*/ 0 h 299"/>
                <a:gd name="T16" fmla="*/ 187 w 374"/>
                <a:gd name="T17" fmla="*/ 9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299">
                  <a:moveTo>
                    <a:pt x="187" y="93"/>
                  </a:moveTo>
                  <a:cubicBezTo>
                    <a:pt x="187" y="42"/>
                    <a:pt x="145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17"/>
                    <a:pt x="4" y="153"/>
                    <a:pt x="38" y="187"/>
                  </a:cubicBezTo>
                  <a:cubicBezTo>
                    <a:pt x="72" y="221"/>
                    <a:pt x="187" y="299"/>
                    <a:pt x="187" y="299"/>
                  </a:cubicBezTo>
                  <a:cubicBezTo>
                    <a:pt x="187" y="299"/>
                    <a:pt x="302" y="221"/>
                    <a:pt x="336" y="187"/>
                  </a:cubicBezTo>
                  <a:cubicBezTo>
                    <a:pt x="370" y="153"/>
                    <a:pt x="374" y="117"/>
                    <a:pt x="374" y="93"/>
                  </a:cubicBezTo>
                  <a:cubicBezTo>
                    <a:pt x="374" y="42"/>
                    <a:pt x="332" y="0"/>
                    <a:pt x="280" y="0"/>
                  </a:cubicBezTo>
                  <a:cubicBezTo>
                    <a:pt x="229" y="0"/>
                    <a:pt x="187" y="42"/>
                    <a:pt x="18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236" y="3317"/>
              <a:ext cx="506" cy="506"/>
            </a:xfrm>
            <a:custGeom>
              <a:avLst/>
              <a:gdLst>
                <a:gd name="T0" fmla="*/ 214 w 214"/>
                <a:gd name="T1" fmla="*/ 107 h 214"/>
                <a:gd name="T2" fmla="*/ 182 w 214"/>
                <a:gd name="T3" fmla="*/ 32 h 214"/>
                <a:gd name="T4" fmla="*/ 107 w 214"/>
                <a:gd name="T5" fmla="*/ 0 h 214"/>
                <a:gd name="T6" fmla="*/ 32 w 214"/>
                <a:gd name="T7" fmla="*/ 32 h 214"/>
                <a:gd name="T8" fmla="*/ 0 w 214"/>
                <a:gd name="T9" fmla="*/ 107 h 214"/>
                <a:gd name="T10" fmla="*/ 32 w 214"/>
                <a:gd name="T11" fmla="*/ 182 h 214"/>
                <a:gd name="T12" fmla="*/ 107 w 214"/>
                <a:gd name="T13" fmla="*/ 214 h 214"/>
                <a:gd name="T14" fmla="*/ 182 w 214"/>
                <a:gd name="T15" fmla="*/ 182 h 214"/>
                <a:gd name="T16" fmla="*/ 214 w 214"/>
                <a:gd name="T17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214" y="107"/>
                  </a:moveTo>
                  <a:cubicBezTo>
                    <a:pt x="214" y="78"/>
                    <a:pt x="202" y="51"/>
                    <a:pt x="182" y="32"/>
                  </a:cubicBezTo>
                  <a:cubicBezTo>
                    <a:pt x="163" y="12"/>
                    <a:pt x="136" y="0"/>
                    <a:pt x="107" y="0"/>
                  </a:cubicBezTo>
                  <a:cubicBezTo>
                    <a:pt x="78" y="0"/>
                    <a:pt x="51" y="12"/>
                    <a:pt x="32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136"/>
                    <a:pt x="12" y="163"/>
                    <a:pt x="32" y="182"/>
                  </a:cubicBezTo>
                  <a:cubicBezTo>
                    <a:pt x="51" y="202"/>
                    <a:pt x="78" y="214"/>
                    <a:pt x="107" y="214"/>
                  </a:cubicBezTo>
                  <a:cubicBezTo>
                    <a:pt x="136" y="214"/>
                    <a:pt x="163" y="202"/>
                    <a:pt x="182" y="182"/>
                  </a:cubicBezTo>
                  <a:cubicBezTo>
                    <a:pt x="202" y="163"/>
                    <a:pt x="214" y="136"/>
                    <a:pt x="214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186" y="3873"/>
              <a:ext cx="605" cy="303"/>
            </a:xfrm>
            <a:custGeom>
              <a:avLst/>
              <a:gdLst>
                <a:gd name="T0" fmla="*/ 0 w 256"/>
                <a:gd name="T1" fmla="*/ 85 h 128"/>
                <a:gd name="T2" fmla="*/ 128 w 256"/>
                <a:gd name="T3" fmla="*/ 128 h 128"/>
                <a:gd name="T4" fmla="*/ 256 w 256"/>
                <a:gd name="T5" fmla="*/ 85 h 128"/>
                <a:gd name="T6" fmla="*/ 128 w 256"/>
                <a:gd name="T7" fmla="*/ 0 h 128"/>
                <a:gd name="T8" fmla="*/ 0 w 256"/>
                <a:gd name="T9" fmla="*/ 8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28">
                  <a:moveTo>
                    <a:pt x="0" y="85"/>
                  </a:moveTo>
                  <a:cubicBezTo>
                    <a:pt x="0" y="107"/>
                    <a:pt x="48" y="128"/>
                    <a:pt x="128" y="128"/>
                  </a:cubicBezTo>
                  <a:cubicBezTo>
                    <a:pt x="203" y="128"/>
                    <a:pt x="256" y="107"/>
                    <a:pt x="256" y="85"/>
                  </a:cubicBezTo>
                  <a:cubicBezTo>
                    <a:pt x="256" y="43"/>
                    <a:pt x="206" y="0"/>
                    <a:pt x="128" y="0"/>
                  </a:cubicBezTo>
                  <a:cubicBezTo>
                    <a:pt x="48" y="0"/>
                    <a:pt x="0" y="43"/>
                    <a:pt x="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103" y="3722"/>
              <a:ext cx="402" cy="101"/>
            </a:xfrm>
            <a:custGeom>
              <a:avLst/>
              <a:gdLst>
                <a:gd name="T0" fmla="*/ 149 w 170"/>
                <a:gd name="T1" fmla="*/ 43 h 43"/>
                <a:gd name="T2" fmla="*/ 21 w 170"/>
                <a:gd name="T3" fmla="*/ 43 h 43"/>
                <a:gd name="T4" fmla="*/ 0 w 170"/>
                <a:gd name="T5" fmla="*/ 21 h 43"/>
                <a:gd name="T6" fmla="*/ 21 w 170"/>
                <a:gd name="T7" fmla="*/ 0 h 43"/>
                <a:gd name="T8" fmla="*/ 149 w 170"/>
                <a:gd name="T9" fmla="*/ 0 h 43"/>
                <a:gd name="T10" fmla="*/ 170 w 170"/>
                <a:gd name="T11" fmla="*/ 21 h 43"/>
                <a:gd name="T12" fmla="*/ 149 w 17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43">
                  <a:moveTo>
                    <a:pt x="149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9" y="43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61" y="0"/>
                    <a:pt x="170" y="10"/>
                    <a:pt x="170" y="21"/>
                  </a:cubicBezTo>
                  <a:cubicBezTo>
                    <a:pt x="170" y="33"/>
                    <a:pt x="161" y="43"/>
                    <a:pt x="1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597" y="3317"/>
              <a:ext cx="506" cy="506"/>
            </a:xfrm>
            <a:custGeom>
              <a:avLst/>
              <a:gdLst>
                <a:gd name="T0" fmla="*/ 214 w 214"/>
                <a:gd name="T1" fmla="*/ 107 h 214"/>
                <a:gd name="T2" fmla="*/ 182 w 214"/>
                <a:gd name="T3" fmla="*/ 182 h 214"/>
                <a:gd name="T4" fmla="*/ 107 w 214"/>
                <a:gd name="T5" fmla="*/ 214 h 214"/>
                <a:gd name="T6" fmla="*/ 32 w 214"/>
                <a:gd name="T7" fmla="*/ 182 h 214"/>
                <a:gd name="T8" fmla="*/ 0 w 214"/>
                <a:gd name="T9" fmla="*/ 107 h 214"/>
                <a:gd name="T10" fmla="*/ 32 w 214"/>
                <a:gd name="T11" fmla="*/ 32 h 214"/>
                <a:gd name="T12" fmla="*/ 107 w 214"/>
                <a:gd name="T13" fmla="*/ 0 h 214"/>
                <a:gd name="T14" fmla="*/ 182 w 214"/>
                <a:gd name="T15" fmla="*/ 32 h 214"/>
                <a:gd name="T16" fmla="*/ 214 w 214"/>
                <a:gd name="T17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214" y="107"/>
                  </a:moveTo>
                  <a:cubicBezTo>
                    <a:pt x="214" y="136"/>
                    <a:pt x="202" y="163"/>
                    <a:pt x="182" y="182"/>
                  </a:cubicBezTo>
                  <a:cubicBezTo>
                    <a:pt x="163" y="202"/>
                    <a:pt x="136" y="214"/>
                    <a:pt x="107" y="214"/>
                  </a:cubicBezTo>
                  <a:cubicBezTo>
                    <a:pt x="78" y="214"/>
                    <a:pt x="51" y="202"/>
                    <a:pt x="32" y="182"/>
                  </a:cubicBezTo>
                  <a:cubicBezTo>
                    <a:pt x="12" y="163"/>
                    <a:pt x="0" y="136"/>
                    <a:pt x="0" y="107"/>
                  </a:cubicBezTo>
                  <a:cubicBezTo>
                    <a:pt x="0" y="78"/>
                    <a:pt x="12" y="51"/>
                    <a:pt x="32" y="32"/>
                  </a:cubicBezTo>
                  <a:cubicBezTo>
                    <a:pt x="51" y="12"/>
                    <a:pt x="78" y="0"/>
                    <a:pt x="107" y="0"/>
                  </a:cubicBezTo>
                  <a:cubicBezTo>
                    <a:pt x="136" y="0"/>
                    <a:pt x="163" y="12"/>
                    <a:pt x="182" y="32"/>
                  </a:cubicBezTo>
                  <a:cubicBezTo>
                    <a:pt x="202" y="51"/>
                    <a:pt x="214" y="78"/>
                    <a:pt x="214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548" y="3873"/>
              <a:ext cx="605" cy="303"/>
            </a:xfrm>
            <a:custGeom>
              <a:avLst/>
              <a:gdLst>
                <a:gd name="T0" fmla="*/ 128 w 256"/>
                <a:gd name="T1" fmla="*/ 0 h 128"/>
                <a:gd name="T2" fmla="*/ 0 w 256"/>
                <a:gd name="T3" fmla="*/ 85 h 128"/>
                <a:gd name="T4" fmla="*/ 128 w 256"/>
                <a:gd name="T5" fmla="*/ 128 h 128"/>
                <a:gd name="T6" fmla="*/ 256 w 256"/>
                <a:gd name="T7" fmla="*/ 85 h 128"/>
                <a:gd name="T8" fmla="*/ 128 w 256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28">
                  <a:moveTo>
                    <a:pt x="128" y="0"/>
                  </a:moveTo>
                  <a:cubicBezTo>
                    <a:pt x="48" y="0"/>
                    <a:pt x="0" y="43"/>
                    <a:pt x="0" y="85"/>
                  </a:cubicBezTo>
                  <a:cubicBezTo>
                    <a:pt x="0" y="107"/>
                    <a:pt x="48" y="128"/>
                    <a:pt x="128" y="128"/>
                  </a:cubicBezTo>
                  <a:cubicBezTo>
                    <a:pt x="203" y="128"/>
                    <a:pt x="256" y="107"/>
                    <a:pt x="256" y="85"/>
                  </a:cubicBezTo>
                  <a:cubicBezTo>
                    <a:pt x="256" y="64"/>
                    <a:pt x="206" y="0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110" y="3317"/>
              <a:ext cx="506" cy="506"/>
            </a:xfrm>
            <a:custGeom>
              <a:avLst/>
              <a:gdLst>
                <a:gd name="T0" fmla="*/ 107 w 214"/>
                <a:gd name="T1" fmla="*/ 214 h 214"/>
                <a:gd name="T2" fmla="*/ 182 w 214"/>
                <a:gd name="T3" fmla="*/ 182 h 214"/>
                <a:gd name="T4" fmla="*/ 214 w 214"/>
                <a:gd name="T5" fmla="*/ 107 h 214"/>
                <a:gd name="T6" fmla="*/ 182 w 214"/>
                <a:gd name="T7" fmla="*/ 32 h 214"/>
                <a:gd name="T8" fmla="*/ 107 w 214"/>
                <a:gd name="T9" fmla="*/ 0 h 214"/>
                <a:gd name="T10" fmla="*/ 32 w 214"/>
                <a:gd name="T11" fmla="*/ 32 h 214"/>
                <a:gd name="T12" fmla="*/ 0 w 214"/>
                <a:gd name="T13" fmla="*/ 107 h 214"/>
                <a:gd name="T14" fmla="*/ 32 w 214"/>
                <a:gd name="T15" fmla="*/ 182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36" y="214"/>
                    <a:pt x="163" y="202"/>
                    <a:pt x="182" y="182"/>
                  </a:cubicBezTo>
                  <a:cubicBezTo>
                    <a:pt x="202" y="163"/>
                    <a:pt x="214" y="136"/>
                    <a:pt x="214" y="107"/>
                  </a:cubicBezTo>
                  <a:cubicBezTo>
                    <a:pt x="214" y="78"/>
                    <a:pt x="202" y="51"/>
                    <a:pt x="182" y="32"/>
                  </a:cubicBezTo>
                  <a:cubicBezTo>
                    <a:pt x="163" y="12"/>
                    <a:pt x="136" y="0"/>
                    <a:pt x="107" y="0"/>
                  </a:cubicBezTo>
                  <a:cubicBezTo>
                    <a:pt x="78" y="0"/>
                    <a:pt x="51" y="12"/>
                    <a:pt x="32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136"/>
                    <a:pt x="12" y="163"/>
                    <a:pt x="32" y="182"/>
                  </a:cubicBezTo>
                  <a:cubicBezTo>
                    <a:pt x="51" y="202"/>
                    <a:pt x="78" y="214"/>
                    <a:pt x="107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7060" y="3873"/>
              <a:ext cx="605" cy="303"/>
            </a:xfrm>
            <a:custGeom>
              <a:avLst/>
              <a:gdLst>
                <a:gd name="T0" fmla="*/ 128 w 256"/>
                <a:gd name="T1" fmla="*/ 128 h 128"/>
                <a:gd name="T2" fmla="*/ 256 w 256"/>
                <a:gd name="T3" fmla="*/ 85 h 128"/>
                <a:gd name="T4" fmla="*/ 128 w 256"/>
                <a:gd name="T5" fmla="*/ 0 h 128"/>
                <a:gd name="T6" fmla="*/ 0 w 256"/>
                <a:gd name="T7" fmla="*/ 85 h 128"/>
                <a:gd name="T8" fmla="*/ 128 w 256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28">
                  <a:moveTo>
                    <a:pt x="128" y="128"/>
                  </a:moveTo>
                  <a:cubicBezTo>
                    <a:pt x="203" y="128"/>
                    <a:pt x="256" y="107"/>
                    <a:pt x="256" y="85"/>
                  </a:cubicBezTo>
                  <a:cubicBezTo>
                    <a:pt x="256" y="43"/>
                    <a:pt x="206" y="0"/>
                    <a:pt x="128" y="0"/>
                  </a:cubicBezTo>
                  <a:cubicBezTo>
                    <a:pt x="48" y="0"/>
                    <a:pt x="0" y="43"/>
                    <a:pt x="0" y="85"/>
                  </a:cubicBezTo>
                  <a:cubicBezTo>
                    <a:pt x="0" y="107"/>
                    <a:pt x="48" y="128"/>
                    <a:pt x="128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7616" y="3570"/>
              <a:ext cx="401" cy="405"/>
            </a:xfrm>
            <a:custGeom>
              <a:avLst/>
              <a:gdLst>
                <a:gd name="T0" fmla="*/ 149 w 170"/>
                <a:gd name="T1" fmla="*/ 64 h 171"/>
                <a:gd name="T2" fmla="*/ 106 w 170"/>
                <a:gd name="T3" fmla="*/ 64 h 171"/>
                <a:gd name="T4" fmla="*/ 106 w 170"/>
                <a:gd name="T5" fmla="*/ 21 h 171"/>
                <a:gd name="T6" fmla="*/ 85 w 170"/>
                <a:gd name="T7" fmla="*/ 0 h 171"/>
                <a:gd name="T8" fmla="*/ 64 w 170"/>
                <a:gd name="T9" fmla="*/ 21 h 171"/>
                <a:gd name="T10" fmla="*/ 64 w 170"/>
                <a:gd name="T11" fmla="*/ 64 h 171"/>
                <a:gd name="T12" fmla="*/ 21 w 170"/>
                <a:gd name="T13" fmla="*/ 64 h 171"/>
                <a:gd name="T14" fmla="*/ 0 w 170"/>
                <a:gd name="T15" fmla="*/ 85 h 171"/>
                <a:gd name="T16" fmla="*/ 21 w 170"/>
                <a:gd name="T17" fmla="*/ 107 h 171"/>
                <a:gd name="T18" fmla="*/ 64 w 170"/>
                <a:gd name="T19" fmla="*/ 107 h 171"/>
                <a:gd name="T20" fmla="*/ 64 w 170"/>
                <a:gd name="T21" fmla="*/ 149 h 171"/>
                <a:gd name="T22" fmla="*/ 85 w 170"/>
                <a:gd name="T23" fmla="*/ 171 h 171"/>
                <a:gd name="T24" fmla="*/ 106 w 170"/>
                <a:gd name="T25" fmla="*/ 149 h 171"/>
                <a:gd name="T26" fmla="*/ 106 w 170"/>
                <a:gd name="T27" fmla="*/ 107 h 171"/>
                <a:gd name="T28" fmla="*/ 149 w 170"/>
                <a:gd name="T29" fmla="*/ 107 h 171"/>
                <a:gd name="T30" fmla="*/ 170 w 170"/>
                <a:gd name="T31" fmla="*/ 85 h 171"/>
                <a:gd name="T32" fmla="*/ 149 w 170"/>
                <a:gd name="T33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71">
                  <a:moveTo>
                    <a:pt x="149" y="64"/>
                  </a:moveTo>
                  <a:cubicBezTo>
                    <a:pt x="106" y="64"/>
                    <a:pt x="106" y="64"/>
                    <a:pt x="106" y="64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10"/>
                    <a:pt x="97" y="0"/>
                    <a:pt x="85" y="0"/>
                  </a:cubicBezTo>
                  <a:cubicBezTo>
                    <a:pt x="73" y="0"/>
                    <a:pt x="64" y="10"/>
                    <a:pt x="64" y="21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9" y="64"/>
                    <a:pt x="0" y="74"/>
                    <a:pt x="0" y="85"/>
                  </a:cubicBezTo>
                  <a:cubicBezTo>
                    <a:pt x="0" y="97"/>
                    <a:pt x="9" y="107"/>
                    <a:pt x="21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161"/>
                    <a:pt x="73" y="171"/>
                    <a:pt x="85" y="171"/>
                  </a:cubicBezTo>
                  <a:cubicBezTo>
                    <a:pt x="97" y="171"/>
                    <a:pt x="106" y="161"/>
                    <a:pt x="106" y="1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61" y="107"/>
                    <a:pt x="170" y="97"/>
                    <a:pt x="170" y="85"/>
                  </a:cubicBezTo>
                  <a:cubicBezTo>
                    <a:pt x="170" y="74"/>
                    <a:pt x="161" y="64"/>
                    <a:pt x="1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8774" y="3317"/>
              <a:ext cx="505" cy="506"/>
            </a:xfrm>
            <a:custGeom>
              <a:avLst/>
              <a:gdLst>
                <a:gd name="T0" fmla="*/ 107 w 214"/>
                <a:gd name="T1" fmla="*/ 214 h 214"/>
                <a:gd name="T2" fmla="*/ 182 w 214"/>
                <a:gd name="T3" fmla="*/ 182 h 214"/>
                <a:gd name="T4" fmla="*/ 214 w 214"/>
                <a:gd name="T5" fmla="*/ 107 h 214"/>
                <a:gd name="T6" fmla="*/ 182 w 214"/>
                <a:gd name="T7" fmla="*/ 32 h 214"/>
                <a:gd name="T8" fmla="*/ 107 w 214"/>
                <a:gd name="T9" fmla="*/ 0 h 214"/>
                <a:gd name="T10" fmla="*/ 32 w 214"/>
                <a:gd name="T11" fmla="*/ 32 h 214"/>
                <a:gd name="T12" fmla="*/ 0 w 214"/>
                <a:gd name="T13" fmla="*/ 107 h 214"/>
                <a:gd name="T14" fmla="*/ 32 w 214"/>
                <a:gd name="T15" fmla="*/ 182 h 214"/>
                <a:gd name="T16" fmla="*/ 107 w 214"/>
                <a:gd name="T1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14">
                  <a:moveTo>
                    <a:pt x="107" y="214"/>
                  </a:moveTo>
                  <a:cubicBezTo>
                    <a:pt x="136" y="214"/>
                    <a:pt x="163" y="202"/>
                    <a:pt x="182" y="182"/>
                  </a:cubicBezTo>
                  <a:cubicBezTo>
                    <a:pt x="202" y="163"/>
                    <a:pt x="214" y="136"/>
                    <a:pt x="214" y="107"/>
                  </a:cubicBezTo>
                  <a:cubicBezTo>
                    <a:pt x="214" y="78"/>
                    <a:pt x="202" y="51"/>
                    <a:pt x="182" y="32"/>
                  </a:cubicBezTo>
                  <a:cubicBezTo>
                    <a:pt x="163" y="12"/>
                    <a:pt x="136" y="0"/>
                    <a:pt x="107" y="0"/>
                  </a:cubicBezTo>
                  <a:cubicBezTo>
                    <a:pt x="78" y="0"/>
                    <a:pt x="51" y="12"/>
                    <a:pt x="32" y="32"/>
                  </a:cubicBezTo>
                  <a:cubicBezTo>
                    <a:pt x="12" y="51"/>
                    <a:pt x="0" y="78"/>
                    <a:pt x="0" y="107"/>
                  </a:cubicBezTo>
                  <a:cubicBezTo>
                    <a:pt x="0" y="136"/>
                    <a:pt x="12" y="163"/>
                    <a:pt x="32" y="182"/>
                  </a:cubicBezTo>
                  <a:cubicBezTo>
                    <a:pt x="51" y="202"/>
                    <a:pt x="78" y="214"/>
                    <a:pt x="107" y="2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9303" y="3620"/>
              <a:ext cx="253" cy="253"/>
            </a:xfrm>
            <a:custGeom>
              <a:avLst/>
              <a:gdLst>
                <a:gd name="T0" fmla="*/ 54 w 107"/>
                <a:gd name="T1" fmla="*/ 107 h 107"/>
                <a:gd name="T2" fmla="*/ 91 w 107"/>
                <a:gd name="T3" fmla="*/ 91 h 107"/>
                <a:gd name="T4" fmla="*/ 107 w 107"/>
                <a:gd name="T5" fmla="*/ 54 h 107"/>
                <a:gd name="T6" fmla="*/ 91 w 107"/>
                <a:gd name="T7" fmla="*/ 16 h 107"/>
                <a:gd name="T8" fmla="*/ 54 w 107"/>
                <a:gd name="T9" fmla="*/ 0 h 107"/>
                <a:gd name="T10" fmla="*/ 16 w 107"/>
                <a:gd name="T11" fmla="*/ 16 h 107"/>
                <a:gd name="T12" fmla="*/ 0 w 107"/>
                <a:gd name="T13" fmla="*/ 54 h 107"/>
                <a:gd name="T14" fmla="*/ 16 w 107"/>
                <a:gd name="T15" fmla="*/ 91 h 107"/>
                <a:gd name="T16" fmla="*/ 54 w 10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7">
                  <a:moveTo>
                    <a:pt x="54" y="107"/>
                  </a:moveTo>
                  <a:cubicBezTo>
                    <a:pt x="68" y="107"/>
                    <a:pt x="82" y="101"/>
                    <a:pt x="91" y="91"/>
                  </a:cubicBezTo>
                  <a:cubicBezTo>
                    <a:pt x="101" y="82"/>
                    <a:pt x="107" y="68"/>
                    <a:pt x="107" y="54"/>
                  </a:cubicBezTo>
                  <a:cubicBezTo>
                    <a:pt x="107" y="39"/>
                    <a:pt x="101" y="26"/>
                    <a:pt x="91" y="16"/>
                  </a:cubicBezTo>
                  <a:cubicBezTo>
                    <a:pt x="82" y="6"/>
                    <a:pt x="68" y="0"/>
                    <a:pt x="54" y="0"/>
                  </a:cubicBezTo>
                  <a:cubicBezTo>
                    <a:pt x="39" y="0"/>
                    <a:pt x="26" y="6"/>
                    <a:pt x="16" y="16"/>
                  </a:cubicBezTo>
                  <a:cubicBezTo>
                    <a:pt x="6" y="26"/>
                    <a:pt x="0" y="39"/>
                    <a:pt x="0" y="54"/>
                  </a:cubicBezTo>
                  <a:cubicBezTo>
                    <a:pt x="0" y="68"/>
                    <a:pt x="6" y="82"/>
                    <a:pt x="16" y="91"/>
                  </a:cubicBezTo>
                  <a:cubicBezTo>
                    <a:pt x="26" y="101"/>
                    <a:pt x="39" y="107"/>
                    <a:pt x="54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8447" y="3873"/>
              <a:ext cx="1159" cy="303"/>
            </a:xfrm>
            <a:custGeom>
              <a:avLst/>
              <a:gdLst>
                <a:gd name="T0" fmla="*/ 416 w 490"/>
                <a:gd name="T1" fmla="*/ 13 h 128"/>
                <a:gd name="T2" fmla="*/ 353 w 490"/>
                <a:gd name="T3" fmla="*/ 33 h 128"/>
                <a:gd name="T4" fmla="*/ 245 w 490"/>
                <a:gd name="T5" fmla="*/ 0 h 128"/>
                <a:gd name="T6" fmla="*/ 136 w 490"/>
                <a:gd name="T7" fmla="*/ 33 h 128"/>
                <a:gd name="T8" fmla="*/ 74 w 490"/>
                <a:gd name="T9" fmla="*/ 13 h 128"/>
                <a:gd name="T10" fmla="*/ 0 w 490"/>
                <a:gd name="T11" fmla="*/ 59 h 128"/>
                <a:gd name="T12" fmla="*/ 74 w 490"/>
                <a:gd name="T13" fmla="*/ 82 h 128"/>
                <a:gd name="T14" fmla="*/ 109 w 490"/>
                <a:gd name="T15" fmla="*/ 80 h 128"/>
                <a:gd name="T16" fmla="*/ 108 w 490"/>
                <a:gd name="T17" fmla="*/ 85 h 128"/>
                <a:gd name="T18" fmla="*/ 245 w 490"/>
                <a:gd name="T19" fmla="*/ 128 h 128"/>
                <a:gd name="T20" fmla="*/ 382 w 490"/>
                <a:gd name="T21" fmla="*/ 85 h 128"/>
                <a:gd name="T22" fmla="*/ 381 w 490"/>
                <a:gd name="T23" fmla="*/ 80 h 128"/>
                <a:gd name="T24" fmla="*/ 416 w 490"/>
                <a:gd name="T25" fmla="*/ 82 h 128"/>
                <a:gd name="T26" fmla="*/ 490 w 490"/>
                <a:gd name="T27" fmla="*/ 59 h 128"/>
                <a:gd name="T28" fmla="*/ 416 w 490"/>
                <a:gd name="T29" fmla="*/ 1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0" h="128">
                  <a:moveTo>
                    <a:pt x="416" y="13"/>
                  </a:moveTo>
                  <a:cubicBezTo>
                    <a:pt x="387" y="13"/>
                    <a:pt x="366" y="21"/>
                    <a:pt x="353" y="33"/>
                  </a:cubicBezTo>
                  <a:cubicBezTo>
                    <a:pt x="330" y="14"/>
                    <a:pt x="292" y="0"/>
                    <a:pt x="245" y="0"/>
                  </a:cubicBezTo>
                  <a:cubicBezTo>
                    <a:pt x="197" y="0"/>
                    <a:pt x="160" y="14"/>
                    <a:pt x="136" y="33"/>
                  </a:cubicBezTo>
                  <a:cubicBezTo>
                    <a:pt x="124" y="21"/>
                    <a:pt x="102" y="13"/>
                    <a:pt x="74" y="13"/>
                  </a:cubicBezTo>
                  <a:cubicBezTo>
                    <a:pt x="28" y="13"/>
                    <a:pt x="0" y="36"/>
                    <a:pt x="0" y="59"/>
                  </a:cubicBezTo>
                  <a:cubicBezTo>
                    <a:pt x="0" y="71"/>
                    <a:pt x="28" y="82"/>
                    <a:pt x="74" y="82"/>
                  </a:cubicBezTo>
                  <a:cubicBezTo>
                    <a:pt x="87" y="82"/>
                    <a:pt x="99" y="81"/>
                    <a:pt x="109" y="80"/>
                  </a:cubicBezTo>
                  <a:cubicBezTo>
                    <a:pt x="109" y="82"/>
                    <a:pt x="108" y="83"/>
                    <a:pt x="108" y="85"/>
                  </a:cubicBezTo>
                  <a:cubicBezTo>
                    <a:pt x="108" y="107"/>
                    <a:pt x="159" y="128"/>
                    <a:pt x="245" y="128"/>
                  </a:cubicBezTo>
                  <a:cubicBezTo>
                    <a:pt x="325" y="128"/>
                    <a:pt x="382" y="107"/>
                    <a:pt x="382" y="85"/>
                  </a:cubicBezTo>
                  <a:cubicBezTo>
                    <a:pt x="382" y="84"/>
                    <a:pt x="382" y="82"/>
                    <a:pt x="381" y="80"/>
                  </a:cubicBezTo>
                  <a:cubicBezTo>
                    <a:pt x="391" y="81"/>
                    <a:pt x="403" y="82"/>
                    <a:pt x="416" y="82"/>
                  </a:cubicBezTo>
                  <a:cubicBezTo>
                    <a:pt x="459" y="82"/>
                    <a:pt x="490" y="71"/>
                    <a:pt x="490" y="59"/>
                  </a:cubicBezTo>
                  <a:cubicBezTo>
                    <a:pt x="490" y="36"/>
                    <a:pt x="461" y="13"/>
                    <a:pt x="4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8497" y="3620"/>
              <a:ext cx="253" cy="253"/>
            </a:xfrm>
            <a:custGeom>
              <a:avLst/>
              <a:gdLst>
                <a:gd name="T0" fmla="*/ 53 w 107"/>
                <a:gd name="T1" fmla="*/ 107 h 107"/>
                <a:gd name="T2" fmla="*/ 91 w 107"/>
                <a:gd name="T3" fmla="*/ 91 h 107"/>
                <a:gd name="T4" fmla="*/ 107 w 107"/>
                <a:gd name="T5" fmla="*/ 54 h 107"/>
                <a:gd name="T6" fmla="*/ 91 w 107"/>
                <a:gd name="T7" fmla="*/ 16 h 107"/>
                <a:gd name="T8" fmla="*/ 53 w 107"/>
                <a:gd name="T9" fmla="*/ 0 h 107"/>
                <a:gd name="T10" fmla="*/ 16 w 107"/>
                <a:gd name="T11" fmla="*/ 16 h 107"/>
                <a:gd name="T12" fmla="*/ 0 w 107"/>
                <a:gd name="T13" fmla="*/ 54 h 107"/>
                <a:gd name="T14" fmla="*/ 16 w 107"/>
                <a:gd name="T15" fmla="*/ 91 h 107"/>
                <a:gd name="T16" fmla="*/ 53 w 10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7">
                  <a:moveTo>
                    <a:pt x="53" y="107"/>
                  </a:moveTo>
                  <a:cubicBezTo>
                    <a:pt x="68" y="107"/>
                    <a:pt x="81" y="101"/>
                    <a:pt x="91" y="91"/>
                  </a:cubicBezTo>
                  <a:cubicBezTo>
                    <a:pt x="101" y="82"/>
                    <a:pt x="107" y="68"/>
                    <a:pt x="107" y="54"/>
                  </a:cubicBezTo>
                  <a:cubicBezTo>
                    <a:pt x="107" y="39"/>
                    <a:pt x="101" y="26"/>
                    <a:pt x="91" y="16"/>
                  </a:cubicBezTo>
                  <a:cubicBezTo>
                    <a:pt x="81" y="6"/>
                    <a:pt x="68" y="0"/>
                    <a:pt x="53" y="0"/>
                  </a:cubicBezTo>
                  <a:cubicBezTo>
                    <a:pt x="39" y="0"/>
                    <a:pt x="25" y="6"/>
                    <a:pt x="16" y="16"/>
                  </a:cubicBezTo>
                  <a:cubicBezTo>
                    <a:pt x="6" y="26"/>
                    <a:pt x="0" y="39"/>
                    <a:pt x="0" y="54"/>
                  </a:cubicBezTo>
                  <a:cubicBezTo>
                    <a:pt x="0" y="68"/>
                    <a:pt x="6" y="82"/>
                    <a:pt x="16" y="91"/>
                  </a:cubicBezTo>
                  <a:cubicBezTo>
                    <a:pt x="25" y="101"/>
                    <a:pt x="39" y="107"/>
                    <a:pt x="5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-3582" y="4932"/>
              <a:ext cx="1016" cy="707"/>
            </a:xfrm>
            <a:custGeom>
              <a:avLst/>
              <a:gdLst>
                <a:gd name="T0" fmla="*/ 425 w 430"/>
                <a:gd name="T1" fmla="*/ 137 h 299"/>
                <a:gd name="T2" fmla="*/ 322 w 430"/>
                <a:gd name="T3" fmla="*/ 33 h 299"/>
                <a:gd name="T4" fmla="*/ 215 w 430"/>
                <a:gd name="T5" fmla="*/ 0 h 299"/>
                <a:gd name="T6" fmla="*/ 108 w 430"/>
                <a:gd name="T7" fmla="*/ 33 h 299"/>
                <a:gd name="T8" fmla="*/ 5 w 430"/>
                <a:gd name="T9" fmla="*/ 137 h 299"/>
                <a:gd name="T10" fmla="*/ 5 w 430"/>
                <a:gd name="T11" fmla="*/ 162 h 299"/>
                <a:gd name="T12" fmla="*/ 108 w 430"/>
                <a:gd name="T13" fmla="*/ 266 h 299"/>
                <a:gd name="T14" fmla="*/ 215 w 430"/>
                <a:gd name="T15" fmla="*/ 299 h 299"/>
                <a:gd name="T16" fmla="*/ 322 w 430"/>
                <a:gd name="T17" fmla="*/ 265 h 299"/>
                <a:gd name="T18" fmla="*/ 425 w 430"/>
                <a:gd name="T19" fmla="*/ 161 h 299"/>
                <a:gd name="T20" fmla="*/ 425 w 430"/>
                <a:gd name="T21" fmla="*/ 137 h 299"/>
                <a:gd name="T22" fmla="*/ 215 w 430"/>
                <a:gd name="T23" fmla="*/ 224 h 299"/>
                <a:gd name="T24" fmla="*/ 140 w 430"/>
                <a:gd name="T25" fmla="*/ 149 h 299"/>
                <a:gd name="T26" fmla="*/ 215 w 430"/>
                <a:gd name="T27" fmla="*/ 75 h 299"/>
                <a:gd name="T28" fmla="*/ 290 w 430"/>
                <a:gd name="T29" fmla="*/ 149 h 299"/>
                <a:gd name="T30" fmla="*/ 215 w 430"/>
                <a:gd name="T31" fmla="*/ 224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0" h="299">
                  <a:moveTo>
                    <a:pt x="425" y="137"/>
                  </a:moveTo>
                  <a:cubicBezTo>
                    <a:pt x="423" y="135"/>
                    <a:pt x="381" y="74"/>
                    <a:pt x="322" y="33"/>
                  </a:cubicBezTo>
                  <a:cubicBezTo>
                    <a:pt x="292" y="12"/>
                    <a:pt x="254" y="0"/>
                    <a:pt x="215" y="0"/>
                  </a:cubicBezTo>
                  <a:cubicBezTo>
                    <a:pt x="176" y="0"/>
                    <a:pt x="138" y="12"/>
                    <a:pt x="108" y="33"/>
                  </a:cubicBezTo>
                  <a:cubicBezTo>
                    <a:pt x="49" y="74"/>
                    <a:pt x="7" y="135"/>
                    <a:pt x="5" y="137"/>
                  </a:cubicBezTo>
                  <a:cubicBezTo>
                    <a:pt x="0" y="144"/>
                    <a:pt x="0" y="154"/>
                    <a:pt x="5" y="162"/>
                  </a:cubicBezTo>
                  <a:cubicBezTo>
                    <a:pt x="7" y="164"/>
                    <a:pt x="49" y="224"/>
                    <a:pt x="108" y="266"/>
                  </a:cubicBezTo>
                  <a:cubicBezTo>
                    <a:pt x="138" y="287"/>
                    <a:pt x="176" y="299"/>
                    <a:pt x="215" y="299"/>
                  </a:cubicBezTo>
                  <a:cubicBezTo>
                    <a:pt x="254" y="299"/>
                    <a:pt x="292" y="287"/>
                    <a:pt x="322" y="265"/>
                  </a:cubicBezTo>
                  <a:cubicBezTo>
                    <a:pt x="381" y="224"/>
                    <a:pt x="423" y="164"/>
                    <a:pt x="425" y="161"/>
                  </a:cubicBezTo>
                  <a:cubicBezTo>
                    <a:pt x="430" y="154"/>
                    <a:pt x="430" y="144"/>
                    <a:pt x="425" y="137"/>
                  </a:cubicBezTo>
                  <a:close/>
                  <a:moveTo>
                    <a:pt x="215" y="224"/>
                  </a:moveTo>
                  <a:cubicBezTo>
                    <a:pt x="174" y="224"/>
                    <a:pt x="140" y="191"/>
                    <a:pt x="140" y="149"/>
                  </a:cubicBezTo>
                  <a:cubicBezTo>
                    <a:pt x="140" y="108"/>
                    <a:pt x="174" y="75"/>
                    <a:pt x="215" y="75"/>
                  </a:cubicBezTo>
                  <a:cubicBezTo>
                    <a:pt x="256" y="75"/>
                    <a:pt x="290" y="108"/>
                    <a:pt x="290" y="149"/>
                  </a:cubicBezTo>
                  <a:cubicBezTo>
                    <a:pt x="290" y="191"/>
                    <a:pt x="256" y="224"/>
                    <a:pt x="215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-3176" y="5185"/>
              <a:ext cx="203" cy="2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-2065" y="4831"/>
              <a:ext cx="1007" cy="808"/>
            </a:xfrm>
            <a:custGeom>
              <a:avLst/>
              <a:gdLst>
                <a:gd name="T0" fmla="*/ 362 w 426"/>
                <a:gd name="T1" fmla="*/ 43 h 342"/>
                <a:gd name="T2" fmla="*/ 328 w 426"/>
                <a:gd name="T3" fmla="*/ 43 h 342"/>
                <a:gd name="T4" fmla="*/ 307 w 426"/>
                <a:gd name="T5" fmla="*/ 22 h 342"/>
                <a:gd name="T6" fmla="*/ 256 w 426"/>
                <a:gd name="T7" fmla="*/ 0 h 342"/>
                <a:gd name="T8" fmla="*/ 170 w 426"/>
                <a:gd name="T9" fmla="*/ 0 h 342"/>
                <a:gd name="T10" fmla="*/ 119 w 426"/>
                <a:gd name="T11" fmla="*/ 22 h 342"/>
                <a:gd name="T12" fmla="*/ 98 w 426"/>
                <a:gd name="T13" fmla="*/ 43 h 342"/>
                <a:gd name="T14" fmla="*/ 64 w 426"/>
                <a:gd name="T15" fmla="*/ 43 h 342"/>
                <a:gd name="T16" fmla="*/ 0 w 426"/>
                <a:gd name="T17" fmla="*/ 107 h 342"/>
                <a:gd name="T18" fmla="*/ 0 w 426"/>
                <a:gd name="T19" fmla="*/ 278 h 342"/>
                <a:gd name="T20" fmla="*/ 64 w 426"/>
                <a:gd name="T21" fmla="*/ 342 h 342"/>
                <a:gd name="T22" fmla="*/ 362 w 426"/>
                <a:gd name="T23" fmla="*/ 342 h 342"/>
                <a:gd name="T24" fmla="*/ 426 w 426"/>
                <a:gd name="T25" fmla="*/ 278 h 342"/>
                <a:gd name="T26" fmla="*/ 426 w 426"/>
                <a:gd name="T27" fmla="*/ 107 h 342"/>
                <a:gd name="T28" fmla="*/ 362 w 426"/>
                <a:gd name="T29" fmla="*/ 43 h 342"/>
                <a:gd name="T30" fmla="*/ 213 w 426"/>
                <a:gd name="T31" fmla="*/ 256 h 342"/>
                <a:gd name="T32" fmla="*/ 138 w 426"/>
                <a:gd name="T33" fmla="*/ 182 h 342"/>
                <a:gd name="T34" fmla="*/ 213 w 426"/>
                <a:gd name="T35" fmla="*/ 107 h 342"/>
                <a:gd name="T36" fmla="*/ 288 w 426"/>
                <a:gd name="T37" fmla="*/ 182 h 342"/>
                <a:gd name="T38" fmla="*/ 213 w 426"/>
                <a:gd name="T39" fmla="*/ 256 h 342"/>
                <a:gd name="T40" fmla="*/ 341 w 426"/>
                <a:gd name="T41" fmla="*/ 156 h 342"/>
                <a:gd name="T42" fmla="*/ 313 w 426"/>
                <a:gd name="T43" fmla="*/ 128 h 342"/>
                <a:gd name="T44" fmla="*/ 341 w 426"/>
                <a:gd name="T45" fmla="*/ 101 h 342"/>
                <a:gd name="T46" fmla="*/ 369 w 426"/>
                <a:gd name="T47" fmla="*/ 128 h 342"/>
                <a:gd name="T48" fmla="*/ 341 w 426"/>
                <a:gd name="T49" fmla="*/ 15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342">
                  <a:moveTo>
                    <a:pt x="362" y="43"/>
                  </a:moveTo>
                  <a:cubicBezTo>
                    <a:pt x="328" y="43"/>
                    <a:pt x="328" y="43"/>
                    <a:pt x="328" y="43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295" y="9"/>
                    <a:pt x="273" y="0"/>
                    <a:pt x="25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3" y="0"/>
                    <a:pt x="131" y="9"/>
                    <a:pt x="119" y="22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8" y="43"/>
                    <a:pt x="0" y="72"/>
                    <a:pt x="0" y="10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313"/>
                    <a:pt x="28" y="342"/>
                    <a:pt x="64" y="342"/>
                  </a:cubicBezTo>
                  <a:cubicBezTo>
                    <a:pt x="362" y="342"/>
                    <a:pt x="362" y="342"/>
                    <a:pt x="362" y="342"/>
                  </a:cubicBezTo>
                  <a:cubicBezTo>
                    <a:pt x="398" y="342"/>
                    <a:pt x="426" y="313"/>
                    <a:pt x="426" y="278"/>
                  </a:cubicBezTo>
                  <a:cubicBezTo>
                    <a:pt x="426" y="107"/>
                    <a:pt x="426" y="107"/>
                    <a:pt x="426" y="107"/>
                  </a:cubicBezTo>
                  <a:cubicBezTo>
                    <a:pt x="426" y="72"/>
                    <a:pt x="398" y="43"/>
                    <a:pt x="362" y="43"/>
                  </a:cubicBezTo>
                  <a:close/>
                  <a:moveTo>
                    <a:pt x="213" y="256"/>
                  </a:moveTo>
                  <a:cubicBezTo>
                    <a:pt x="172" y="256"/>
                    <a:pt x="138" y="223"/>
                    <a:pt x="138" y="182"/>
                  </a:cubicBezTo>
                  <a:cubicBezTo>
                    <a:pt x="138" y="140"/>
                    <a:pt x="172" y="107"/>
                    <a:pt x="213" y="107"/>
                  </a:cubicBezTo>
                  <a:cubicBezTo>
                    <a:pt x="254" y="107"/>
                    <a:pt x="288" y="140"/>
                    <a:pt x="288" y="182"/>
                  </a:cubicBezTo>
                  <a:cubicBezTo>
                    <a:pt x="288" y="223"/>
                    <a:pt x="254" y="256"/>
                    <a:pt x="213" y="256"/>
                  </a:cubicBezTo>
                  <a:close/>
                  <a:moveTo>
                    <a:pt x="341" y="156"/>
                  </a:moveTo>
                  <a:cubicBezTo>
                    <a:pt x="326" y="156"/>
                    <a:pt x="313" y="144"/>
                    <a:pt x="313" y="128"/>
                  </a:cubicBezTo>
                  <a:cubicBezTo>
                    <a:pt x="313" y="113"/>
                    <a:pt x="326" y="101"/>
                    <a:pt x="341" y="101"/>
                  </a:cubicBezTo>
                  <a:cubicBezTo>
                    <a:pt x="356" y="101"/>
                    <a:pt x="369" y="113"/>
                    <a:pt x="369" y="128"/>
                  </a:cubicBezTo>
                  <a:cubicBezTo>
                    <a:pt x="369" y="144"/>
                    <a:pt x="356" y="156"/>
                    <a:pt x="341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-401" y="4932"/>
              <a:ext cx="680" cy="707"/>
            </a:xfrm>
            <a:custGeom>
              <a:avLst/>
              <a:gdLst>
                <a:gd name="T0" fmla="*/ 74 w 288"/>
                <a:gd name="T1" fmla="*/ 107 h 299"/>
                <a:gd name="T2" fmla="*/ 84 w 288"/>
                <a:gd name="T3" fmla="*/ 150 h 299"/>
                <a:gd name="T4" fmla="*/ 0 w 288"/>
                <a:gd name="T5" fmla="*/ 235 h 299"/>
                <a:gd name="T6" fmla="*/ 0 w 288"/>
                <a:gd name="T7" fmla="*/ 267 h 299"/>
                <a:gd name="T8" fmla="*/ 42 w 288"/>
                <a:gd name="T9" fmla="*/ 299 h 299"/>
                <a:gd name="T10" fmla="*/ 85 w 288"/>
                <a:gd name="T11" fmla="*/ 299 h 299"/>
                <a:gd name="T12" fmla="*/ 85 w 288"/>
                <a:gd name="T13" fmla="*/ 256 h 299"/>
                <a:gd name="T14" fmla="*/ 128 w 288"/>
                <a:gd name="T15" fmla="*/ 256 h 299"/>
                <a:gd name="T16" fmla="*/ 128 w 288"/>
                <a:gd name="T17" fmla="*/ 213 h 299"/>
                <a:gd name="T18" fmla="*/ 181 w 288"/>
                <a:gd name="T19" fmla="*/ 213 h 299"/>
                <a:gd name="T20" fmla="*/ 288 w 288"/>
                <a:gd name="T21" fmla="*/ 107 h 299"/>
                <a:gd name="T22" fmla="*/ 181 w 288"/>
                <a:gd name="T23" fmla="*/ 0 h 299"/>
                <a:gd name="T24" fmla="*/ 74 w 288"/>
                <a:gd name="T25" fmla="*/ 107 h 299"/>
                <a:gd name="T26" fmla="*/ 181 w 288"/>
                <a:gd name="T27" fmla="*/ 149 h 299"/>
                <a:gd name="T28" fmla="*/ 138 w 288"/>
                <a:gd name="T29" fmla="*/ 107 h 299"/>
                <a:gd name="T30" fmla="*/ 181 w 288"/>
                <a:gd name="T31" fmla="*/ 64 h 299"/>
                <a:gd name="T32" fmla="*/ 224 w 288"/>
                <a:gd name="T33" fmla="*/ 107 h 299"/>
                <a:gd name="T34" fmla="*/ 181 w 288"/>
                <a:gd name="T35" fmla="*/ 14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8" h="299">
                  <a:moveTo>
                    <a:pt x="74" y="107"/>
                  </a:moveTo>
                  <a:cubicBezTo>
                    <a:pt x="74" y="122"/>
                    <a:pt x="78" y="137"/>
                    <a:pt x="84" y="15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49"/>
                    <a:pt x="0" y="267"/>
                  </a:cubicBezTo>
                  <a:cubicBezTo>
                    <a:pt x="0" y="284"/>
                    <a:pt x="19" y="299"/>
                    <a:pt x="42" y="299"/>
                  </a:cubicBezTo>
                  <a:cubicBezTo>
                    <a:pt x="85" y="299"/>
                    <a:pt x="85" y="299"/>
                    <a:pt x="85" y="299"/>
                  </a:cubicBezTo>
                  <a:cubicBezTo>
                    <a:pt x="85" y="256"/>
                    <a:pt x="85" y="256"/>
                    <a:pt x="85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77" y="213"/>
                    <a:pt x="181" y="213"/>
                  </a:cubicBezTo>
                  <a:cubicBezTo>
                    <a:pt x="240" y="213"/>
                    <a:pt x="288" y="166"/>
                    <a:pt x="288" y="107"/>
                  </a:cubicBezTo>
                  <a:cubicBezTo>
                    <a:pt x="288" y="48"/>
                    <a:pt x="240" y="0"/>
                    <a:pt x="181" y="0"/>
                  </a:cubicBezTo>
                  <a:cubicBezTo>
                    <a:pt x="122" y="0"/>
                    <a:pt x="74" y="48"/>
                    <a:pt x="74" y="107"/>
                  </a:cubicBezTo>
                  <a:close/>
                  <a:moveTo>
                    <a:pt x="181" y="149"/>
                  </a:moveTo>
                  <a:cubicBezTo>
                    <a:pt x="157" y="149"/>
                    <a:pt x="138" y="130"/>
                    <a:pt x="138" y="107"/>
                  </a:cubicBezTo>
                  <a:cubicBezTo>
                    <a:pt x="138" y="83"/>
                    <a:pt x="157" y="64"/>
                    <a:pt x="181" y="64"/>
                  </a:cubicBezTo>
                  <a:cubicBezTo>
                    <a:pt x="205" y="64"/>
                    <a:pt x="224" y="83"/>
                    <a:pt x="224" y="107"/>
                  </a:cubicBezTo>
                  <a:cubicBezTo>
                    <a:pt x="224" y="130"/>
                    <a:pt x="205" y="149"/>
                    <a:pt x="18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1019" y="4831"/>
              <a:ext cx="849" cy="848"/>
            </a:xfrm>
            <a:custGeom>
              <a:avLst/>
              <a:gdLst>
                <a:gd name="T0" fmla="*/ 209 w 359"/>
                <a:gd name="T1" fmla="*/ 0 h 359"/>
                <a:gd name="T2" fmla="*/ 60 w 359"/>
                <a:gd name="T3" fmla="*/ 150 h 359"/>
                <a:gd name="T4" fmla="*/ 68 w 359"/>
                <a:gd name="T5" fmla="*/ 196 h 359"/>
                <a:gd name="T6" fmla="*/ 41 w 359"/>
                <a:gd name="T7" fmla="*/ 223 h 359"/>
                <a:gd name="T8" fmla="*/ 19 w 359"/>
                <a:gd name="T9" fmla="*/ 245 h 359"/>
                <a:gd name="T10" fmla="*/ 0 w 359"/>
                <a:gd name="T11" fmla="*/ 292 h 359"/>
                <a:gd name="T12" fmla="*/ 67 w 359"/>
                <a:gd name="T13" fmla="*/ 359 h 359"/>
                <a:gd name="T14" fmla="*/ 112 w 359"/>
                <a:gd name="T15" fmla="*/ 342 h 359"/>
                <a:gd name="T16" fmla="*/ 113 w 359"/>
                <a:gd name="T17" fmla="*/ 341 h 359"/>
                <a:gd name="T18" fmla="*/ 114 w 359"/>
                <a:gd name="T19" fmla="*/ 340 h 359"/>
                <a:gd name="T20" fmla="*/ 163 w 359"/>
                <a:gd name="T21" fmla="*/ 291 h 359"/>
                <a:gd name="T22" fmla="*/ 209 w 359"/>
                <a:gd name="T23" fmla="*/ 299 h 359"/>
                <a:gd name="T24" fmla="*/ 359 w 359"/>
                <a:gd name="T25" fmla="*/ 150 h 359"/>
                <a:gd name="T26" fmla="*/ 209 w 359"/>
                <a:gd name="T27" fmla="*/ 0 h 359"/>
                <a:gd name="T28" fmla="*/ 209 w 359"/>
                <a:gd name="T29" fmla="*/ 256 h 359"/>
                <a:gd name="T30" fmla="*/ 103 w 359"/>
                <a:gd name="T31" fmla="*/ 150 h 359"/>
                <a:gd name="T32" fmla="*/ 209 w 359"/>
                <a:gd name="T33" fmla="*/ 43 h 359"/>
                <a:gd name="T34" fmla="*/ 316 w 359"/>
                <a:gd name="T35" fmla="*/ 150 h 359"/>
                <a:gd name="T36" fmla="*/ 209 w 359"/>
                <a:gd name="T37" fmla="*/ 25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359">
                  <a:moveTo>
                    <a:pt x="209" y="0"/>
                  </a:moveTo>
                  <a:cubicBezTo>
                    <a:pt x="127" y="0"/>
                    <a:pt x="60" y="67"/>
                    <a:pt x="60" y="150"/>
                  </a:cubicBezTo>
                  <a:cubicBezTo>
                    <a:pt x="60" y="166"/>
                    <a:pt x="63" y="182"/>
                    <a:pt x="68" y="196"/>
                  </a:cubicBezTo>
                  <a:cubicBezTo>
                    <a:pt x="41" y="223"/>
                    <a:pt x="41" y="223"/>
                    <a:pt x="41" y="223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7" y="257"/>
                    <a:pt x="0" y="274"/>
                    <a:pt x="0" y="292"/>
                  </a:cubicBezTo>
                  <a:cubicBezTo>
                    <a:pt x="0" y="329"/>
                    <a:pt x="30" y="359"/>
                    <a:pt x="67" y="359"/>
                  </a:cubicBezTo>
                  <a:cubicBezTo>
                    <a:pt x="83" y="359"/>
                    <a:pt x="99" y="353"/>
                    <a:pt x="112" y="342"/>
                  </a:cubicBezTo>
                  <a:cubicBezTo>
                    <a:pt x="113" y="341"/>
                    <a:pt x="113" y="341"/>
                    <a:pt x="113" y="341"/>
                  </a:cubicBezTo>
                  <a:cubicBezTo>
                    <a:pt x="114" y="340"/>
                    <a:pt x="114" y="340"/>
                    <a:pt x="114" y="340"/>
                  </a:cubicBezTo>
                  <a:cubicBezTo>
                    <a:pt x="163" y="291"/>
                    <a:pt x="163" y="291"/>
                    <a:pt x="163" y="291"/>
                  </a:cubicBezTo>
                  <a:cubicBezTo>
                    <a:pt x="177" y="296"/>
                    <a:pt x="193" y="299"/>
                    <a:pt x="209" y="299"/>
                  </a:cubicBezTo>
                  <a:cubicBezTo>
                    <a:pt x="292" y="299"/>
                    <a:pt x="359" y="232"/>
                    <a:pt x="359" y="150"/>
                  </a:cubicBezTo>
                  <a:cubicBezTo>
                    <a:pt x="359" y="67"/>
                    <a:pt x="292" y="0"/>
                    <a:pt x="209" y="0"/>
                  </a:cubicBezTo>
                  <a:close/>
                  <a:moveTo>
                    <a:pt x="209" y="256"/>
                  </a:moveTo>
                  <a:cubicBezTo>
                    <a:pt x="151" y="256"/>
                    <a:pt x="103" y="208"/>
                    <a:pt x="103" y="150"/>
                  </a:cubicBezTo>
                  <a:cubicBezTo>
                    <a:pt x="103" y="91"/>
                    <a:pt x="151" y="43"/>
                    <a:pt x="209" y="43"/>
                  </a:cubicBezTo>
                  <a:cubicBezTo>
                    <a:pt x="268" y="43"/>
                    <a:pt x="316" y="91"/>
                    <a:pt x="316" y="150"/>
                  </a:cubicBezTo>
                  <a:cubicBezTo>
                    <a:pt x="316" y="208"/>
                    <a:pt x="268" y="256"/>
                    <a:pt x="209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1312" y="4982"/>
              <a:ext cx="404" cy="404"/>
            </a:xfrm>
            <a:custGeom>
              <a:avLst/>
              <a:gdLst>
                <a:gd name="T0" fmla="*/ 85 w 171"/>
                <a:gd name="T1" fmla="*/ 0 h 171"/>
                <a:gd name="T2" fmla="*/ 0 w 171"/>
                <a:gd name="T3" fmla="*/ 86 h 171"/>
                <a:gd name="T4" fmla="*/ 85 w 171"/>
                <a:gd name="T5" fmla="*/ 171 h 171"/>
                <a:gd name="T6" fmla="*/ 171 w 171"/>
                <a:gd name="T7" fmla="*/ 86 h 171"/>
                <a:gd name="T8" fmla="*/ 85 w 171"/>
                <a:gd name="T9" fmla="*/ 0 h 171"/>
                <a:gd name="T10" fmla="*/ 85 w 171"/>
                <a:gd name="T11" fmla="*/ 150 h 171"/>
                <a:gd name="T12" fmla="*/ 21 w 171"/>
                <a:gd name="T13" fmla="*/ 86 h 171"/>
                <a:gd name="T14" fmla="*/ 85 w 171"/>
                <a:gd name="T15" fmla="*/ 22 h 171"/>
                <a:gd name="T16" fmla="*/ 149 w 171"/>
                <a:gd name="T17" fmla="*/ 86 h 171"/>
                <a:gd name="T18" fmla="*/ 85 w 171"/>
                <a:gd name="T19" fmla="*/ 15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71">
                  <a:moveTo>
                    <a:pt x="85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133"/>
                    <a:pt x="38" y="171"/>
                    <a:pt x="85" y="171"/>
                  </a:cubicBezTo>
                  <a:cubicBezTo>
                    <a:pt x="132" y="171"/>
                    <a:pt x="171" y="133"/>
                    <a:pt x="171" y="86"/>
                  </a:cubicBezTo>
                  <a:cubicBezTo>
                    <a:pt x="171" y="39"/>
                    <a:pt x="132" y="0"/>
                    <a:pt x="85" y="0"/>
                  </a:cubicBezTo>
                  <a:close/>
                  <a:moveTo>
                    <a:pt x="85" y="150"/>
                  </a:moveTo>
                  <a:cubicBezTo>
                    <a:pt x="50" y="150"/>
                    <a:pt x="21" y="121"/>
                    <a:pt x="21" y="86"/>
                  </a:cubicBezTo>
                  <a:cubicBezTo>
                    <a:pt x="21" y="50"/>
                    <a:pt x="50" y="22"/>
                    <a:pt x="85" y="22"/>
                  </a:cubicBezTo>
                  <a:cubicBezTo>
                    <a:pt x="121" y="22"/>
                    <a:pt x="149" y="50"/>
                    <a:pt x="149" y="86"/>
                  </a:cubicBezTo>
                  <a:cubicBezTo>
                    <a:pt x="149" y="121"/>
                    <a:pt x="121" y="150"/>
                    <a:pt x="85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2522" y="4781"/>
              <a:ext cx="908" cy="908"/>
            </a:xfrm>
            <a:custGeom>
              <a:avLst/>
              <a:gdLst>
                <a:gd name="T0" fmla="*/ 341 w 384"/>
                <a:gd name="T1" fmla="*/ 68 h 384"/>
                <a:gd name="T2" fmla="*/ 341 w 384"/>
                <a:gd name="T3" fmla="*/ 64 h 384"/>
                <a:gd name="T4" fmla="*/ 277 w 384"/>
                <a:gd name="T5" fmla="*/ 0 h 384"/>
                <a:gd name="T6" fmla="*/ 213 w 384"/>
                <a:gd name="T7" fmla="*/ 64 h 384"/>
                <a:gd name="T8" fmla="*/ 171 w 384"/>
                <a:gd name="T9" fmla="*/ 64 h 384"/>
                <a:gd name="T10" fmla="*/ 107 w 384"/>
                <a:gd name="T11" fmla="*/ 0 h 384"/>
                <a:gd name="T12" fmla="*/ 43 w 384"/>
                <a:gd name="T13" fmla="*/ 64 h 384"/>
                <a:gd name="T14" fmla="*/ 43 w 384"/>
                <a:gd name="T15" fmla="*/ 68 h 384"/>
                <a:gd name="T16" fmla="*/ 0 w 384"/>
                <a:gd name="T17" fmla="*/ 128 h 384"/>
                <a:gd name="T18" fmla="*/ 0 w 384"/>
                <a:gd name="T19" fmla="*/ 320 h 384"/>
                <a:gd name="T20" fmla="*/ 64 w 384"/>
                <a:gd name="T21" fmla="*/ 384 h 384"/>
                <a:gd name="T22" fmla="*/ 320 w 384"/>
                <a:gd name="T23" fmla="*/ 384 h 384"/>
                <a:gd name="T24" fmla="*/ 384 w 384"/>
                <a:gd name="T25" fmla="*/ 320 h 384"/>
                <a:gd name="T26" fmla="*/ 384 w 384"/>
                <a:gd name="T27" fmla="*/ 128 h 384"/>
                <a:gd name="T28" fmla="*/ 341 w 384"/>
                <a:gd name="T29" fmla="*/ 68 h 384"/>
                <a:gd name="T30" fmla="*/ 256 w 384"/>
                <a:gd name="T31" fmla="*/ 64 h 384"/>
                <a:gd name="T32" fmla="*/ 277 w 384"/>
                <a:gd name="T33" fmla="*/ 43 h 384"/>
                <a:gd name="T34" fmla="*/ 299 w 384"/>
                <a:gd name="T35" fmla="*/ 64 h 384"/>
                <a:gd name="T36" fmla="*/ 299 w 384"/>
                <a:gd name="T37" fmla="*/ 107 h 384"/>
                <a:gd name="T38" fmla="*/ 277 w 384"/>
                <a:gd name="T39" fmla="*/ 128 h 384"/>
                <a:gd name="T40" fmla="*/ 256 w 384"/>
                <a:gd name="T41" fmla="*/ 107 h 384"/>
                <a:gd name="T42" fmla="*/ 256 w 384"/>
                <a:gd name="T43" fmla="*/ 64 h 384"/>
                <a:gd name="T44" fmla="*/ 85 w 384"/>
                <a:gd name="T45" fmla="*/ 64 h 384"/>
                <a:gd name="T46" fmla="*/ 107 w 384"/>
                <a:gd name="T47" fmla="*/ 43 h 384"/>
                <a:gd name="T48" fmla="*/ 128 w 384"/>
                <a:gd name="T49" fmla="*/ 64 h 384"/>
                <a:gd name="T50" fmla="*/ 128 w 384"/>
                <a:gd name="T51" fmla="*/ 107 h 384"/>
                <a:gd name="T52" fmla="*/ 107 w 384"/>
                <a:gd name="T53" fmla="*/ 128 h 384"/>
                <a:gd name="T54" fmla="*/ 85 w 384"/>
                <a:gd name="T55" fmla="*/ 107 h 384"/>
                <a:gd name="T56" fmla="*/ 85 w 384"/>
                <a:gd name="T57" fmla="*/ 64 h 384"/>
                <a:gd name="T58" fmla="*/ 341 w 384"/>
                <a:gd name="T59" fmla="*/ 320 h 384"/>
                <a:gd name="T60" fmla="*/ 320 w 384"/>
                <a:gd name="T61" fmla="*/ 341 h 384"/>
                <a:gd name="T62" fmla="*/ 64 w 384"/>
                <a:gd name="T63" fmla="*/ 341 h 384"/>
                <a:gd name="T64" fmla="*/ 43 w 384"/>
                <a:gd name="T65" fmla="*/ 320 h 384"/>
                <a:gd name="T66" fmla="*/ 43 w 384"/>
                <a:gd name="T67" fmla="*/ 192 h 384"/>
                <a:gd name="T68" fmla="*/ 341 w 384"/>
                <a:gd name="T69" fmla="*/ 192 h 384"/>
                <a:gd name="T70" fmla="*/ 341 w 384"/>
                <a:gd name="T71" fmla="*/ 32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384">
                  <a:moveTo>
                    <a:pt x="341" y="68"/>
                  </a:moveTo>
                  <a:cubicBezTo>
                    <a:pt x="341" y="64"/>
                    <a:pt x="341" y="64"/>
                    <a:pt x="341" y="64"/>
                  </a:cubicBezTo>
                  <a:cubicBezTo>
                    <a:pt x="341" y="29"/>
                    <a:pt x="313" y="0"/>
                    <a:pt x="277" y="0"/>
                  </a:cubicBezTo>
                  <a:cubicBezTo>
                    <a:pt x="242" y="0"/>
                    <a:pt x="213" y="29"/>
                    <a:pt x="213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29"/>
                    <a:pt x="142" y="0"/>
                    <a:pt x="107" y="0"/>
                  </a:cubicBezTo>
                  <a:cubicBezTo>
                    <a:pt x="71" y="0"/>
                    <a:pt x="43" y="29"/>
                    <a:pt x="43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18" y="77"/>
                    <a:pt x="0" y="100"/>
                    <a:pt x="0" y="128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55"/>
                    <a:pt x="29" y="384"/>
                    <a:pt x="64" y="384"/>
                  </a:cubicBezTo>
                  <a:cubicBezTo>
                    <a:pt x="320" y="384"/>
                    <a:pt x="320" y="384"/>
                    <a:pt x="320" y="384"/>
                  </a:cubicBezTo>
                  <a:cubicBezTo>
                    <a:pt x="355" y="384"/>
                    <a:pt x="384" y="355"/>
                    <a:pt x="384" y="320"/>
                  </a:cubicBezTo>
                  <a:cubicBezTo>
                    <a:pt x="384" y="128"/>
                    <a:pt x="384" y="128"/>
                    <a:pt x="384" y="128"/>
                  </a:cubicBezTo>
                  <a:cubicBezTo>
                    <a:pt x="384" y="100"/>
                    <a:pt x="366" y="77"/>
                    <a:pt x="341" y="68"/>
                  </a:cubicBezTo>
                  <a:close/>
                  <a:moveTo>
                    <a:pt x="256" y="64"/>
                  </a:moveTo>
                  <a:cubicBezTo>
                    <a:pt x="256" y="52"/>
                    <a:pt x="266" y="43"/>
                    <a:pt x="277" y="43"/>
                  </a:cubicBezTo>
                  <a:cubicBezTo>
                    <a:pt x="289" y="43"/>
                    <a:pt x="299" y="52"/>
                    <a:pt x="299" y="64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18"/>
                    <a:pt x="289" y="128"/>
                    <a:pt x="277" y="128"/>
                  </a:cubicBezTo>
                  <a:cubicBezTo>
                    <a:pt x="266" y="128"/>
                    <a:pt x="256" y="118"/>
                    <a:pt x="256" y="107"/>
                  </a:cubicBezTo>
                  <a:lnTo>
                    <a:pt x="256" y="64"/>
                  </a:lnTo>
                  <a:close/>
                  <a:moveTo>
                    <a:pt x="85" y="64"/>
                  </a:moveTo>
                  <a:cubicBezTo>
                    <a:pt x="85" y="52"/>
                    <a:pt x="95" y="43"/>
                    <a:pt x="107" y="43"/>
                  </a:cubicBezTo>
                  <a:cubicBezTo>
                    <a:pt x="118" y="43"/>
                    <a:pt x="128" y="52"/>
                    <a:pt x="128" y="64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18"/>
                    <a:pt x="118" y="128"/>
                    <a:pt x="107" y="128"/>
                  </a:cubicBezTo>
                  <a:cubicBezTo>
                    <a:pt x="95" y="128"/>
                    <a:pt x="85" y="118"/>
                    <a:pt x="85" y="107"/>
                  </a:cubicBezTo>
                  <a:lnTo>
                    <a:pt x="85" y="64"/>
                  </a:lnTo>
                  <a:close/>
                  <a:moveTo>
                    <a:pt x="341" y="320"/>
                  </a:moveTo>
                  <a:cubicBezTo>
                    <a:pt x="341" y="332"/>
                    <a:pt x="332" y="341"/>
                    <a:pt x="320" y="341"/>
                  </a:cubicBezTo>
                  <a:cubicBezTo>
                    <a:pt x="64" y="341"/>
                    <a:pt x="64" y="341"/>
                    <a:pt x="64" y="341"/>
                  </a:cubicBezTo>
                  <a:cubicBezTo>
                    <a:pt x="52" y="341"/>
                    <a:pt x="43" y="332"/>
                    <a:pt x="43" y="320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1" y="320"/>
                    <a:pt x="341" y="320"/>
                    <a:pt x="341" y="3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085" y="4828"/>
              <a:ext cx="756" cy="861"/>
            </a:xfrm>
            <a:custGeom>
              <a:avLst/>
              <a:gdLst>
                <a:gd name="T0" fmla="*/ 317 w 320"/>
                <a:gd name="T1" fmla="*/ 3 h 364"/>
                <a:gd name="T2" fmla="*/ 308 w 320"/>
                <a:gd name="T3" fmla="*/ 0 h 364"/>
                <a:gd name="T4" fmla="*/ 74 w 320"/>
                <a:gd name="T5" fmla="*/ 27 h 364"/>
                <a:gd name="T6" fmla="*/ 64 w 320"/>
                <a:gd name="T7" fmla="*/ 37 h 364"/>
                <a:gd name="T8" fmla="*/ 64 w 320"/>
                <a:gd name="T9" fmla="*/ 257 h 364"/>
                <a:gd name="T10" fmla="*/ 0 w 320"/>
                <a:gd name="T11" fmla="*/ 311 h 364"/>
                <a:gd name="T12" fmla="*/ 64 w 320"/>
                <a:gd name="T13" fmla="*/ 364 h 364"/>
                <a:gd name="T14" fmla="*/ 128 w 320"/>
                <a:gd name="T15" fmla="*/ 311 h 364"/>
                <a:gd name="T16" fmla="*/ 128 w 320"/>
                <a:gd name="T17" fmla="*/ 148 h 364"/>
                <a:gd name="T18" fmla="*/ 256 w 320"/>
                <a:gd name="T19" fmla="*/ 135 h 364"/>
                <a:gd name="T20" fmla="*/ 256 w 320"/>
                <a:gd name="T21" fmla="*/ 215 h 364"/>
                <a:gd name="T22" fmla="*/ 192 w 320"/>
                <a:gd name="T23" fmla="*/ 268 h 364"/>
                <a:gd name="T24" fmla="*/ 256 w 320"/>
                <a:gd name="T25" fmla="*/ 321 h 364"/>
                <a:gd name="T26" fmla="*/ 320 w 320"/>
                <a:gd name="T27" fmla="*/ 268 h 364"/>
                <a:gd name="T28" fmla="*/ 320 w 320"/>
                <a:gd name="T29" fmla="*/ 11 h 364"/>
                <a:gd name="T30" fmla="*/ 317 w 320"/>
                <a:gd name="T31" fmla="*/ 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0" h="364">
                  <a:moveTo>
                    <a:pt x="317" y="3"/>
                  </a:moveTo>
                  <a:cubicBezTo>
                    <a:pt x="314" y="1"/>
                    <a:pt x="312" y="0"/>
                    <a:pt x="308" y="0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8" y="27"/>
                    <a:pt x="64" y="32"/>
                    <a:pt x="64" y="3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29" y="257"/>
                    <a:pt x="0" y="281"/>
                    <a:pt x="0" y="311"/>
                  </a:cubicBezTo>
                  <a:cubicBezTo>
                    <a:pt x="0" y="340"/>
                    <a:pt x="29" y="364"/>
                    <a:pt x="64" y="364"/>
                  </a:cubicBezTo>
                  <a:cubicBezTo>
                    <a:pt x="100" y="364"/>
                    <a:pt x="128" y="340"/>
                    <a:pt x="128" y="311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256" y="135"/>
                    <a:pt x="256" y="135"/>
                    <a:pt x="256" y="135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21" y="215"/>
                    <a:pt x="192" y="239"/>
                    <a:pt x="192" y="268"/>
                  </a:cubicBezTo>
                  <a:cubicBezTo>
                    <a:pt x="192" y="297"/>
                    <a:pt x="221" y="321"/>
                    <a:pt x="256" y="321"/>
                  </a:cubicBezTo>
                  <a:cubicBezTo>
                    <a:pt x="292" y="321"/>
                    <a:pt x="320" y="297"/>
                    <a:pt x="320" y="268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20" y="8"/>
                    <a:pt x="319" y="5"/>
                    <a:pt x="3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5623" y="4807"/>
              <a:ext cx="806" cy="806"/>
            </a:xfrm>
            <a:custGeom>
              <a:avLst/>
              <a:gdLst>
                <a:gd name="T0" fmla="*/ 337 w 341"/>
                <a:gd name="T1" fmla="*/ 77 h 341"/>
                <a:gd name="T2" fmla="*/ 329 w 341"/>
                <a:gd name="T3" fmla="*/ 70 h 341"/>
                <a:gd name="T4" fmla="*/ 319 w 341"/>
                <a:gd name="T5" fmla="*/ 72 h 341"/>
                <a:gd name="T6" fmla="*/ 263 w 341"/>
                <a:gd name="T7" fmla="*/ 127 h 341"/>
                <a:gd name="T8" fmla="*/ 222 w 341"/>
                <a:gd name="T9" fmla="*/ 119 h 341"/>
                <a:gd name="T10" fmla="*/ 214 w 341"/>
                <a:gd name="T11" fmla="*/ 78 h 341"/>
                <a:gd name="T12" fmla="*/ 271 w 341"/>
                <a:gd name="T13" fmla="*/ 23 h 341"/>
                <a:gd name="T14" fmla="*/ 274 w 341"/>
                <a:gd name="T15" fmla="*/ 13 h 341"/>
                <a:gd name="T16" fmla="*/ 266 w 341"/>
                <a:gd name="T17" fmla="*/ 5 h 341"/>
                <a:gd name="T18" fmla="*/ 235 w 341"/>
                <a:gd name="T19" fmla="*/ 0 h 341"/>
                <a:gd name="T20" fmla="*/ 128 w 341"/>
                <a:gd name="T21" fmla="*/ 106 h 341"/>
                <a:gd name="T22" fmla="*/ 131 w 341"/>
                <a:gd name="T23" fmla="*/ 128 h 341"/>
                <a:gd name="T24" fmla="*/ 94 w 341"/>
                <a:gd name="T25" fmla="*/ 156 h 341"/>
                <a:gd name="T26" fmla="*/ 26 w 341"/>
                <a:gd name="T27" fmla="*/ 209 h 341"/>
                <a:gd name="T28" fmla="*/ 0 w 341"/>
                <a:gd name="T29" fmla="*/ 266 h 341"/>
                <a:gd name="T30" fmla="*/ 75 w 341"/>
                <a:gd name="T31" fmla="*/ 341 h 341"/>
                <a:gd name="T32" fmla="*/ 131 w 341"/>
                <a:gd name="T33" fmla="*/ 314 h 341"/>
                <a:gd name="T34" fmla="*/ 186 w 341"/>
                <a:gd name="T35" fmla="*/ 246 h 341"/>
                <a:gd name="T36" fmla="*/ 213 w 341"/>
                <a:gd name="T37" fmla="*/ 210 h 341"/>
                <a:gd name="T38" fmla="*/ 235 w 341"/>
                <a:gd name="T39" fmla="*/ 213 h 341"/>
                <a:gd name="T40" fmla="*/ 341 w 341"/>
                <a:gd name="T41" fmla="*/ 106 h 341"/>
                <a:gd name="T42" fmla="*/ 337 w 341"/>
                <a:gd name="T43" fmla="*/ 77 h 341"/>
                <a:gd name="T44" fmla="*/ 75 w 341"/>
                <a:gd name="T45" fmla="*/ 288 h 341"/>
                <a:gd name="T46" fmla="*/ 53 w 341"/>
                <a:gd name="T47" fmla="*/ 266 h 341"/>
                <a:gd name="T48" fmla="*/ 75 w 341"/>
                <a:gd name="T49" fmla="*/ 245 h 341"/>
                <a:gd name="T50" fmla="*/ 96 w 341"/>
                <a:gd name="T51" fmla="*/ 266 h 341"/>
                <a:gd name="T52" fmla="*/ 75 w 341"/>
                <a:gd name="T53" fmla="*/ 28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341">
                  <a:moveTo>
                    <a:pt x="337" y="77"/>
                  </a:moveTo>
                  <a:cubicBezTo>
                    <a:pt x="336" y="73"/>
                    <a:pt x="333" y="70"/>
                    <a:pt x="329" y="70"/>
                  </a:cubicBezTo>
                  <a:cubicBezTo>
                    <a:pt x="326" y="69"/>
                    <a:pt x="322" y="70"/>
                    <a:pt x="319" y="72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22" y="119"/>
                    <a:pt x="222" y="119"/>
                    <a:pt x="222" y="119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3" y="20"/>
                    <a:pt x="274" y="16"/>
                    <a:pt x="274" y="13"/>
                  </a:cubicBezTo>
                  <a:cubicBezTo>
                    <a:pt x="273" y="9"/>
                    <a:pt x="270" y="6"/>
                    <a:pt x="266" y="5"/>
                  </a:cubicBezTo>
                  <a:cubicBezTo>
                    <a:pt x="255" y="1"/>
                    <a:pt x="245" y="0"/>
                    <a:pt x="235" y="0"/>
                  </a:cubicBezTo>
                  <a:cubicBezTo>
                    <a:pt x="176" y="0"/>
                    <a:pt x="128" y="48"/>
                    <a:pt x="128" y="106"/>
                  </a:cubicBezTo>
                  <a:cubicBezTo>
                    <a:pt x="128" y="113"/>
                    <a:pt x="129" y="120"/>
                    <a:pt x="131" y="128"/>
                  </a:cubicBezTo>
                  <a:cubicBezTo>
                    <a:pt x="119" y="138"/>
                    <a:pt x="107" y="146"/>
                    <a:pt x="94" y="156"/>
                  </a:cubicBezTo>
                  <a:cubicBezTo>
                    <a:pt x="76" y="170"/>
                    <a:pt x="55" y="185"/>
                    <a:pt x="26" y="209"/>
                  </a:cubicBezTo>
                  <a:cubicBezTo>
                    <a:pt x="10" y="224"/>
                    <a:pt x="0" y="245"/>
                    <a:pt x="0" y="266"/>
                  </a:cubicBezTo>
                  <a:cubicBezTo>
                    <a:pt x="0" y="307"/>
                    <a:pt x="33" y="341"/>
                    <a:pt x="75" y="341"/>
                  </a:cubicBezTo>
                  <a:cubicBezTo>
                    <a:pt x="96" y="341"/>
                    <a:pt x="117" y="331"/>
                    <a:pt x="131" y="314"/>
                  </a:cubicBezTo>
                  <a:cubicBezTo>
                    <a:pt x="156" y="286"/>
                    <a:pt x="172" y="264"/>
                    <a:pt x="186" y="246"/>
                  </a:cubicBezTo>
                  <a:cubicBezTo>
                    <a:pt x="195" y="233"/>
                    <a:pt x="203" y="222"/>
                    <a:pt x="213" y="210"/>
                  </a:cubicBezTo>
                  <a:cubicBezTo>
                    <a:pt x="221" y="212"/>
                    <a:pt x="228" y="213"/>
                    <a:pt x="235" y="213"/>
                  </a:cubicBezTo>
                  <a:cubicBezTo>
                    <a:pt x="293" y="213"/>
                    <a:pt x="341" y="165"/>
                    <a:pt x="341" y="106"/>
                  </a:cubicBezTo>
                  <a:cubicBezTo>
                    <a:pt x="341" y="97"/>
                    <a:pt x="340" y="88"/>
                    <a:pt x="337" y="77"/>
                  </a:cubicBezTo>
                  <a:close/>
                  <a:moveTo>
                    <a:pt x="75" y="288"/>
                  </a:moveTo>
                  <a:cubicBezTo>
                    <a:pt x="63" y="288"/>
                    <a:pt x="53" y="278"/>
                    <a:pt x="53" y="266"/>
                  </a:cubicBezTo>
                  <a:cubicBezTo>
                    <a:pt x="53" y="255"/>
                    <a:pt x="63" y="245"/>
                    <a:pt x="75" y="245"/>
                  </a:cubicBezTo>
                  <a:cubicBezTo>
                    <a:pt x="86" y="245"/>
                    <a:pt x="96" y="255"/>
                    <a:pt x="96" y="266"/>
                  </a:cubicBezTo>
                  <a:cubicBezTo>
                    <a:pt x="96" y="278"/>
                    <a:pt x="86" y="288"/>
                    <a:pt x="75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7540" y="4750"/>
              <a:ext cx="229" cy="237"/>
            </a:xfrm>
            <a:custGeom>
              <a:avLst/>
              <a:gdLst>
                <a:gd name="T0" fmla="*/ 18 w 97"/>
                <a:gd name="T1" fmla="*/ 100 h 100"/>
                <a:gd name="T2" fmla="*/ 97 w 97"/>
                <a:gd name="T3" fmla="*/ 21 h 100"/>
                <a:gd name="T4" fmla="*/ 88 w 97"/>
                <a:gd name="T5" fmla="*/ 12 h 100"/>
                <a:gd name="T6" fmla="*/ 43 w 97"/>
                <a:gd name="T7" fmla="*/ 12 h 100"/>
                <a:gd name="T8" fmla="*/ 9 w 97"/>
                <a:gd name="T9" fmla="*/ 46 h 100"/>
                <a:gd name="T10" fmla="*/ 0 w 97"/>
                <a:gd name="T11" fmla="*/ 68 h 100"/>
                <a:gd name="T12" fmla="*/ 9 w 97"/>
                <a:gd name="T13" fmla="*/ 91 h 100"/>
                <a:gd name="T14" fmla="*/ 18 w 97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00">
                  <a:moveTo>
                    <a:pt x="18" y="100"/>
                  </a:moveTo>
                  <a:cubicBezTo>
                    <a:pt x="97" y="21"/>
                    <a:pt x="97" y="21"/>
                    <a:pt x="97" y="2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76" y="0"/>
                    <a:pt x="55" y="0"/>
                    <a:pt x="43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3" y="52"/>
                    <a:pt x="0" y="60"/>
                    <a:pt x="0" y="68"/>
                  </a:cubicBezTo>
                  <a:cubicBezTo>
                    <a:pt x="0" y="77"/>
                    <a:pt x="3" y="85"/>
                    <a:pt x="9" y="91"/>
                  </a:cubicBezTo>
                  <a:cubicBezTo>
                    <a:pt x="18" y="100"/>
                    <a:pt x="18" y="100"/>
                    <a:pt x="1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7034" y="5254"/>
              <a:ext cx="232" cy="236"/>
            </a:xfrm>
            <a:custGeom>
              <a:avLst/>
              <a:gdLst>
                <a:gd name="T0" fmla="*/ 89 w 98"/>
                <a:gd name="T1" fmla="*/ 12 h 100"/>
                <a:gd name="T2" fmla="*/ 44 w 98"/>
                <a:gd name="T3" fmla="*/ 12 h 100"/>
                <a:gd name="T4" fmla="*/ 10 w 98"/>
                <a:gd name="T5" fmla="*/ 46 h 100"/>
                <a:gd name="T6" fmla="*/ 0 w 98"/>
                <a:gd name="T7" fmla="*/ 69 h 100"/>
                <a:gd name="T8" fmla="*/ 10 w 98"/>
                <a:gd name="T9" fmla="*/ 91 h 100"/>
                <a:gd name="T10" fmla="*/ 19 w 98"/>
                <a:gd name="T11" fmla="*/ 100 h 100"/>
                <a:gd name="T12" fmla="*/ 98 w 98"/>
                <a:gd name="T13" fmla="*/ 21 h 100"/>
                <a:gd name="T14" fmla="*/ 89 w 98"/>
                <a:gd name="T15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00">
                  <a:moveTo>
                    <a:pt x="89" y="12"/>
                  </a:moveTo>
                  <a:cubicBezTo>
                    <a:pt x="77" y="0"/>
                    <a:pt x="56" y="0"/>
                    <a:pt x="44" y="1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52"/>
                    <a:pt x="0" y="60"/>
                    <a:pt x="0" y="69"/>
                  </a:cubicBezTo>
                  <a:cubicBezTo>
                    <a:pt x="0" y="77"/>
                    <a:pt x="4" y="85"/>
                    <a:pt x="10" y="91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89" y="12"/>
                    <a:pt x="89" y="12"/>
                    <a:pt x="8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7129" y="4850"/>
              <a:ext cx="900" cy="766"/>
            </a:xfrm>
            <a:custGeom>
              <a:avLst/>
              <a:gdLst>
                <a:gd name="T0" fmla="*/ 300 w 381"/>
                <a:gd name="T1" fmla="*/ 8 h 324"/>
                <a:gd name="T2" fmla="*/ 293 w 381"/>
                <a:gd name="T3" fmla="*/ 0 h 324"/>
                <a:gd name="T4" fmla="*/ 214 w 381"/>
                <a:gd name="T5" fmla="*/ 79 h 324"/>
                <a:gd name="T6" fmla="*/ 228 w 381"/>
                <a:gd name="T7" fmla="*/ 93 h 324"/>
                <a:gd name="T8" fmla="*/ 231 w 381"/>
                <a:gd name="T9" fmla="*/ 101 h 324"/>
                <a:gd name="T10" fmla="*/ 228 w 381"/>
                <a:gd name="T11" fmla="*/ 108 h 324"/>
                <a:gd name="T12" fmla="*/ 108 w 381"/>
                <a:gd name="T13" fmla="*/ 228 h 324"/>
                <a:gd name="T14" fmla="*/ 93 w 381"/>
                <a:gd name="T15" fmla="*/ 228 h 324"/>
                <a:gd name="T16" fmla="*/ 79 w 381"/>
                <a:gd name="T17" fmla="*/ 214 h 324"/>
                <a:gd name="T18" fmla="*/ 0 w 381"/>
                <a:gd name="T19" fmla="*/ 293 h 324"/>
                <a:gd name="T20" fmla="*/ 8 w 381"/>
                <a:gd name="T21" fmla="*/ 300 h 324"/>
                <a:gd name="T22" fmla="*/ 73 w 381"/>
                <a:gd name="T23" fmla="*/ 324 h 324"/>
                <a:gd name="T24" fmla="*/ 236 w 381"/>
                <a:gd name="T25" fmla="*/ 236 h 324"/>
                <a:gd name="T26" fmla="*/ 300 w 381"/>
                <a:gd name="T27" fmla="*/ 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324">
                  <a:moveTo>
                    <a:pt x="300" y="8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28" y="93"/>
                    <a:pt x="228" y="93"/>
                    <a:pt x="228" y="93"/>
                  </a:cubicBezTo>
                  <a:cubicBezTo>
                    <a:pt x="230" y="95"/>
                    <a:pt x="231" y="98"/>
                    <a:pt x="231" y="101"/>
                  </a:cubicBezTo>
                  <a:cubicBezTo>
                    <a:pt x="231" y="104"/>
                    <a:pt x="230" y="106"/>
                    <a:pt x="228" y="108"/>
                  </a:cubicBezTo>
                  <a:cubicBezTo>
                    <a:pt x="108" y="228"/>
                    <a:pt x="108" y="228"/>
                    <a:pt x="108" y="228"/>
                  </a:cubicBezTo>
                  <a:cubicBezTo>
                    <a:pt x="104" y="232"/>
                    <a:pt x="97" y="232"/>
                    <a:pt x="93" y="228"/>
                  </a:cubicBezTo>
                  <a:cubicBezTo>
                    <a:pt x="79" y="214"/>
                    <a:pt x="79" y="214"/>
                    <a:pt x="79" y="214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14" y="306"/>
                    <a:pt x="35" y="324"/>
                    <a:pt x="73" y="324"/>
                  </a:cubicBezTo>
                  <a:cubicBezTo>
                    <a:pt x="108" y="324"/>
                    <a:pt x="164" y="309"/>
                    <a:pt x="236" y="236"/>
                  </a:cubicBezTo>
                  <a:cubicBezTo>
                    <a:pt x="381" y="92"/>
                    <a:pt x="304" y="11"/>
                    <a:pt x="30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8573" y="4866"/>
              <a:ext cx="907" cy="738"/>
            </a:xfrm>
            <a:custGeom>
              <a:avLst/>
              <a:gdLst>
                <a:gd name="T0" fmla="*/ 339 w 384"/>
                <a:gd name="T1" fmla="*/ 50 h 312"/>
                <a:gd name="T2" fmla="*/ 373 w 384"/>
                <a:gd name="T3" fmla="*/ 6 h 312"/>
                <a:gd name="T4" fmla="*/ 323 w 384"/>
                <a:gd name="T5" fmla="*/ 25 h 312"/>
                <a:gd name="T6" fmla="*/ 266 w 384"/>
                <a:gd name="T7" fmla="*/ 0 h 312"/>
                <a:gd name="T8" fmla="*/ 210 w 384"/>
                <a:gd name="T9" fmla="*/ 23 h 312"/>
                <a:gd name="T10" fmla="*/ 187 w 384"/>
                <a:gd name="T11" fmla="*/ 79 h 312"/>
                <a:gd name="T12" fmla="*/ 189 w 384"/>
                <a:gd name="T13" fmla="*/ 96 h 312"/>
                <a:gd name="T14" fmla="*/ 27 w 384"/>
                <a:gd name="T15" fmla="*/ 14 h 312"/>
                <a:gd name="T16" fmla="*/ 16 w 384"/>
                <a:gd name="T17" fmla="*/ 54 h 312"/>
                <a:gd name="T18" fmla="*/ 51 w 384"/>
                <a:gd name="T19" fmla="*/ 120 h 312"/>
                <a:gd name="T20" fmla="*/ 16 w 384"/>
                <a:gd name="T21" fmla="*/ 110 h 312"/>
                <a:gd name="T22" fmla="*/ 33 w 384"/>
                <a:gd name="T23" fmla="*/ 161 h 312"/>
                <a:gd name="T24" fmla="*/ 78 w 384"/>
                <a:gd name="T25" fmla="*/ 188 h 312"/>
                <a:gd name="T26" fmla="*/ 58 w 384"/>
                <a:gd name="T27" fmla="*/ 191 h 312"/>
                <a:gd name="T28" fmla="*/ 43 w 384"/>
                <a:gd name="T29" fmla="*/ 189 h 312"/>
                <a:gd name="T30" fmla="*/ 71 w 384"/>
                <a:gd name="T31" fmla="*/ 228 h 312"/>
                <a:gd name="T32" fmla="*/ 117 w 384"/>
                <a:gd name="T33" fmla="*/ 244 h 312"/>
                <a:gd name="T34" fmla="*/ 19 w 384"/>
                <a:gd name="T35" fmla="*/ 277 h 312"/>
                <a:gd name="T36" fmla="*/ 0 w 384"/>
                <a:gd name="T37" fmla="*/ 277 h 312"/>
                <a:gd name="T38" fmla="*/ 121 w 384"/>
                <a:gd name="T39" fmla="*/ 312 h 312"/>
                <a:gd name="T40" fmla="*/ 242 w 384"/>
                <a:gd name="T41" fmla="*/ 277 h 312"/>
                <a:gd name="T42" fmla="*/ 320 w 384"/>
                <a:gd name="T43" fmla="*/ 192 h 312"/>
                <a:gd name="T44" fmla="*/ 345 w 384"/>
                <a:gd name="T45" fmla="*/ 88 h 312"/>
                <a:gd name="T46" fmla="*/ 345 w 384"/>
                <a:gd name="T47" fmla="*/ 78 h 312"/>
                <a:gd name="T48" fmla="*/ 384 w 384"/>
                <a:gd name="T49" fmla="*/ 37 h 312"/>
                <a:gd name="T50" fmla="*/ 339 w 384"/>
                <a:gd name="T51" fmla="*/ 5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4" h="312">
                  <a:moveTo>
                    <a:pt x="339" y="50"/>
                  </a:moveTo>
                  <a:cubicBezTo>
                    <a:pt x="356" y="39"/>
                    <a:pt x="368" y="25"/>
                    <a:pt x="373" y="6"/>
                  </a:cubicBezTo>
                  <a:cubicBezTo>
                    <a:pt x="356" y="15"/>
                    <a:pt x="340" y="21"/>
                    <a:pt x="323" y="25"/>
                  </a:cubicBezTo>
                  <a:cubicBezTo>
                    <a:pt x="308" y="8"/>
                    <a:pt x="289" y="0"/>
                    <a:pt x="266" y="0"/>
                  </a:cubicBezTo>
                  <a:cubicBezTo>
                    <a:pt x="244" y="0"/>
                    <a:pt x="225" y="8"/>
                    <a:pt x="210" y="23"/>
                  </a:cubicBezTo>
                  <a:cubicBezTo>
                    <a:pt x="195" y="39"/>
                    <a:pt x="187" y="57"/>
                    <a:pt x="187" y="79"/>
                  </a:cubicBezTo>
                  <a:cubicBezTo>
                    <a:pt x="187" y="85"/>
                    <a:pt x="188" y="91"/>
                    <a:pt x="189" y="96"/>
                  </a:cubicBezTo>
                  <a:cubicBezTo>
                    <a:pt x="124" y="94"/>
                    <a:pt x="70" y="67"/>
                    <a:pt x="27" y="14"/>
                  </a:cubicBezTo>
                  <a:cubicBezTo>
                    <a:pt x="19" y="27"/>
                    <a:pt x="16" y="40"/>
                    <a:pt x="16" y="54"/>
                  </a:cubicBezTo>
                  <a:cubicBezTo>
                    <a:pt x="16" y="82"/>
                    <a:pt x="28" y="104"/>
                    <a:pt x="51" y="120"/>
                  </a:cubicBezTo>
                  <a:cubicBezTo>
                    <a:pt x="38" y="119"/>
                    <a:pt x="26" y="115"/>
                    <a:pt x="16" y="110"/>
                  </a:cubicBezTo>
                  <a:cubicBezTo>
                    <a:pt x="16" y="129"/>
                    <a:pt x="22" y="146"/>
                    <a:pt x="33" y="161"/>
                  </a:cubicBezTo>
                  <a:cubicBezTo>
                    <a:pt x="45" y="175"/>
                    <a:pt x="60" y="184"/>
                    <a:pt x="78" y="188"/>
                  </a:cubicBezTo>
                  <a:cubicBezTo>
                    <a:pt x="72" y="190"/>
                    <a:pt x="65" y="191"/>
                    <a:pt x="58" y="191"/>
                  </a:cubicBezTo>
                  <a:cubicBezTo>
                    <a:pt x="51" y="191"/>
                    <a:pt x="46" y="190"/>
                    <a:pt x="43" y="189"/>
                  </a:cubicBezTo>
                  <a:cubicBezTo>
                    <a:pt x="48" y="205"/>
                    <a:pt x="58" y="218"/>
                    <a:pt x="71" y="228"/>
                  </a:cubicBezTo>
                  <a:cubicBezTo>
                    <a:pt x="84" y="238"/>
                    <a:pt x="100" y="244"/>
                    <a:pt x="117" y="244"/>
                  </a:cubicBezTo>
                  <a:cubicBezTo>
                    <a:pt x="88" y="266"/>
                    <a:pt x="56" y="277"/>
                    <a:pt x="19" y="277"/>
                  </a:cubicBezTo>
                  <a:cubicBezTo>
                    <a:pt x="10" y="277"/>
                    <a:pt x="4" y="277"/>
                    <a:pt x="0" y="277"/>
                  </a:cubicBezTo>
                  <a:cubicBezTo>
                    <a:pt x="36" y="300"/>
                    <a:pt x="76" y="312"/>
                    <a:pt x="121" y="312"/>
                  </a:cubicBezTo>
                  <a:cubicBezTo>
                    <a:pt x="167" y="312"/>
                    <a:pt x="207" y="300"/>
                    <a:pt x="242" y="277"/>
                  </a:cubicBezTo>
                  <a:cubicBezTo>
                    <a:pt x="277" y="254"/>
                    <a:pt x="303" y="226"/>
                    <a:pt x="320" y="192"/>
                  </a:cubicBezTo>
                  <a:cubicBezTo>
                    <a:pt x="336" y="159"/>
                    <a:pt x="345" y="124"/>
                    <a:pt x="345" y="88"/>
                  </a:cubicBezTo>
                  <a:cubicBezTo>
                    <a:pt x="345" y="78"/>
                    <a:pt x="345" y="78"/>
                    <a:pt x="345" y="78"/>
                  </a:cubicBezTo>
                  <a:cubicBezTo>
                    <a:pt x="361" y="66"/>
                    <a:pt x="374" y="52"/>
                    <a:pt x="384" y="37"/>
                  </a:cubicBezTo>
                  <a:cubicBezTo>
                    <a:pt x="369" y="43"/>
                    <a:pt x="354" y="47"/>
                    <a:pt x="33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10085" y="4764"/>
              <a:ext cx="908" cy="941"/>
            </a:xfrm>
            <a:custGeom>
              <a:avLst/>
              <a:gdLst>
                <a:gd name="T0" fmla="*/ 379 w 384"/>
                <a:gd name="T1" fmla="*/ 200 h 398"/>
                <a:gd name="T2" fmla="*/ 194 w 384"/>
                <a:gd name="T3" fmla="*/ 11 h 398"/>
                <a:gd name="T4" fmla="*/ 125 w 384"/>
                <a:gd name="T5" fmla="*/ 0 h 398"/>
                <a:gd name="T6" fmla="*/ 0 w 384"/>
                <a:gd name="T7" fmla="*/ 128 h 398"/>
                <a:gd name="T8" fmla="*/ 8 w 384"/>
                <a:gd name="T9" fmla="*/ 200 h 398"/>
                <a:gd name="T10" fmla="*/ 194 w 384"/>
                <a:gd name="T11" fmla="*/ 390 h 398"/>
                <a:gd name="T12" fmla="*/ 259 w 384"/>
                <a:gd name="T13" fmla="*/ 398 h 398"/>
                <a:gd name="T14" fmla="*/ 384 w 384"/>
                <a:gd name="T15" fmla="*/ 270 h 398"/>
                <a:gd name="T16" fmla="*/ 267 w 384"/>
                <a:gd name="T17" fmla="*/ 270 h 398"/>
                <a:gd name="T18" fmla="*/ 193 w 384"/>
                <a:gd name="T19" fmla="*/ 301 h 398"/>
                <a:gd name="T20" fmla="*/ 119 w 384"/>
                <a:gd name="T21" fmla="*/ 268 h 398"/>
                <a:gd name="T22" fmla="*/ 115 w 384"/>
                <a:gd name="T23" fmla="*/ 228 h 398"/>
                <a:gd name="T24" fmla="*/ 143 w 384"/>
                <a:gd name="T25" fmla="*/ 227 h 398"/>
                <a:gd name="T26" fmla="*/ 159 w 384"/>
                <a:gd name="T27" fmla="*/ 255 h 398"/>
                <a:gd name="T28" fmla="*/ 192 w 384"/>
                <a:gd name="T29" fmla="*/ 268 h 398"/>
                <a:gd name="T30" fmla="*/ 232 w 384"/>
                <a:gd name="T31" fmla="*/ 242 h 398"/>
                <a:gd name="T32" fmla="*/ 211 w 384"/>
                <a:gd name="T33" fmla="*/ 219 h 398"/>
                <a:gd name="T34" fmla="*/ 194 w 384"/>
                <a:gd name="T35" fmla="*/ 215 h 398"/>
                <a:gd name="T36" fmla="*/ 147 w 384"/>
                <a:gd name="T37" fmla="*/ 201 h 398"/>
                <a:gd name="T38" fmla="*/ 113 w 384"/>
                <a:gd name="T39" fmla="*/ 154 h 398"/>
                <a:gd name="T40" fmla="*/ 151 w 384"/>
                <a:gd name="T41" fmla="*/ 104 h 398"/>
                <a:gd name="T42" fmla="*/ 226 w 384"/>
                <a:gd name="T43" fmla="*/ 102 h 398"/>
                <a:gd name="T44" fmla="*/ 263 w 384"/>
                <a:gd name="T45" fmla="*/ 130 h 398"/>
                <a:gd name="T46" fmla="*/ 262 w 384"/>
                <a:gd name="T47" fmla="*/ 161 h 398"/>
                <a:gd name="T48" fmla="*/ 235 w 384"/>
                <a:gd name="T49" fmla="*/ 163 h 398"/>
                <a:gd name="T50" fmla="*/ 214 w 384"/>
                <a:gd name="T51" fmla="*/ 135 h 398"/>
                <a:gd name="T52" fmla="*/ 165 w 384"/>
                <a:gd name="T53" fmla="*/ 136 h 398"/>
                <a:gd name="T54" fmla="*/ 160 w 384"/>
                <a:gd name="T55" fmla="*/ 158 h 398"/>
                <a:gd name="T56" fmla="*/ 179 w 384"/>
                <a:gd name="T57" fmla="*/ 170 h 398"/>
                <a:gd name="T58" fmla="*/ 199 w 384"/>
                <a:gd name="T59" fmla="*/ 174 h 398"/>
                <a:gd name="T60" fmla="*/ 255 w 384"/>
                <a:gd name="T61" fmla="*/ 194 h 398"/>
                <a:gd name="T62" fmla="*/ 276 w 384"/>
                <a:gd name="T63" fmla="*/ 23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4" h="398">
                  <a:moveTo>
                    <a:pt x="377" y="227"/>
                  </a:moveTo>
                  <a:cubicBezTo>
                    <a:pt x="378" y="218"/>
                    <a:pt x="379" y="209"/>
                    <a:pt x="379" y="200"/>
                  </a:cubicBezTo>
                  <a:cubicBezTo>
                    <a:pt x="379" y="148"/>
                    <a:pt x="361" y="103"/>
                    <a:pt x="325" y="67"/>
                  </a:cubicBezTo>
                  <a:cubicBezTo>
                    <a:pt x="289" y="30"/>
                    <a:pt x="245" y="11"/>
                    <a:pt x="194" y="11"/>
                  </a:cubicBezTo>
                  <a:cubicBezTo>
                    <a:pt x="188" y="11"/>
                    <a:pt x="182" y="11"/>
                    <a:pt x="177" y="12"/>
                  </a:cubicBezTo>
                  <a:cubicBezTo>
                    <a:pt x="161" y="4"/>
                    <a:pt x="143" y="0"/>
                    <a:pt x="125" y="0"/>
                  </a:cubicBezTo>
                  <a:cubicBezTo>
                    <a:pt x="91" y="0"/>
                    <a:pt x="60" y="14"/>
                    <a:pt x="36" y="38"/>
                  </a:cubicBezTo>
                  <a:cubicBezTo>
                    <a:pt x="13" y="62"/>
                    <a:pt x="0" y="93"/>
                    <a:pt x="0" y="128"/>
                  </a:cubicBezTo>
                  <a:cubicBezTo>
                    <a:pt x="0" y="145"/>
                    <a:pt x="3" y="162"/>
                    <a:pt x="10" y="178"/>
                  </a:cubicBezTo>
                  <a:cubicBezTo>
                    <a:pt x="9" y="185"/>
                    <a:pt x="8" y="193"/>
                    <a:pt x="8" y="200"/>
                  </a:cubicBezTo>
                  <a:cubicBezTo>
                    <a:pt x="8" y="252"/>
                    <a:pt x="27" y="297"/>
                    <a:pt x="62" y="334"/>
                  </a:cubicBezTo>
                  <a:cubicBezTo>
                    <a:pt x="99" y="371"/>
                    <a:pt x="143" y="390"/>
                    <a:pt x="194" y="390"/>
                  </a:cubicBezTo>
                  <a:cubicBezTo>
                    <a:pt x="199" y="390"/>
                    <a:pt x="206" y="389"/>
                    <a:pt x="213" y="388"/>
                  </a:cubicBezTo>
                  <a:cubicBezTo>
                    <a:pt x="228" y="394"/>
                    <a:pt x="243" y="398"/>
                    <a:pt x="259" y="398"/>
                  </a:cubicBezTo>
                  <a:cubicBezTo>
                    <a:pt x="293" y="398"/>
                    <a:pt x="323" y="384"/>
                    <a:pt x="348" y="360"/>
                  </a:cubicBezTo>
                  <a:cubicBezTo>
                    <a:pt x="371" y="335"/>
                    <a:pt x="384" y="304"/>
                    <a:pt x="384" y="270"/>
                  </a:cubicBezTo>
                  <a:cubicBezTo>
                    <a:pt x="384" y="255"/>
                    <a:pt x="382" y="241"/>
                    <a:pt x="377" y="227"/>
                  </a:cubicBezTo>
                  <a:close/>
                  <a:moveTo>
                    <a:pt x="267" y="270"/>
                  </a:moveTo>
                  <a:cubicBezTo>
                    <a:pt x="261" y="280"/>
                    <a:pt x="251" y="287"/>
                    <a:pt x="238" y="293"/>
                  </a:cubicBezTo>
                  <a:cubicBezTo>
                    <a:pt x="225" y="298"/>
                    <a:pt x="210" y="301"/>
                    <a:pt x="193" y="301"/>
                  </a:cubicBezTo>
                  <a:cubicBezTo>
                    <a:pt x="173" y="301"/>
                    <a:pt x="156" y="297"/>
                    <a:pt x="142" y="290"/>
                  </a:cubicBezTo>
                  <a:cubicBezTo>
                    <a:pt x="132" y="284"/>
                    <a:pt x="124" y="277"/>
                    <a:pt x="119" y="268"/>
                  </a:cubicBezTo>
                  <a:cubicBezTo>
                    <a:pt x="113" y="259"/>
                    <a:pt x="110" y="250"/>
                    <a:pt x="110" y="242"/>
                  </a:cubicBezTo>
                  <a:cubicBezTo>
                    <a:pt x="110" y="237"/>
                    <a:pt x="111" y="232"/>
                    <a:pt x="115" y="228"/>
                  </a:cubicBezTo>
                  <a:cubicBezTo>
                    <a:pt x="119" y="224"/>
                    <a:pt x="124" y="222"/>
                    <a:pt x="130" y="222"/>
                  </a:cubicBezTo>
                  <a:cubicBezTo>
                    <a:pt x="135" y="222"/>
                    <a:pt x="139" y="224"/>
                    <a:pt x="143" y="227"/>
                  </a:cubicBezTo>
                  <a:cubicBezTo>
                    <a:pt x="147" y="230"/>
                    <a:pt x="149" y="235"/>
                    <a:pt x="151" y="240"/>
                  </a:cubicBezTo>
                  <a:cubicBezTo>
                    <a:pt x="151" y="240"/>
                    <a:pt x="154" y="245"/>
                    <a:pt x="159" y="255"/>
                  </a:cubicBezTo>
                  <a:cubicBezTo>
                    <a:pt x="162" y="258"/>
                    <a:pt x="166" y="261"/>
                    <a:pt x="171" y="264"/>
                  </a:cubicBezTo>
                  <a:cubicBezTo>
                    <a:pt x="176" y="267"/>
                    <a:pt x="183" y="268"/>
                    <a:pt x="192" y="268"/>
                  </a:cubicBezTo>
                  <a:cubicBezTo>
                    <a:pt x="204" y="268"/>
                    <a:pt x="213" y="265"/>
                    <a:pt x="221" y="260"/>
                  </a:cubicBezTo>
                  <a:cubicBezTo>
                    <a:pt x="228" y="255"/>
                    <a:pt x="232" y="249"/>
                    <a:pt x="232" y="242"/>
                  </a:cubicBezTo>
                  <a:cubicBezTo>
                    <a:pt x="232" y="236"/>
                    <a:pt x="230" y="231"/>
                    <a:pt x="226" y="228"/>
                  </a:cubicBezTo>
                  <a:cubicBezTo>
                    <a:pt x="222" y="224"/>
                    <a:pt x="217" y="221"/>
                    <a:pt x="211" y="219"/>
                  </a:cubicBezTo>
                  <a:cubicBezTo>
                    <a:pt x="209" y="219"/>
                    <a:pt x="207" y="218"/>
                    <a:pt x="204" y="218"/>
                  </a:cubicBezTo>
                  <a:cubicBezTo>
                    <a:pt x="201" y="217"/>
                    <a:pt x="198" y="216"/>
                    <a:pt x="194" y="215"/>
                  </a:cubicBezTo>
                  <a:cubicBezTo>
                    <a:pt x="191" y="214"/>
                    <a:pt x="187" y="213"/>
                    <a:pt x="185" y="213"/>
                  </a:cubicBezTo>
                  <a:cubicBezTo>
                    <a:pt x="170" y="210"/>
                    <a:pt x="158" y="206"/>
                    <a:pt x="147" y="201"/>
                  </a:cubicBezTo>
                  <a:cubicBezTo>
                    <a:pt x="138" y="197"/>
                    <a:pt x="130" y="191"/>
                    <a:pt x="123" y="183"/>
                  </a:cubicBezTo>
                  <a:cubicBezTo>
                    <a:pt x="116" y="175"/>
                    <a:pt x="113" y="165"/>
                    <a:pt x="113" y="154"/>
                  </a:cubicBezTo>
                  <a:cubicBezTo>
                    <a:pt x="113" y="142"/>
                    <a:pt x="117" y="132"/>
                    <a:pt x="123" y="124"/>
                  </a:cubicBezTo>
                  <a:cubicBezTo>
                    <a:pt x="130" y="115"/>
                    <a:pt x="139" y="109"/>
                    <a:pt x="151" y="104"/>
                  </a:cubicBezTo>
                  <a:cubicBezTo>
                    <a:pt x="163" y="99"/>
                    <a:pt x="177" y="97"/>
                    <a:pt x="193" y="97"/>
                  </a:cubicBezTo>
                  <a:cubicBezTo>
                    <a:pt x="204" y="97"/>
                    <a:pt x="215" y="99"/>
                    <a:pt x="226" y="102"/>
                  </a:cubicBezTo>
                  <a:cubicBezTo>
                    <a:pt x="236" y="105"/>
                    <a:pt x="244" y="109"/>
                    <a:pt x="250" y="114"/>
                  </a:cubicBezTo>
                  <a:cubicBezTo>
                    <a:pt x="255" y="119"/>
                    <a:pt x="260" y="124"/>
                    <a:pt x="263" y="130"/>
                  </a:cubicBezTo>
                  <a:cubicBezTo>
                    <a:pt x="266" y="136"/>
                    <a:pt x="268" y="142"/>
                    <a:pt x="268" y="146"/>
                  </a:cubicBezTo>
                  <a:cubicBezTo>
                    <a:pt x="268" y="152"/>
                    <a:pt x="266" y="157"/>
                    <a:pt x="262" y="161"/>
                  </a:cubicBezTo>
                  <a:cubicBezTo>
                    <a:pt x="258" y="165"/>
                    <a:pt x="253" y="167"/>
                    <a:pt x="247" y="167"/>
                  </a:cubicBezTo>
                  <a:cubicBezTo>
                    <a:pt x="242" y="167"/>
                    <a:pt x="238" y="166"/>
                    <a:pt x="235" y="163"/>
                  </a:cubicBezTo>
                  <a:cubicBezTo>
                    <a:pt x="233" y="161"/>
                    <a:pt x="230" y="157"/>
                    <a:pt x="226" y="152"/>
                  </a:cubicBezTo>
                  <a:cubicBezTo>
                    <a:pt x="224" y="146"/>
                    <a:pt x="220" y="140"/>
                    <a:pt x="214" y="135"/>
                  </a:cubicBezTo>
                  <a:cubicBezTo>
                    <a:pt x="209" y="131"/>
                    <a:pt x="201" y="130"/>
                    <a:pt x="190" y="130"/>
                  </a:cubicBezTo>
                  <a:cubicBezTo>
                    <a:pt x="179" y="130"/>
                    <a:pt x="171" y="132"/>
                    <a:pt x="165" y="136"/>
                  </a:cubicBezTo>
                  <a:cubicBezTo>
                    <a:pt x="159" y="140"/>
                    <a:pt x="156" y="144"/>
                    <a:pt x="156" y="150"/>
                  </a:cubicBezTo>
                  <a:cubicBezTo>
                    <a:pt x="156" y="153"/>
                    <a:pt x="157" y="156"/>
                    <a:pt x="160" y="158"/>
                  </a:cubicBezTo>
                  <a:cubicBezTo>
                    <a:pt x="162" y="161"/>
                    <a:pt x="165" y="164"/>
                    <a:pt x="168" y="165"/>
                  </a:cubicBezTo>
                  <a:cubicBezTo>
                    <a:pt x="170" y="167"/>
                    <a:pt x="174" y="168"/>
                    <a:pt x="179" y="170"/>
                  </a:cubicBezTo>
                  <a:cubicBezTo>
                    <a:pt x="180" y="170"/>
                    <a:pt x="183" y="171"/>
                    <a:pt x="188" y="172"/>
                  </a:cubicBezTo>
                  <a:cubicBezTo>
                    <a:pt x="192" y="173"/>
                    <a:pt x="196" y="174"/>
                    <a:pt x="199" y="174"/>
                  </a:cubicBezTo>
                  <a:cubicBezTo>
                    <a:pt x="205" y="176"/>
                    <a:pt x="216" y="178"/>
                    <a:pt x="230" y="183"/>
                  </a:cubicBezTo>
                  <a:cubicBezTo>
                    <a:pt x="239" y="186"/>
                    <a:pt x="247" y="190"/>
                    <a:pt x="255" y="194"/>
                  </a:cubicBezTo>
                  <a:cubicBezTo>
                    <a:pt x="262" y="200"/>
                    <a:pt x="268" y="206"/>
                    <a:pt x="271" y="212"/>
                  </a:cubicBezTo>
                  <a:cubicBezTo>
                    <a:pt x="275" y="220"/>
                    <a:pt x="276" y="228"/>
                    <a:pt x="276" y="238"/>
                  </a:cubicBezTo>
                  <a:cubicBezTo>
                    <a:pt x="276" y="250"/>
                    <a:pt x="273" y="260"/>
                    <a:pt x="267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333011" y="4777793"/>
            <a:ext cx="25752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/>
              <a:t>5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028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11944" y="373528"/>
            <a:ext cx="640531" cy="590372"/>
          </a:xfrm>
          <a:custGeom>
            <a:avLst/>
            <a:gdLst>
              <a:gd name="T0" fmla="*/ 454 w 470"/>
              <a:gd name="T1" fmla="*/ 187 h 433"/>
              <a:gd name="T2" fmla="*/ 249 w 470"/>
              <a:gd name="T3" fmla="*/ 12 h 433"/>
              <a:gd name="T4" fmla="*/ 235 w 470"/>
              <a:gd name="T5" fmla="*/ 0 h 433"/>
              <a:gd name="T6" fmla="*/ 221 w 470"/>
              <a:gd name="T7" fmla="*/ 12 h 433"/>
              <a:gd name="T8" fmla="*/ 15 w 470"/>
              <a:gd name="T9" fmla="*/ 188 h 433"/>
              <a:gd name="T10" fmla="*/ 0 w 470"/>
              <a:gd name="T11" fmla="*/ 220 h 433"/>
              <a:gd name="T12" fmla="*/ 43 w 470"/>
              <a:gd name="T13" fmla="*/ 263 h 433"/>
              <a:gd name="T14" fmla="*/ 64 w 470"/>
              <a:gd name="T15" fmla="*/ 263 h 433"/>
              <a:gd name="T16" fmla="*/ 64 w 470"/>
              <a:gd name="T17" fmla="*/ 391 h 433"/>
              <a:gd name="T18" fmla="*/ 107 w 470"/>
              <a:gd name="T19" fmla="*/ 433 h 433"/>
              <a:gd name="T20" fmla="*/ 363 w 470"/>
              <a:gd name="T21" fmla="*/ 433 h 433"/>
              <a:gd name="T22" fmla="*/ 406 w 470"/>
              <a:gd name="T23" fmla="*/ 391 h 433"/>
              <a:gd name="T24" fmla="*/ 406 w 470"/>
              <a:gd name="T25" fmla="*/ 263 h 433"/>
              <a:gd name="T26" fmla="*/ 427 w 470"/>
              <a:gd name="T27" fmla="*/ 263 h 433"/>
              <a:gd name="T28" fmla="*/ 470 w 470"/>
              <a:gd name="T29" fmla="*/ 220 h 433"/>
              <a:gd name="T30" fmla="*/ 454 w 470"/>
              <a:gd name="T31" fmla="*/ 187 h 433"/>
              <a:gd name="T32" fmla="*/ 278 w 470"/>
              <a:gd name="T33" fmla="*/ 391 h 433"/>
              <a:gd name="T34" fmla="*/ 192 w 470"/>
              <a:gd name="T35" fmla="*/ 391 h 433"/>
              <a:gd name="T36" fmla="*/ 192 w 470"/>
              <a:gd name="T37" fmla="*/ 284 h 433"/>
              <a:gd name="T38" fmla="*/ 278 w 470"/>
              <a:gd name="T39" fmla="*/ 284 h 433"/>
              <a:gd name="T40" fmla="*/ 278 w 470"/>
              <a:gd name="T41" fmla="*/ 391 h 433"/>
              <a:gd name="T42" fmla="*/ 363 w 470"/>
              <a:gd name="T43" fmla="*/ 220 h 433"/>
              <a:gd name="T44" fmla="*/ 363 w 470"/>
              <a:gd name="T45" fmla="*/ 391 h 433"/>
              <a:gd name="T46" fmla="*/ 299 w 470"/>
              <a:gd name="T47" fmla="*/ 391 h 433"/>
              <a:gd name="T48" fmla="*/ 299 w 470"/>
              <a:gd name="T49" fmla="*/ 263 h 433"/>
              <a:gd name="T50" fmla="*/ 171 w 470"/>
              <a:gd name="T51" fmla="*/ 263 h 433"/>
              <a:gd name="T52" fmla="*/ 171 w 470"/>
              <a:gd name="T53" fmla="*/ 391 h 433"/>
              <a:gd name="T54" fmla="*/ 107 w 470"/>
              <a:gd name="T55" fmla="*/ 391 h 433"/>
              <a:gd name="T56" fmla="*/ 107 w 470"/>
              <a:gd name="T57" fmla="*/ 220 h 433"/>
              <a:gd name="T58" fmla="*/ 43 w 470"/>
              <a:gd name="T59" fmla="*/ 220 h 433"/>
              <a:gd name="T60" fmla="*/ 235 w 470"/>
              <a:gd name="T61" fmla="*/ 56 h 433"/>
              <a:gd name="T62" fmla="*/ 427 w 470"/>
              <a:gd name="T63" fmla="*/ 220 h 433"/>
              <a:gd name="T64" fmla="*/ 363 w 470"/>
              <a:gd name="T65" fmla="*/ 22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0" h="433">
                <a:moveTo>
                  <a:pt x="454" y="187"/>
                </a:moveTo>
                <a:cubicBezTo>
                  <a:pt x="382" y="126"/>
                  <a:pt x="250" y="13"/>
                  <a:pt x="249" y="12"/>
                </a:cubicBezTo>
                <a:cubicBezTo>
                  <a:pt x="235" y="0"/>
                  <a:pt x="235" y="0"/>
                  <a:pt x="235" y="0"/>
                </a:cubicBezTo>
                <a:cubicBezTo>
                  <a:pt x="221" y="12"/>
                  <a:pt x="221" y="12"/>
                  <a:pt x="221" y="12"/>
                </a:cubicBezTo>
                <a:cubicBezTo>
                  <a:pt x="220" y="13"/>
                  <a:pt x="88" y="126"/>
                  <a:pt x="15" y="188"/>
                </a:cubicBezTo>
                <a:cubicBezTo>
                  <a:pt x="6" y="196"/>
                  <a:pt x="0" y="208"/>
                  <a:pt x="0" y="220"/>
                </a:cubicBezTo>
                <a:cubicBezTo>
                  <a:pt x="0" y="244"/>
                  <a:pt x="19" y="263"/>
                  <a:pt x="43" y="263"/>
                </a:cubicBezTo>
                <a:cubicBezTo>
                  <a:pt x="64" y="263"/>
                  <a:pt x="64" y="263"/>
                  <a:pt x="64" y="263"/>
                </a:cubicBezTo>
                <a:cubicBezTo>
                  <a:pt x="64" y="391"/>
                  <a:pt x="64" y="391"/>
                  <a:pt x="64" y="391"/>
                </a:cubicBezTo>
                <a:cubicBezTo>
                  <a:pt x="64" y="414"/>
                  <a:pt x="83" y="433"/>
                  <a:pt x="107" y="433"/>
                </a:cubicBezTo>
                <a:cubicBezTo>
                  <a:pt x="363" y="433"/>
                  <a:pt x="363" y="433"/>
                  <a:pt x="363" y="433"/>
                </a:cubicBezTo>
                <a:cubicBezTo>
                  <a:pt x="387" y="433"/>
                  <a:pt x="406" y="414"/>
                  <a:pt x="406" y="391"/>
                </a:cubicBezTo>
                <a:cubicBezTo>
                  <a:pt x="406" y="263"/>
                  <a:pt x="406" y="263"/>
                  <a:pt x="406" y="263"/>
                </a:cubicBezTo>
                <a:cubicBezTo>
                  <a:pt x="427" y="263"/>
                  <a:pt x="427" y="263"/>
                  <a:pt x="427" y="263"/>
                </a:cubicBezTo>
                <a:cubicBezTo>
                  <a:pt x="451" y="263"/>
                  <a:pt x="470" y="244"/>
                  <a:pt x="470" y="220"/>
                </a:cubicBezTo>
                <a:cubicBezTo>
                  <a:pt x="470" y="207"/>
                  <a:pt x="464" y="195"/>
                  <a:pt x="454" y="187"/>
                </a:cubicBezTo>
                <a:close/>
                <a:moveTo>
                  <a:pt x="278" y="391"/>
                </a:moveTo>
                <a:cubicBezTo>
                  <a:pt x="192" y="391"/>
                  <a:pt x="192" y="391"/>
                  <a:pt x="192" y="391"/>
                </a:cubicBezTo>
                <a:cubicBezTo>
                  <a:pt x="192" y="284"/>
                  <a:pt x="192" y="284"/>
                  <a:pt x="192" y="284"/>
                </a:cubicBezTo>
                <a:cubicBezTo>
                  <a:pt x="278" y="284"/>
                  <a:pt x="278" y="284"/>
                  <a:pt x="278" y="284"/>
                </a:cubicBezTo>
                <a:lnTo>
                  <a:pt x="278" y="391"/>
                </a:lnTo>
                <a:close/>
                <a:moveTo>
                  <a:pt x="363" y="220"/>
                </a:moveTo>
                <a:cubicBezTo>
                  <a:pt x="363" y="391"/>
                  <a:pt x="363" y="391"/>
                  <a:pt x="363" y="391"/>
                </a:cubicBezTo>
                <a:cubicBezTo>
                  <a:pt x="363" y="391"/>
                  <a:pt x="299" y="391"/>
                  <a:pt x="299" y="391"/>
                </a:cubicBezTo>
                <a:cubicBezTo>
                  <a:pt x="299" y="263"/>
                  <a:pt x="299" y="263"/>
                  <a:pt x="299" y="263"/>
                </a:cubicBezTo>
                <a:cubicBezTo>
                  <a:pt x="171" y="263"/>
                  <a:pt x="171" y="263"/>
                  <a:pt x="171" y="263"/>
                </a:cubicBezTo>
                <a:cubicBezTo>
                  <a:pt x="171" y="391"/>
                  <a:pt x="171" y="391"/>
                  <a:pt x="171" y="391"/>
                </a:cubicBezTo>
                <a:cubicBezTo>
                  <a:pt x="107" y="391"/>
                  <a:pt x="107" y="391"/>
                  <a:pt x="107" y="391"/>
                </a:cubicBezTo>
                <a:cubicBezTo>
                  <a:pt x="107" y="220"/>
                  <a:pt x="107" y="220"/>
                  <a:pt x="107" y="220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102" y="171"/>
                  <a:pt x="199" y="87"/>
                  <a:pt x="235" y="56"/>
                </a:cubicBezTo>
                <a:cubicBezTo>
                  <a:pt x="271" y="87"/>
                  <a:pt x="368" y="171"/>
                  <a:pt x="427" y="220"/>
                </a:cubicBezTo>
                <a:cubicBezTo>
                  <a:pt x="427" y="220"/>
                  <a:pt x="363" y="220"/>
                  <a:pt x="363" y="2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299549" y="470386"/>
            <a:ext cx="466417" cy="464687"/>
          </a:xfrm>
          <a:custGeom>
            <a:avLst/>
            <a:gdLst>
              <a:gd name="T0" fmla="*/ 65 w 342"/>
              <a:gd name="T1" fmla="*/ 0 h 341"/>
              <a:gd name="T2" fmla="*/ 0 w 342"/>
              <a:gd name="T3" fmla="*/ 64 h 341"/>
              <a:gd name="T4" fmla="*/ 1 w 342"/>
              <a:gd name="T5" fmla="*/ 256 h 341"/>
              <a:gd name="T6" fmla="*/ 86 w 342"/>
              <a:gd name="T7" fmla="*/ 341 h 341"/>
              <a:gd name="T8" fmla="*/ 278 w 342"/>
              <a:gd name="T9" fmla="*/ 341 h 341"/>
              <a:gd name="T10" fmla="*/ 342 w 342"/>
              <a:gd name="T11" fmla="*/ 277 h 341"/>
              <a:gd name="T12" fmla="*/ 65 w 342"/>
              <a:gd name="T13" fmla="*/ 0 h 341"/>
              <a:gd name="T14" fmla="*/ 86 w 342"/>
              <a:gd name="T15" fmla="*/ 298 h 341"/>
              <a:gd name="T16" fmla="*/ 43 w 342"/>
              <a:gd name="T17" fmla="*/ 256 h 341"/>
              <a:gd name="T18" fmla="*/ 86 w 342"/>
              <a:gd name="T19" fmla="*/ 213 h 341"/>
              <a:gd name="T20" fmla="*/ 129 w 342"/>
              <a:gd name="T21" fmla="*/ 256 h 341"/>
              <a:gd name="T22" fmla="*/ 86 w 342"/>
              <a:gd name="T23" fmla="*/ 298 h 341"/>
              <a:gd name="T24" fmla="*/ 182 w 342"/>
              <a:gd name="T25" fmla="*/ 298 h 341"/>
              <a:gd name="T26" fmla="*/ 150 w 342"/>
              <a:gd name="T27" fmla="*/ 266 h 341"/>
              <a:gd name="T28" fmla="*/ 75 w 342"/>
              <a:gd name="T29" fmla="*/ 192 h 341"/>
              <a:gd name="T30" fmla="*/ 43 w 342"/>
              <a:gd name="T31" fmla="*/ 160 h 341"/>
              <a:gd name="T32" fmla="*/ 75 w 342"/>
              <a:gd name="T33" fmla="*/ 128 h 341"/>
              <a:gd name="T34" fmla="*/ 214 w 342"/>
              <a:gd name="T35" fmla="*/ 266 h 341"/>
              <a:gd name="T36" fmla="*/ 182 w 342"/>
              <a:gd name="T37" fmla="*/ 298 h 341"/>
              <a:gd name="T38" fmla="*/ 267 w 342"/>
              <a:gd name="T39" fmla="*/ 298 h 341"/>
              <a:gd name="T40" fmla="*/ 235 w 342"/>
              <a:gd name="T41" fmla="*/ 266 h 341"/>
              <a:gd name="T42" fmla="*/ 75 w 342"/>
              <a:gd name="T43" fmla="*/ 106 h 341"/>
              <a:gd name="T44" fmla="*/ 43 w 342"/>
              <a:gd name="T45" fmla="*/ 74 h 341"/>
              <a:gd name="T46" fmla="*/ 75 w 342"/>
              <a:gd name="T47" fmla="*/ 42 h 341"/>
              <a:gd name="T48" fmla="*/ 299 w 342"/>
              <a:gd name="T49" fmla="*/ 266 h 341"/>
              <a:gd name="T50" fmla="*/ 267 w 342"/>
              <a:gd name="T51" fmla="*/ 298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2" h="341">
                <a:moveTo>
                  <a:pt x="65" y="0"/>
                </a:moveTo>
                <a:cubicBezTo>
                  <a:pt x="29" y="0"/>
                  <a:pt x="0" y="28"/>
                  <a:pt x="0" y="64"/>
                </a:cubicBezTo>
                <a:cubicBezTo>
                  <a:pt x="0" y="65"/>
                  <a:pt x="1" y="251"/>
                  <a:pt x="1" y="256"/>
                </a:cubicBezTo>
                <a:cubicBezTo>
                  <a:pt x="1" y="303"/>
                  <a:pt x="39" y="341"/>
                  <a:pt x="86" y="341"/>
                </a:cubicBezTo>
                <a:cubicBezTo>
                  <a:pt x="90" y="341"/>
                  <a:pt x="276" y="341"/>
                  <a:pt x="278" y="341"/>
                </a:cubicBezTo>
                <a:cubicBezTo>
                  <a:pt x="313" y="341"/>
                  <a:pt x="342" y="312"/>
                  <a:pt x="342" y="277"/>
                </a:cubicBezTo>
                <a:cubicBezTo>
                  <a:pt x="342" y="124"/>
                  <a:pt x="218" y="0"/>
                  <a:pt x="65" y="0"/>
                </a:cubicBezTo>
                <a:close/>
                <a:moveTo>
                  <a:pt x="86" y="298"/>
                </a:moveTo>
                <a:cubicBezTo>
                  <a:pt x="62" y="298"/>
                  <a:pt x="43" y="279"/>
                  <a:pt x="43" y="256"/>
                </a:cubicBezTo>
                <a:cubicBezTo>
                  <a:pt x="43" y="232"/>
                  <a:pt x="62" y="213"/>
                  <a:pt x="86" y="213"/>
                </a:cubicBezTo>
                <a:cubicBezTo>
                  <a:pt x="110" y="213"/>
                  <a:pt x="129" y="232"/>
                  <a:pt x="129" y="256"/>
                </a:cubicBezTo>
                <a:cubicBezTo>
                  <a:pt x="129" y="279"/>
                  <a:pt x="110" y="298"/>
                  <a:pt x="86" y="298"/>
                </a:cubicBezTo>
                <a:close/>
                <a:moveTo>
                  <a:pt x="182" y="298"/>
                </a:moveTo>
                <a:cubicBezTo>
                  <a:pt x="164" y="298"/>
                  <a:pt x="150" y="284"/>
                  <a:pt x="150" y="266"/>
                </a:cubicBezTo>
                <a:cubicBezTo>
                  <a:pt x="150" y="225"/>
                  <a:pt x="117" y="192"/>
                  <a:pt x="75" y="192"/>
                </a:cubicBezTo>
                <a:cubicBezTo>
                  <a:pt x="58" y="192"/>
                  <a:pt x="43" y="177"/>
                  <a:pt x="43" y="160"/>
                </a:cubicBezTo>
                <a:cubicBezTo>
                  <a:pt x="43" y="142"/>
                  <a:pt x="58" y="128"/>
                  <a:pt x="75" y="128"/>
                </a:cubicBezTo>
                <a:cubicBezTo>
                  <a:pt x="152" y="128"/>
                  <a:pt x="214" y="190"/>
                  <a:pt x="214" y="266"/>
                </a:cubicBezTo>
                <a:cubicBezTo>
                  <a:pt x="214" y="284"/>
                  <a:pt x="200" y="298"/>
                  <a:pt x="182" y="298"/>
                </a:cubicBezTo>
                <a:close/>
                <a:moveTo>
                  <a:pt x="267" y="298"/>
                </a:moveTo>
                <a:cubicBezTo>
                  <a:pt x="250" y="298"/>
                  <a:pt x="235" y="284"/>
                  <a:pt x="235" y="266"/>
                </a:cubicBezTo>
                <a:cubicBezTo>
                  <a:pt x="235" y="178"/>
                  <a:pt x="164" y="106"/>
                  <a:pt x="75" y="106"/>
                </a:cubicBezTo>
                <a:cubicBezTo>
                  <a:pt x="58" y="106"/>
                  <a:pt x="43" y="92"/>
                  <a:pt x="43" y="74"/>
                </a:cubicBezTo>
                <a:cubicBezTo>
                  <a:pt x="43" y="57"/>
                  <a:pt x="58" y="42"/>
                  <a:pt x="75" y="42"/>
                </a:cubicBezTo>
                <a:cubicBezTo>
                  <a:pt x="199" y="42"/>
                  <a:pt x="299" y="143"/>
                  <a:pt x="299" y="266"/>
                </a:cubicBezTo>
                <a:cubicBezTo>
                  <a:pt x="299" y="284"/>
                  <a:pt x="285" y="298"/>
                  <a:pt x="267" y="2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114770" y="470386"/>
            <a:ext cx="522917" cy="464687"/>
          </a:xfrm>
          <a:custGeom>
            <a:avLst/>
            <a:gdLst>
              <a:gd name="T0" fmla="*/ 320 w 384"/>
              <a:gd name="T1" fmla="*/ 42 h 341"/>
              <a:gd name="T2" fmla="*/ 341 w 384"/>
              <a:gd name="T3" fmla="*/ 64 h 341"/>
              <a:gd name="T4" fmla="*/ 341 w 384"/>
              <a:gd name="T5" fmla="*/ 213 h 341"/>
              <a:gd name="T6" fmla="*/ 320 w 384"/>
              <a:gd name="T7" fmla="*/ 234 h 341"/>
              <a:gd name="T8" fmla="*/ 132 w 384"/>
              <a:gd name="T9" fmla="*/ 234 h 341"/>
              <a:gd name="T10" fmla="*/ 128 w 384"/>
              <a:gd name="T11" fmla="*/ 238 h 341"/>
              <a:gd name="T12" fmla="*/ 128 w 384"/>
              <a:gd name="T13" fmla="*/ 234 h 341"/>
              <a:gd name="T14" fmla="*/ 64 w 384"/>
              <a:gd name="T15" fmla="*/ 234 h 341"/>
              <a:gd name="T16" fmla="*/ 43 w 384"/>
              <a:gd name="T17" fmla="*/ 213 h 341"/>
              <a:gd name="T18" fmla="*/ 43 w 384"/>
              <a:gd name="T19" fmla="*/ 64 h 341"/>
              <a:gd name="T20" fmla="*/ 64 w 384"/>
              <a:gd name="T21" fmla="*/ 42 h 341"/>
              <a:gd name="T22" fmla="*/ 320 w 384"/>
              <a:gd name="T23" fmla="*/ 42 h 341"/>
              <a:gd name="T24" fmla="*/ 320 w 384"/>
              <a:gd name="T25" fmla="*/ 0 h 341"/>
              <a:gd name="T26" fmla="*/ 64 w 384"/>
              <a:gd name="T27" fmla="*/ 0 h 341"/>
              <a:gd name="T28" fmla="*/ 0 w 384"/>
              <a:gd name="T29" fmla="*/ 64 h 341"/>
              <a:gd name="T30" fmla="*/ 0 w 384"/>
              <a:gd name="T31" fmla="*/ 213 h 341"/>
              <a:gd name="T32" fmla="*/ 64 w 384"/>
              <a:gd name="T33" fmla="*/ 277 h 341"/>
              <a:gd name="T34" fmla="*/ 85 w 384"/>
              <a:gd name="T35" fmla="*/ 277 h 341"/>
              <a:gd name="T36" fmla="*/ 85 w 384"/>
              <a:gd name="T37" fmla="*/ 341 h 341"/>
              <a:gd name="T38" fmla="*/ 149 w 384"/>
              <a:gd name="T39" fmla="*/ 277 h 341"/>
              <a:gd name="T40" fmla="*/ 320 w 384"/>
              <a:gd name="T41" fmla="*/ 277 h 341"/>
              <a:gd name="T42" fmla="*/ 384 w 384"/>
              <a:gd name="T43" fmla="*/ 213 h 341"/>
              <a:gd name="T44" fmla="*/ 384 w 384"/>
              <a:gd name="T45" fmla="*/ 64 h 341"/>
              <a:gd name="T46" fmla="*/ 320 w 384"/>
              <a:gd name="T4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4" h="341">
                <a:moveTo>
                  <a:pt x="320" y="42"/>
                </a:moveTo>
                <a:cubicBezTo>
                  <a:pt x="332" y="42"/>
                  <a:pt x="341" y="52"/>
                  <a:pt x="341" y="64"/>
                </a:cubicBezTo>
                <a:cubicBezTo>
                  <a:pt x="341" y="213"/>
                  <a:pt x="341" y="213"/>
                  <a:pt x="341" y="213"/>
                </a:cubicBezTo>
                <a:cubicBezTo>
                  <a:pt x="341" y="225"/>
                  <a:pt x="332" y="234"/>
                  <a:pt x="320" y="234"/>
                </a:cubicBezTo>
                <a:cubicBezTo>
                  <a:pt x="132" y="234"/>
                  <a:pt x="132" y="234"/>
                  <a:pt x="132" y="234"/>
                </a:cubicBezTo>
                <a:cubicBezTo>
                  <a:pt x="128" y="238"/>
                  <a:pt x="128" y="238"/>
                  <a:pt x="128" y="238"/>
                </a:cubicBezTo>
                <a:cubicBezTo>
                  <a:pt x="128" y="234"/>
                  <a:pt x="128" y="234"/>
                  <a:pt x="128" y="234"/>
                </a:cubicBezTo>
                <a:cubicBezTo>
                  <a:pt x="64" y="234"/>
                  <a:pt x="64" y="234"/>
                  <a:pt x="64" y="234"/>
                </a:cubicBezTo>
                <a:cubicBezTo>
                  <a:pt x="52" y="234"/>
                  <a:pt x="43" y="225"/>
                  <a:pt x="43" y="213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52"/>
                  <a:pt x="52" y="42"/>
                  <a:pt x="64" y="42"/>
                </a:cubicBezTo>
                <a:lnTo>
                  <a:pt x="320" y="42"/>
                </a:lnTo>
                <a:close/>
                <a:moveTo>
                  <a:pt x="320" y="0"/>
                </a:moveTo>
                <a:cubicBezTo>
                  <a:pt x="64" y="0"/>
                  <a:pt x="64" y="0"/>
                  <a:pt x="64" y="0"/>
                </a:cubicBezTo>
                <a:cubicBezTo>
                  <a:pt x="29" y="0"/>
                  <a:pt x="0" y="28"/>
                  <a:pt x="0" y="64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8"/>
                  <a:pt x="29" y="277"/>
                  <a:pt x="64" y="277"/>
                </a:cubicBezTo>
                <a:cubicBezTo>
                  <a:pt x="85" y="277"/>
                  <a:pt x="85" y="277"/>
                  <a:pt x="85" y="277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49" y="277"/>
                  <a:pt x="149" y="277"/>
                  <a:pt x="149" y="277"/>
                </a:cubicBezTo>
                <a:cubicBezTo>
                  <a:pt x="320" y="277"/>
                  <a:pt x="320" y="277"/>
                  <a:pt x="320" y="277"/>
                </a:cubicBezTo>
                <a:cubicBezTo>
                  <a:pt x="355" y="277"/>
                  <a:pt x="384" y="248"/>
                  <a:pt x="384" y="213"/>
                </a:cubicBezTo>
                <a:cubicBezTo>
                  <a:pt x="384" y="64"/>
                  <a:pt x="384" y="64"/>
                  <a:pt x="384" y="64"/>
                </a:cubicBezTo>
                <a:cubicBezTo>
                  <a:pt x="384" y="28"/>
                  <a:pt x="355" y="0"/>
                  <a:pt x="3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2993410" y="411578"/>
            <a:ext cx="509657" cy="552321"/>
          </a:xfrm>
          <a:custGeom>
            <a:avLst/>
            <a:gdLst>
              <a:gd name="T0" fmla="*/ 187 w 374"/>
              <a:gd name="T1" fmla="*/ 43 h 405"/>
              <a:gd name="T2" fmla="*/ 278 w 374"/>
              <a:gd name="T3" fmla="*/ 80 h 405"/>
              <a:gd name="T4" fmla="*/ 315 w 374"/>
              <a:gd name="T5" fmla="*/ 168 h 405"/>
              <a:gd name="T6" fmla="*/ 278 w 374"/>
              <a:gd name="T7" fmla="*/ 256 h 405"/>
              <a:gd name="T8" fmla="*/ 187 w 374"/>
              <a:gd name="T9" fmla="*/ 345 h 405"/>
              <a:gd name="T10" fmla="*/ 96 w 374"/>
              <a:gd name="T11" fmla="*/ 256 h 405"/>
              <a:gd name="T12" fmla="*/ 59 w 374"/>
              <a:gd name="T13" fmla="*/ 168 h 405"/>
              <a:gd name="T14" fmla="*/ 96 w 374"/>
              <a:gd name="T15" fmla="*/ 80 h 405"/>
              <a:gd name="T16" fmla="*/ 187 w 374"/>
              <a:gd name="T17" fmla="*/ 43 h 405"/>
              <a:gd name="T18" fmla="*/ 187 w 374"/>
              <a:gd name="T19" fmla="*/ 0 h 405"/>
              <a:gd name="T20" fmla="*/ 66 w 374"/>
              <a:gd name="T21" fmla="*/ 49 h 405"/>
              <a:gd name="T22" fmla="*/ 66 w 374"/>
              <a:gd name="T23" fmla="*/ 287 h 405"/>
              <a:gd name="T24" fmla="*/ 187 w 374"/>
              <a:gd name="T25" fmla="*/ 405 h 405"/>
              <a:gd name="T26" fmla="*/ 308 w 374"/>
              <a:gd name="T27" fmla="*/ 287 h 405"/>
              <a:gd name="T28" fmla="*/ 308 w 374"/>
              <a:gd name="T29" fmla="*/ 49 h 405"/>
              <a:gd name="T30" fmla="*/ 187 w 374"/>
              <a:gd name="T31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4" h="405">
                <a:moveTo>
                  <a:pt x="187" y="43"/>
                </a:moveTo>
                <a:cubicBezTo>
                  <a:pt x="221" y="43"/>
                  <a:pt x="254" y="56"/>
                  <a:pt x="278" y="80"/>
                </a:cubicBezTo>
                <a:cubicBezTo>
                  <a:pt x="302" y="103"/>
                  <a:pt x="315" y="135"/>
                  <a:pt x="315" y="168"/>
                </a:cubicBezTo>
                <a:cubicBezTo>
                  <a:pt x="315" y="201"/>
                  <a:pt x="302" y="233"/>
                  <a:pt x="278" y="256"/>
                </a:cubicBezTo>
                <a:cubicBezTo>
                  <a:pt x="187" y="345"/>
                  <a:pt x="187" y="345"/>
                  <a:pt x="187" y="345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72" y="233"/>
                  <a:pt x="59" y="201"/>
                  <a:pt x="59" y="168"/>
                </a:cubicBezTo>
                <a:cubicBezTo>
                  <a:pt x="59" y="135"/>
                  <a:pt x="72" y="103"/>
                  <a:pt x="96" y="80"/>
                </a:cubicBezTo>
                <a:cubicBezTo>
                  <a:pt x="120" y="56"/>
                  <a:pt x="153" y="43"/>
                  <a:pt x="187" y="43"/>
                </a:cubicBezTo>
                <a:close/>
                <a:moveTo>
                  <a:pt x="187" y="0"/>
                </a:moveTo>
                <a:cubicBezTo>
                  <a:pt x="143" y="0"/>
                  <a:pt x="100" y="16"/>
                  <a:pt x="66" y="49"/>
                </a:cubicBezTo>
                <a:cubicBezTo>
                  <a:pt x="0" y="115"/>
                  <a:pt x="0" y="221"/>
                  <a:pt x="66" y="287"/>
                </a:cubicBezTo>
                <a:cubicBezTo>
                  <a:pt x="187" y="405"/>
                  <a:pt x="187" y="405"/>
                  <a:pt x="187" y="405"/>
                </a:cubicBezTo>
                <a:cubicBezTo>
                  <a:pt x="308" y="287"/>
                  <a:pt x="308" y="287"/>
                  <a:pt x="308" y="287"/>
                </a:cubicBezTo>
                <a:cubicBezTo>
                  <a:pt x="374" y="221"/>
                  <a:pt x="374" y="115"/>
                  <a:pt x="308" y="49"/>
                </a:cubicBezTo>
                <a:cubicBezTo>
                  <a:pt x="274" y="16"/>
                  <a:pt x="231" y="0"/>
                  <a:pt x="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3136390" y="542452"/>
            <a:ext cx="223696" cy="203517"/>
          </a:xfrm>
          <a:custGeom>
            <a:avLst/>
            <a:gdLst>
              <a:gd name="T0" fmla="*/ 82 w 164"/>
              <a:gd name="T1" fmla="*/ 21 h 149"/>
              <a:gd name="T2" fmla="*/ 120 w 164"/>
              <a:gd name="T3" fmla="*/ 37 h 149"/>
              <a:gd name="T4" fmla="*/ 120 w 164"/>
              <a:gd name="T5" fmla="*/ 112 h 149"/>
              <a:gd name="T6" fmla="*/ 82 w 164"/>
              <a:gd name="T7" fmla="*/ 128 h 149"/>
              <a:gd name="T8" fmla="*/ 44 w 164"/>
              <a:gd name="T9" fmla="*/ 112 h 149"/>
              <a:gd name="T10" fmla="*/ 44 w 164"/>
              <a:gd name="T11" fmla="*/ 37 h 149"/>
              <a:gd name="T12" fmla="*/ 82 w 164"/>
              <a:gd name="T13" fmla="*/ 21 h 149"/>
              <a:gd name="T14" fmla="*/ 82 w 164"/>
              <a:gd name="T15" fmla="*/ 0 h 149"/>
              <a:gd name="T16" fmla="*/ 29 w 164"/>
              <a:gd name="T17" fmla="*/ 22 h 149"/>
              <a:gd name="T18" fmla="*/ 29 w 164"/>
              <a:gd name="T19" fmla="*/ 127 h 149"/>
              <a:gd name="T20" fmla="*/ 82 w 164"/>
              <a:gd name="T21" fmla="*/ 149 h 149"/>
              <a:gd name="T22" fmla="*/ 135 w 164"/>
              <a:gd name="T23" fmla="*/ 127 h 149"/>
              <a:gd name="T24" fmla="*/ 135 w 164"/>
              <a:gd name="T25" fmla="*/ 22 h 149"/>
              <a:gd name="T26" fmla="*/ 82 w 164"/>
              <a:gd name="T2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4" h="149">
                <a:moveTo>
                  <a:pt x="82" y="21"/>
                </a:moveTo>
                <a:cubicBezTo>
                  <a:pt x="96" y="21"/>
                  <a:pt x="110" y="27"/>
                  <a:pt x="120" y="37"/>
                </a:cubicBezTo>
                <a:cubicBezTo>
                  <a:pt x="141" y="58"/>
                  <a:pt x="141" y="92"/>
                  <a:pt x="120" y="112"/>
                </a:cubicBezTo>
                <a:cubicBezTo>
                  <a:pt x="110" y="122"/>
                  <a:pt x="96" y="128"/>
                  <a:pt x="82" y="128"/>
                </a:cubicBezTo>
                <a:cubicBezTo>
                  <a:pt x="68" y="128"/>
                  <a:pt x="54" y="122"/>
                  <a:pt x="44" y="112"/>
                </a:cubicBezTo>
                <a:cubicBezTo>
                  <a:pt x="23" y="92"/>
                  <a:pt x="23" y="58"/>
                  <a:pt x="44" y="37"/>
                </a:cubicBezTo>
                <a:cubicBezTo>
                  <a:pt x="54" y="27"/>
                  <a:pt x="68" y="21"/>
                  <a:pt x="82" y="21"/>
                </a:cubicBezTo>
                <a:close/>
                <a:moveTo>
                  <a:pt x="82" y="0"/>
                </a:moveTo>
                <a:cubicBezTo>
                  <a:pt x="63" y="0"/>
                  <a:pt x="44" y="7"/>
                  <a:pt x="29" y="22"/>
                </a:cubicBezTo>
                <a:cubicBezTo>
                  <a:pt x="0" y="51"/>
                  <a:pt x="0" y="98"/>
                  <a:pt x="29" y="127"/>
                </a:cubicBezTo>
                <a:cubicBezTo>
                  <a:pt x="44" y="142"/>
                  <a:pt x="63" y="149"/>
                  <a:pt x="82" y="149"/>
                </a:cubicBezTo>
                <a:cubicBezTo>
                  <a:pt x="101" y="149"/>
                  <a:pt x="120" y="142"/>
                  <a:pt x="135" y="127"/>
                </a:cubicBezTo>
                <a:cubicBezTo>
                  <a:pt x="164" y="98"/>
                  <a:pt x="164" y="51"/>
                  <a:pt x="135" y="22"/>
                </a:cubicBezTo>
                <a:cubicBezTo>
                  <a:pt x="120" y="7"/>
                  <a:pt x="101" y="0"/>
                  <a:pt x="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858790" y="527462"/>
            <a:ext cx="522917" cy="379361"/>
          </a:xfrm>
          <a:custGeom>
            <a:avLst/>
            <a:gdLst>
              <a:gd name="T0" fmla="*/ 341 w 384"/>
              <a:gd name="T1" fmla="*/ 0 h 278"/>
              <a:gd name="T2" fmla="*/ 43 w 384"/>
              <a:gd name="T3" fmla="*/ 0 h 278"/>
              <a:gd name="T4" fmla="*/ 0 w 384"/>
              <a:gd name="T5" fmla="*/ 43 h 278"/>
              <a:gd name="T6" fmla="*/ 0 w 384"/>
              <a:gd name="T7" fmla="*/ 235 h 278"/>
              <a:gd name="T8" fmla="*/ 43 w 384"/>
              <a:gd name="T9" fmla="*/ 278 h 278"/>
              <a:gd name="T10" fmla="*/ 341 w 384"/>
              <a:gd name="T11" fmla="*/ 278 h 278"/>
              <a:gd name="T12" fmla="*/ 384 w 384"/>
              <a:gd name="T13" fmla="*/ 235 h 278"/>
              <a:gd name="T14" fmla="*/ 384 w 384"/>
              <a:gd name="T15" fmla="*/ 43 h 278"/>
              <a:gd name="T16" fmla="*/ 341 w 384"/>
              <a:gd name="T17" fmla="*/ 0 h 278"/>
              <a:gd name="T18" fmla="*/ 135 w 384"/>
              <a:gd name="T19" fmla="*/ 156 h 278"/>
              <a:gd name="T20" fmla="*/ 169 w 384"/>
              <a:gd name="T21" fmla="*/ 186 h 278"/>
              <a:gd name="T22" fmla="*/ 192 w 384"/>
              <a:gd name="T23" fmla="*/ 195 h 278"/>
              <a:gd name="T24" fmla="*/ 215 w 384"/>
              <a:gd name="T25" fmla="*/ 186 h 278"/>
              <a:gd name="T26" fmla="*/ 249 w 384"/>
              <a:gd name="T27" fmla="*/ 156 h 278"/>
              <a:gd name="T28" fmla="*/ 248 w 384"/>
              <a:gd name="T29" fmla="*/ 157 h 278"/>
              <a:gd name="T30" fmla="*/ 326 w 384"/>
              <a:gd name="T31" fmla="*/ 235 h 278"/>
              <a:gd name="T32" fmla="*/ 58 w 384"/>
              <a:gd name="T33" fmla="*/ 235 h 278"/>
              <a:gd name="T34" fmla="*/ 136 w 384"/>
              <a:gd name="T35" fmla="*/ 157 h 278"/>
              <a:gd name="T36" fmla="*/ 135 w 384"/>
              <a:gd name="T37" fmla="*/ 156 h 278"/>
              <a:gd name="T38" fmla="*/ 43 w 384"/>
              <a:gd name="T39" fmla="*/ 220 h 278"/>
              <a:gd name="T40" fmla="*/ 43 w 384"/>
              <a:gd name="T41" fmla="*/ 76 h 278"/>
              <a:gd name="T42" fmla="*/ 120 w 384"/>
              <a:gd name="T43" fmla="*/ 143 h 278"/>
              <a:gd name="T44" fmla="*/ 43 w 384"/>
              <a:gd name="T45" fmla="*/ 220 h 278"/>
              <a:gd name="T46" fmla="*/ 264 w 384"/>
              <a:gd name="T47" fmla="*/ 143 h 278"/>
              <a:gd name="T48" fmla="*/ 341 w 384"/>
              <a:gd name="T49" fmla="*/ 76 h 278"/>
              <a:gd name="T50" fmla="*/ 341 w 384"/>
              <a:gd name="T51" fmla="*/ 220 h 278"/>
              <a:gd name="T52" fmla="*/ 264 w 384"/>
              <a:gd name="T53" fmla="*/ 143 h 278"/>
              <a:gd name="T54" fmla="*/ 341 w 384"/>
              <a:gd name="T55" fmla="*/ 43 h 278"/>
              <a:gd name="T56" fmla="*/ 341 w 384"/>
              <a:gd name="T57" fmla="*/ 47 h 278"/>
              <a:gd name="T58" fmla="*/ 201 w 384"/>
              <a:gd name="T59" fmla="*/ 170 h 278"/>
              <a:gd name="T60" fmla="*/ 183 w 384"/>
              <a:gd name="T61" fmla="*/ 170 h 278"/>
              <a:gd name="T62" fmla="*/ 43 w 384"/>
              <a:gd name="T63" fmla="*/ 47 h 278"/>
              <a:gd name="T64" fmla="*/ 43 w 384"/>
              <a:gd name="T65" fmla="*/ 43 h 278"/>
              <a:gd name="T66" fmla="*/ 341 w 384"/>
              <a:gd name="T67" fmla="*/ 4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" h="278">
                <a:moveTo>
                  <a:pt x="34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9"/>
                  <a:pt x="19" y="278"/>
                  <a:pt x="43" y="278"/>
                </a:cubicBezTo>
                <a:cubicBezTo>
                  <a:pt x="341" y="278"/>
                  <a:pt x="341" y="278"/>
                  <a:pt x="341" y="278"/>
                </a:cubicBezTo>
                <a:cubicBezTo>
                  <a:pt x="365" y="278"/>
                  <a:pt x="384" y="259"/>
                  <a:pt x="384" y="235"/>
                </a:cubicBezTo>
                <a:cubicBezTo>
                  <a:pt x="384" y="43"/>
                  <a:pt x="384" y="43"/>
                  <a:pt x="384" y="43"/>
                </a:cubicBezTo>
                <a:cubicBezTo>
                  <a:pt x="384" y="19"/>
                  <a:pt x="365" y="0"/>
                  <a:pt x="341" y="0"/>
                </a:cubicBezTo>
                <a:close/>
                <a:moveTo>
                  <a:pt x="135" y="156"/>
                </a:moveTo>
                <a:cubicBezTo>
                  <a:pt x="169" y="186"/>
                  <a:pt x="169" y="186"/>
                  <a:pt x="169" y="186"/>
                </a:cubicBezTo>
                <a:cubicBezTo>
                  <a:pt x="175" y="192"/>
                  <a:pt x="184" y="195"/>
                  <a:pt x="192" y="195"/>
                </a:cubicBezTo>
                <a:cubicBezTo>
                  <a:pt x="200" y="195"/>
                  <a:pt x="209" y="192"/>
                  <a:pt x="215" y="186"/>
                </a:cubicBezTo>
                <a:cubicBezTo>
                  <a:pt x="249" y="156"/>
                  <a:pt x="249" y="156"/>
                  <a:pt x="249" y="156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326" y="235"/>
                  <a:pt x="326" y="235"/>
                  <a:pt x="326" y="235"/>
                </a:cubicBezTo>
                <a:cubicBezTo>
                  <a:pt x="58" y="235"/>
                  <a:pt x="58" y="235"/>
                  <a:pt x="58" y="235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5" y="156"/>
                  <a:pt x="135" y="156"/>
                  <a:pt x="135" y="156"/>
                </a:cubicBezTo>
                <a:close/>
                <a:moveTo>
                  <a:pt x="43" y="220"/>
                </a:moveTo>
                <a:cubicBezTo>
                  <a:pt x="43" y="76"/>
                  <a:pt x="43" y="76"/>
                  <a:pt x="43" y="76"/>
                </a:cubicBezTo>
                <a:cubicBezTo>
                  <a:pt x="120" y="143"/>
                  <a:pt x="120" y="143"/>
                  <a:pt x="120" y="143"/>
                </a:cubicBezTo>
                <a:lnTo>
                  <a:pt x="43" y="220"/>
                </a:lnTo>
                <a:close/>
                <a:moveTo>
                  <a:pt x="264" y="143"/>
                </a:moveTo>
                <a:cubicBezTo>
                  <a:pt x="341" y="76"/>
                  <a:pt x="341" y="76"/>
                  <a:pt x="341" y="76"/>
                </a:cubicBezTo>
                <a:cubicBezTo>
                  <a:pt x="341" y="220"/>
                  <a:pt x="341" y="220"/>
                  <a:pt x="341" y="220"/>
                </a:cubicBezTo>
                <a:lnTo>
                  <a:pt x="264" y="143"/>
                </a:lnTo>
                <a:close/>
                <a:moveTo>
                  <a:pt x="341" y="43"/>
                </a:moveTo>
                <a:cubicBezTo>
                  <a:pt x="341" y="47"/>
                  <a:pt x="341" y="47"/>
                  <a:pt x="341" y="47"/>
                </a:cubicBezTo>
                <a:cubicBezTo>
                  <a:pt x="201" y="170"/>
                  <a:pt x="201" y="170"/>
                  <a:pt x="201" y="170"/>
                </a:cubicBezTo>
                <a:cubicBezTo>
                  <a:pt x="196" y="174"/>
                  <a:pt x="188" y="174"/>
                  <a:pt x="183" y="170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3"/>
                  <a:pt x="43" y="43"/>
                  <a:pt x="43" y="43"/>
                </a:cubicBezTo>
                <a:lnTo>
                  <a:pt x="341" y="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4846394" y="440406"/>
            <a:ext cx="291727" cy="291727"/>
          </a:xfrm>
          <a:custGeom>
            <a:avLst/>
            <a:gdLst>
              <a:gd name="T0" fmla="*/ 107 w 214"/>
              <a:gd name="T1" fmla="*/ 43 h 214"/>
              <a:gd name="T2" fmla="*/ 171 w 214"/>
              <a:gd name="T3" fmla="*/ 107 h 214"/>
              <a:gd name="T4" fmla="*/ 107 w 214"/>
              <a:gd name="T5" fmla="*/ 171 h 214"/>
              <a:gd name="T6" fmla="*/ 43 w 214"/>
              <a:gd name="T7" fmla="*/ 107 h 214"/>
              <a:gd name="T8" fmla="*/ 107 w 214"/>
              <a:gd name="T9" fmla="*/ 43 h 214"/>
              <a:gd name="T10" fmla="*/ 107 w 214"/>
              <a:gd name="T11" fmla="*/ 0 h 214"/>
              <a:gd name="T12" fmla="*/ 0 w 214"/>
              <a:gd name="T13" fmla="*/ 107 h 214"/>
              <a:gd name="T14" fmla="*/ 107 w 214"/>
              <a:gd name="T15" fmla="*/ 214 h 214"/>
              <a:gd name="T16" fmla="*/ 214 w 214"/>
              <a:gd name="T17" fmla="*/ 107 h 214"/>
              <a:gd name="T18" fmla="*/ 107 w 214"/>
              <a:gd name="T1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214">
                <a:moveTo>
                  <a:pt x="107" y="43"/>
                </a:moveTo>
                <a:cubicBezTo>
                  <a:pt x="142" y="43"/>
                  <a:pt x="171" y="72"/>
                  <a:pt x="171" y="107"/>
                </a:cubicBezTo>
                <a:cubicBezTo>
                  <a:pt x="171" y="142"/>
                  <a:pt x="142" y="171"/>
                  <a:pt x="107" y="171"/>
                </a:cubicBezTo>
                <a:cubicBezTo>
                  <a:pt x="72" y="171"/>
                  <a:pt x="43" y="142"/>
                  <a:pt x="43" y="107"/>
                </a:cubicBezTo>
                <a:cubicBezTo>
                  <a:pt x="43" y="72"/>
                  <a:pt x="72" y="43"/>
                  <a:pt x="107" y="43"/>
                </a:cubicBez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4818143" y="760959"/>
            <a:ext cx="348804" cy="174114"/>
          </a:xfrm>
          <a:custGeom>
            <a:avLst/>
            <a:gdLst>
              <a:gd name="T0" fmla="*/ 128 w 256"/>
              <a:gd name="T1" fmla="*/ 43 h 128"/>
              <a:gd name="T2" fmla="*/ 209 w 256"/>
              <a:gd name="T3" fmla="*/ 73 h 128"/>
              <a:gd name="T4" fmla="*/ 128 w 256"/>
              <a:gd name="T5" fmla="*/ 85 h 128"/>
              <a:gd name="T6" fmla="*/ 47 w 256"/>
              <a:gd name="T7" fmla="*/ 74 h 128"/>
              <a:gd name="T8" fmla="*/ 128 w 256"/>
              <a:gd name="T9" fmla="*/ 43 h 128"/>
              <a:gd name="T10" fmla="*/ 128 w 256"/>
              <a:gd name="T11" fmla="*/ 0 h 128"/>
              <a:gd name="T12" fmla="*/ 0 w 256"/>
              <a:gd name="T13" fmla="*/ 85 h 128"/>
              <a:gd name="T14" fmla="*/ 128 w 256"/>
              <a:gd name="T15" fmla="*/ 128 h 128"/>
              <a:gd name="T16" fmla="*/ 256 w 256"/>
              <a:gd name="T17" fmla="*/ 85 h 128"/>
              <a:gd name="T18" fmla="*/ 128 w 256"/>
              <a:gd name="T1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128">
                <a:moveTo>
                  <a:pt x="128" y="43"/>
                </a:moveTo>
                <a:cubicBezTo>
                  <a:pt x="171" y="43"/>
                  <a:pt x="198" y="59"/>
                  <a:pt x="209" y="73"/>
                </a:cubicBezTo>
                <a:cubicBezTo>
                  <a:pt x="194" y="79"/>
                  <a:pt x="167" y="85"/>
                  <a:pt x="128" y="85"/>
                </a:cubicBezTo>
                <a:cubicBezTo>
                  <a:pt x="86" y="85"/>
                  <a:pt x="60" y="79"/>
                  <a:pt x="47" y="74"/>
                </a:cubicBezTo>
                <a:cubicBezTo>
                  <a:pt x="56" y="59"/>
                  <a:pt x="84" y="43"/>
                  <a:pt x="128" y="43"/>
                </a:cubicBezTo>
                <a:close/>
                <a:moveTo>
                  <a:pt x="128" y="0"/>
                </a:moveTo>
                <a:cubicBezTo>
                  <a:pt x="48" y="0"/>
                  <a:pt x="0" y="43"/>
                  <a:pt x="0" y="85"/>
                </a:cubicBezTo>
                <a:cubicBezTo>
                  <a:pt x="0" y="107"/>
                  <a:pt x="48" y="128"/>
                  <a:pt x="128" y="128"/>
                </a:cubicBezTo>
                <a:cubicBezTo>
                  <a:pt x="203" y="128"/>
                  <a:pt x="256" y="107"/>
                  <a:pt x="256" y="85"/>
                </a:cubicBezTo>
                <a:cubicBezTo>
                  <a:pt x="256" y="64"/>
                  <a:pt x="206" y="0"/>
                  <a:pt x="1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922786" y="673326"/>
            <a:ext cx="231767" cy="58807"/>
          </a:xfrm>
          <a:custGeom>
            <a:avLst/>
            <a:gdLst>
              <a:gd name="T0" fmla="*/ 149 w 170"/>
              <a:gd name="T1" fmla="*/ 43 h 43"/>
              <a:gd name="T2" fmla="*/ 21 w 170"/>
              <a:gd name="T3" fmla="*/ 43 h 43"/>
              <a:gd name="T4" fmla="*/ 0 w 170"/>
              <a:gd name="T5" fmla="*/ 21 h 43"/>
              <a:gd name="T6" fmla="*/ 21 w 170"/>
              <a:gd name="T7" fmla="*/ 0 h 43"/>
              <a:gd name="T8" fmla="*/ 149 w 170"/>
              <a:gd name="T9" fmla="*/ 0 h 43"/>
              <a:gd name="T10" fmla="*/ 170 w 170"/>
              <a:gd name="T11" fmla="*/ 21 h 43"/>
              <a:gd name="T12" fmla="*/ 149 w 170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43">
                <a:moveTo>
                  <a:pt x="149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9" y="43"/>
                  <a:pt x="0" y="33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61" y="0"/>
                  <a:pt x="170" y="10"/>
                  <a:pt x="170" y="21"/>
                </a:cubicBezTo>
                <a:cubicBezTo>
                  <a:pt x="170" y="33"/>
                  <a:pt x="161" y="43"/>
                  <a:pt x="149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5631635" y="440406"/>
            <a:ext cx="291150" cy="291727"/>
          </a:xfrm>
          <a:custGeom>
            <a:avLst/>
            <a:gdLst>
              <a:gd name="T0" fmla="*/ 107 w 214"/>
              <a:gd name="T1" fmla="*/ 43 h 214"/>
              <a:gd name="T2" fmla="*/ 171 w 214"/>
              <a:gd name="T3" fmla="*/ 107 h 214"/>
              <a:gd name="T4" fmla="*/ 107 w 214"/>
              <a:gd name="T5" fmla="*/ 171 h 214"/>
              <a:gd name="T6" fmla="*/ 43 w 214"/>
              <a:gd name="T7" fmla="*/ 107 h 214"/>
              <a:gd name="T8" fmla="*/ 107 w 214"/>
              <a:gd name="T9" fmla="*/ 43 h 214"/>
              <a:gd name="T10" fmla="*/ 107 w 214"/>
              <a:gd name="T11" fmla="*/ 0 h 214"/>
              <a:gd name="T12" fmla="*/ 0 w 214"/>
              <a:gd name="T13" fmla="*/ 107 h 214"/>
              <a:gd name="T14" fmla="*/ 107 w 214"/>
              <a:gd name="T15" fmla="*/ 214 h 214"/>
              <a:gd name="T16" fmla="*/ 214 w 214"/>
              <a:gd name="T17" fmla="*/ 107 h 214"/>
              <a:gd name="T18" fmla="*/ 107 w 214"/>
              <a:gd name="T1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214">
                <a:moveTo>
                  <a:pt x="107" y="43"/>
                </a:moveTo>
                <a:cubicBezTo>
                  <a:pt x="142" y="43"/>
                  <a:pt x="171" y="72"/>
                  <a:pt x="171" y="107"/>
                </a:cubicBezTo>
                <a:cubicBezTo>
                  <a:pt x="171" y="142"/>
                  <a:pt x="142" y="171"/>
                  <a:pt x="107" y="171"/>
                </a:cubicBezTo>
                <a:cubicBezTo>
                  <a:pt x="72" y="171"/>
                  <a:pt x="43" y="142"/>
                  <a:pt x="43" y="107"/>
                </a:cubicBezTo>
                <a:cubicBezTo>
                  <a:pt x="43" y="72"/>
                  <a:pt x="72" y="43"/>
                  <a:pt x="107" y="43"/>
                </a:cubicBez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5602808" y="760959"/>
            <a:ext cx="348804" cy="174114"/>
          </a:xfrm>
          <a:custGeom>
            <a:avLst/>
            <a:gdLst>
              <a:gd name="T0" fmla="*/ 128 w 256"/>
              <a:gd name="T1" fmla="*/ 43 h 128"/>
              <a:gd name="T2" fmla="*/ 209 w 256"/>
              <a:gd name="T3" fmla="*/ 73 h 128"/>
              <a:gd name="T4" fmla="*/ 128 w 256"/>
              <a:gd name="T5" fmla="*/ 85 h 128"/>
              <a:gd name="T6" fmla="*/ 47 w 256"/>
              <a:gd name="T7" fmla="*/ 74 h 128"/>
              <a:gd name="T8" fmla="*/ 128 w 256"/>
              <a:gd name="T9" fmla="*/ 43 h 128"/>
              <a:gd name="T10" fmla="*/ 128 w 256"/>
              <a:gd name="T11" fmla="*/ 0 h 128"/>
              <a:gd name="T12" fmla="*/ 0 w 256"/>
              <a:gd name="T13" fmla="*/ 85 h 128"/>
              <a:gd name="T14" fmla="*/ 128 w 256"/>
              <a:gd name="T15" fmla="*/ 128 h 128"/>
              <a:gd name="T16" fmla="*/ 256 w 256"/>
              <a:gd name="T17" fmla="*/ 85 h 128"/>
              <a:gd name="T18" fmla="*/ 128 w 256"/>
              <a:gd name="T1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128">
                <a:moveTo>
                  <a:pt x="128" y="43"/>
                </a:moveTo>
                <a:cubicBezTo>
                  <a:pt x="171" y="43"/>
                  <a:pt x="198" y="59"/>
                  <a:pt x="209" y="73"/>
                </a:cubicBezTo>
                <a:cubicBezTo>
                  <a:pt x="194" y="79"/>
                  <a:pt x="167" y="85"/>
                  <a:pt x="128" y="85"/>
                </a:cubicBezTo>
                <a:cubicBezTo>
                  <a:pt x="86" y="85"/>
                  <a:pt x="60" y="79"/>
                  <a:pt x="47" y="74"/>
                </a:cubicBezTo>
                <a:cubicBezTo>
                  <a:pt x="56" y="59"/>
                  <a:pt x="84" y="43"/>
                  <a:pt x="128" y="43"/>
                </a:cubicBezTo>
                <a:close/>
                <a:moveTo>
                  <a:pt x="128" y="0"/>
                </a:moveTo>
                <a:cubicBezTo>
                  <a:pt x="48" y="0"/>
                  <a:pt x="0" y="43"/>
                  <a:pt x="0" y="85"/>
                </a:cubicBezTo>
                <a:cubicBezTo>
                  <a:pt x="0" y="107"/>
                  <a:pt x="48" y="128"/>
                  <a:pt x="128" y="128"/>
                </a:cubicBezTo>
                <a:cubicBezTo>
                  <a:pt x="203" y="128"/>
                  <a:pt x="256" y="107"/>
                  <a:pt x="256" y="85"/>
                </a:cubicBezTo>
                <a:cubicBezTo>
                  <a:pt x="256" y="64"/>
                  <a:pt x="206" y="0"/>
                  <a:pt x="1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6795083" y="673326"/>
            <a:ext cx="231767" cy="58807"/>
          </a:xfrm>
          <a:custGeom>
            <a:avLst/>
            <a:gdLst>
              <a:gd name="T0" fmla="*/ 149 w 170"/>
              <a:gd name="T1" fmla="*/ 43 h 43"/>
              <a:gd name="T2" fmla="*/ 21 w 170"/>
              <a:gd name="T3" fmla="*/ 43 h 43"/>
              <a:gd name="T4" fmla="*/ 0 w 170"/>
              <a:gd name="T5" fmla="*/ 21 h 43"/>
              <a:gd name="T6" fmla="*/ 21 w 170"/>
              <a:gd name="T7" fmla="*/ 0 h 43"/>
              <a:gd name="T8" fmla="*/ 149 w 170"/>
              <a:gd name="T9" fmla="*/ 0 h 43"/>
              <a:gd name="T10" fmla="*/ 170 w 170"/>
              <a:gd name="T11" fmla="*/ 21 h 43"/>
              <a:gd name="T12" fmla="*/ 149 w 170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43">
                <a:moveTo>
                  <a:pt x="149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9" y="43"/>
                  <a:pt x="0" y="33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61" y="0"/>
                  <a:pt x="170" y="10"/>
                  <a:pt x="170" y="21"/>
                </a:cubicBezTo>
                <a:cubicBezTo>
                  <a:pt x="170" y="33"/>
                  <a:pt x="161" y="43"/>
                  <a:pt x="149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882140" y="586268"/>
            <a:ext cx="57653" cy="232920"/>
          </a:xfrm>
          <a:custGeom>
            <a:avLst/>
            <a:gdLst>
              <a:gd name="T0" fmla="*/ 21 w 42"/>
              <a:gd name="T1" fmla="*/ 171 h 171"/>
              <a:gd name="T2" fmla="*/ 0 w 42"/>
              <a:gd name="T3" fmla="*/ 149 h 171"/>
              <a:gd name="T4" fmla="*/ 0 w 42"/>
              <a:gd name="T5" fmla="*/ 21 h 171"/>
              <a:gd name="T6" fmla="*/ 21 w 42"/>
              <a:gd name="T7" fmla="*/ 0 h 171"/>
              <a:gd name="T8" fmla="*/ 42 w 42"/>
              <a:gd name="T9" fmla="*/ 21 h 171"/>
              <a:gd name="T10" fmla="*/ 42 w 42"/>
              <a:gd name="T11" fmla="*/ 149 h 171"/>
              <a:gd name="T12" fmla="*/ 21 w 42"/>
              <a:gd name="T13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171">
                <a:moveTo>
                  <a:pt x="21" y="171"/>
                </a:moveTo>
                <a:cubicBezTo>
                  <a:pt x="9" y="171"/>
                  <a:pt x="0" y="161"/>
                  <a:pt x="0" y="149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33" y="0"/>
                  <a:pt x="42" y="10"/>
                  <a:pt x="42" y="21"/>
                </a:cubicBezTo>
                <a:cubicBezTo>
                  <a:pt x="42" y="149"/>
                  <a:pt x="42" y="149"/>
                  <a:pt x="42" y="149"/>
                </a:cubicBezTo>
                <a:cubicBezTo>
                  <a:pt x="42" y="161"/>
                  <a:pt x="33" y="171"/>
                  <a:pt x="21" y="1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503356" y="440406"/>
            <a:ext cx="291727" cy="291727"/>
          </a:xfrm>
          <a:custGeom>
            <a:avLst/>
            <a:gdLst>
              <a:gd name="T0" fmla="*/ 107 w 214"/>
              <a:gd name="T1" fmla="*/ 43 h 214"/>
              <a:gd name="T2" fmla="*/ 171 w 214"/>
              <a:gd name="T3" fmla="*/ 107 h 214"/>
              <a:gd name="T4" fmla="*/ 107 w 214"/>
              <a:gd name="T5" fmla="*/ 171 h 214"/>
              <a:gd name="T6" fmla="*/ 43 w 214"/>
              <a:gd name="T7" fmla="*/ 107 h 214"/>
              <a:gd name="T8" fmla="*/ 107 w 214"/>
              <a:gd name="T9" fmla="*/ 43 h 214"/>
              <a:gd name="T10" fmla="*/ 107 w 214"/>
              <a:gd name="T11" fmla="*/ 0 h 214"/>
              <a:gd name="T12" fmla="*/ 0 w 214"/>
              <a:gd name="T13" fmla="*/ 107 h 214"/>
              <a:gd name="T14" fmla="*/ 107 w 214"/>
              <a:gd name="T15" fmla="*/ 214 h 214"/>
              <a:gd name="T16" fmla="*/ 214 w 214"/>
              <a:gd name="T17" fmla="*/ 107 h 214"/>
              <a:gd name="T18" fmla="*/ 107 w 214"/>
              <a:gd name="T1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214">
                <a:moveTo>
                  <a:pt x="107" y="43"/>
                </a:moveTo>
                <a:cubicBezTo>
                  <a:pt x="142" y="43"/>
                  <a:pt x="171" y="72"/>
                  <a:pt x="171" y="107"/>
                </a:cubicBezTo>
                <a:cubicBezTo>
                  <a:pt x="171" y="142"/>
                  <a:pt x="142" y="171"/>
                  <a:pt x="107" y="171"/>
                </a:cubicBezTo>
                <a:cubicBezTo>
                  <a:pt x="72" y="171"/>
                  <a:pt x="43" y="142"/>
                  <a:pt x="43" y="107"/>
                </a:cubicBezTo>
                <a:cubicBezTo>
                  <a:pt x="43" y="72"/>
                  <a:pt x="72" y="43"/>
                  <a:pt x="107" y="43"/>
                </a:cubicBezTo>
                <a:close/>
                <a:moveTo>
                  <a:pt x="107" y="0"/>
                </a:move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6475106" y="760959"/>
            <a:ext cx="348804" cy="174114"/>
          </a:xfrm>
          <a:custGeom>
            <a:avLst/>
            <a:gdLst>
              <a:gd name="T0" fmla="*/ 128 w 256"/>
              <a:gd name="T1" fmla="*/ 43 h 128"/>
              <a:gd name="T2" fmla="*/ 209 w 256"/>
              <a:gd name="T3" fmla="*/ 73 h 128"/>
              <a:gd name="T4" fmla="*/ 128 w 256"/>
              <a:gd name="T5" fmla="*/ 85 h 128"/>
              <a:gd name="T6" fmla="*/ 47 w 256"/>
              <a:gd name="T7" fmla="*/ 74 h 128"/>
              <a:gd name="T8" fmla="*/ 128 w 256"/>
              <a:gd name="T9" fmla="*/ 43 h 128"/>
              <a:gd name="T10" fmla="*/ 128 w 256"/>
              <a:gd name="T11" fmla="*/ 0 h 128"/>
              <a:gd name="T12" fmla="*/ 0 w 256"/>
              <a:gd name="T13" fmla="*/ 85 h 128"/>
              <a:gd name="T14" fmla="*/ 128 w 256"/>
              <a:gd name="T15" fmla="*/ 128 h 128"/>
              <a:gd name="T16" fmla="*/ 256 w 256"/>
              <a:gd name="T17" fmla="*/ 85 h 128"/>
              <a:gd name="T18" fmla="*/ 128 w 256"/>
              <a:gd name="T1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128">
                <a:moveTo>
                  <a:pt x="128" y="43"/>
                </a:moveTo>
                <a:cubicBezTo>
                  <a:pt x="171" y="43"/>
                  <a:pt x="198" y="59"/>
                  <a:pt x="209" y="73"/>
                </a:cubicBezTo>
                <a:cubicBezTo>
                  <a:pt x="194" y="79"/>
                  <a:pt x="167" y="85"/>
                  <a:pt x="128" y="85"/>
                </a:cubicBezTo>
                <a:cubicBezTo>
                  <a:pt x="86" y="85"/>
                  <a:pt x="60" y="79"/>
                  <a:pt x="47" y="74"/>
                </a:cubicBezTo>
                <a:cubicBezTo>
                  <a:pt x="56" y="59"/>
                  <a:pt x="84" y="43"/>
                  <a:pt x="128" y="43"/>
                </a:cubicBezTo>
                <a:close/>
                <a:moveTo>
                  <a:pt x="128" y="0"/>
                </a:moveTo>
                <a:cubicBezTo>
                  <a:pt x="48" y="0"/>
                  <a:pt x="0" y="43"/>
                  <a:pt x="0" y="85"/>
                </a:cubicBezTo>
                <a:cubicBezTo>
                  <a:pt x="0" y="107"/>
                  <a:pt x="48" y="128"/>
                  <a:pt x="128" y="128"/>
                </a:cubicBezTo>
                <a:cubicBezTo>
                  <a:pt x="203" y="128"/>
                  <a:pt x="256" y="107"/>
                  <a:pt x="256" y="85"/>
                </a:cubicBezTo>
                <a:cubicBezTo>
                  <a:pt x="256" y="64"/>
                  <a:pt x="206" y="0"/>
                  <a:pt x="1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7462711" y="440406"/>
            <a:ext cx="291727" cy="291727"/>
          </a:xfrm>
          <a:custGeom>
            <a:avLst/>
            <a:gdLst>
              <a:gd name="T0" fmla="*/ 107 w 214"/>
              <a:gd name="T1" fmla="*/ 214 h 214"/>
              <a:gd name="T2" fmla="*/ 214 w 214"/>
              <a:gd name="T3" fmla="*/ 107 h 214"/>
              <a:gd name="T4" fmla="*/ 107 w 214"/>
              <a:gd name="T5" fmla="*/ 0 h 214"/>
              <a:gd name="T6" fmla="*/ 0 w 214"/>
              <a:gd name="T7" fmla="*/ 107 h 214"/>
              <a:gd name="T8" fmla="*/ 107 w 214"/>
              <a:gd name="T9" fmla="*/ 214 h 214"/>
              <a:gd name="T10" fmla="*/ 107 w 214"/>
              <a:gd name="T11" fmla="*/ 43 h 214"/>
              <a:gd name="T12" fmla="*/ 171 w 214"/>
              <a:gd name="T13" fmla="*/ 107 h 214"/>
              <a:gd name="T14" fmla="*/ 107 w 214"/>
              <a:gd name="T15" fmla="*/ 171 h 214"/>
              <a:gd name="T16" fmla="*/ 43 w 214"/>
              <a:gd name="T17" fmla="*/ 107 h 214"/>
              <a:gd name="T18" fmla="*/ 107 w 214"/>
              <a:gd name="T19" fmla="*/ 43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4" h="214">
                <a:moveTo>
                  <a:pt x="107" y="214"/>
                </a:moveTo>
                <a:cubicBezTo>
                  <a:pt x="166" y="214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8"/>
                  <a:pt x="0" y="107"/>
                </a:cubicBezTo>
                <a:cubicBezTo>
                  <a:pt x="0" y="166"/>
                  <a:pt x="48" y="214"/>
                  <a:pt x="107" y="214"/>
                </a:cubicBezTo>
                <a:close/>
                <a:moveTo>
                  <a:pt x="107" y="43"/>
                </a:moveTo>
                <a:cubicBezTo>
                  <a:pt x="142" y="43"/>
                  <a:pt x="171" y="72"/>
                  <a:pt x="171" y="107"/>
                </a:cubicBezTo>
                <a:cubicBezTo>
                  <a:pt x="171" y="142"/>
                  <a:pt x="142" y="171"/>
                  <a:pt x="107" y="171"/>
                </a:cubicBezTo>
                <a:cubicBezTo>
                  <a:pt x="72" y="171"/>
                  <a:pt x="43" y="142"/>
                  <a:pt x="43" y="107"/>
                </a:cubicBezTo>
                <a:cubicBezTo>
                  <a:pt x="43" y="72"/>
                  <a:pt x="72" y="43"/>
                  <a:pt x="107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768274" y="615095"/>
            <a:ext cx="145287" cy="145864"/>
          </a:xfrm>
          <a:custGeom>
            <a:avLst/>
            <a:gdLst>
              <a:gd name="T0" fmla="*/ 54 w 107"/>
              <a:gd name="T1" fmla="*/ 107 h 107"/>
              <a:gd name="T2" fmla="*/ 107 w 107"/>
              <a:gd name="T3" fmla="*/ 54 h 107"/>
              <a:gd name="T4" fmla="*/ 54 w 107"/>
              <a:gd name="T5" fmla="*/ 0 h 107"/>
              <a:gd name="T6" fmla="*/ 0 w 107"/>
              <a:gd name="T7" fmla="*/ 54 h 107"/>
              <a:gd name="T8" fmla="*/ 54 w 107"/>
              <a:gd name="T9" fmla="*/ 107 h 107"/>
              <a:gd name="T10" fmla="*/ 54 w 107"/>
              <a:gd name="T11" fmla="*/ 22 h 107"/>
              <a:gd name="T12" fmla="*/ 86 w 107"/>
              <a:gd name="T13" fmla="*/ 54 h 107"/>
              <a:gd name="T14" fmla="*/ 54 w 107"/>
              <a:gd name="T15" fmla="*/ 86 h 107"/>
              <a:gd name="T16" fmla="*/ 22 w 107"/>
              <a:gd name="T17" fmla="*/ 54 h 107"/>
              <a:gd name="T18" fmla="*/ 54 w 107"/>
              <a:gd name="T19" fmla="*/ 2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7">
                <a:moveTo>
                  <a:pt x="54" y="107"/>
                </a:moveTo>
                <a:cubicBezTo>
                  <a:pt x="83" y="107"/>
                  <a:pt x="107" y="83"/>
                  <a:pt x="107" y="54"/>
                </a:cubicBezTo>
                <a:cubicBezTo>
                  <a:pt x="107" y="24"/>
                  <a:pt x="83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7"/>
                  <a:pt x="54" y="107"/>
                </a:cubicBezTo>
                <a:close/>
                <a:moveTo>
                  <a:pt x="54" y="22"/>
                </a:moveTo>
                <a:cubicBezTo>
                  <a:pt x="71" y="22"/>
                  <a:pt x="86" y="36"/>
                  <a:pt x="86" y="54"/>
                </a:cubicBezTo>
                <a:cubicBezTo>
                  <a:pt x="86" y="71"/>
                  <a:pt x="71" y="86"/>
                  <a:pt x="54" y="86"/>
                </a:cubicBezTo>
                <a:cubicBezTo>
                  <a:pt x="36" y="86"/>
                  <a:pt x="22" y="71"/>
                  <a:pt x="22" y="54"/>
                </a:cubicBezTo>
                <a:cubicBezTo>
                  <a:pt x="22" y="36"/>
                  <a:pt x="36" y="22"/>
                  <a:pt x="54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7274760" y="760959"/>
            <a:ext cx="667628" cy="174114"/>
          </a:xfrm>
          <a:custGeom>
            <a:avLst/>
            <a:gdLst>
              <a:gd name="T0" fmla="*/ 416 w 490"/>
              <a:gd name="T1" fmla="*/ 13 h 128"/>
              <a:gd name="T2" fmla="*/ 353 w 490"/>
              <a:gd name="T3" fmla="*/ 33 h 128"/>
              <a:gd name="T4" fmla="*/ 245 w 490"/>
              <a:gd name="T5" fmla="*/ 0 h 128"/>
              <a:gd name="T6" fmla="*/ 136 w 490"/>
              <a:gd name="T7" fmla="*/ 33 h 128"/>
              <a:gd name="T8" fmla="*/ 74 w 490"/>
              <a:gd name="T9" fmla="*/ 13 h 128"/>
              <a:gd name="T10" fmla="*/ 0 w 490"/>
              <a:gd name="T11" fmla="*/ 59 h 128"/>
              <a:gd name="T12" fmla="*/ 74 w 490"/>
              <a:gd name="T13" fmla="*/ 82 h 128"/>
              <a:gd name="T14" fmla="*/ 109 w 490"/>
              <a:gd name="T15" fmla="*/ 80 h 128"/>
              <a:gd name="T16" fmla="*/ 108 w 490"/>
              <a:gd name="T17" fmla="*/ 85 h 128"/>
              <a:gd name="T18" fmla="*/ 245 w 490"/>
              <a:gd name="T19" fmla="*/ 128 h 128"/>
              <a:gd name="T20" fmla="*/ 382 w 490"/>
              <a:gd name="T21" fmla="*/ 85 h 128"/>
              <a:gd name="T22" fmla="*/ 381 w 490"/>
              <a:gd name="T23" fmla="*/ 80 h 128"/>
              <a:gd name="T24" fmla="*/ 416 w 490"/>
              <a:gd name="T25" fmla="*/ 82 h 128"/>
              <a:gd name="T26" fmla="*/ 490 w 490"/>
              <a:gd name="T27" fmla="*/ 59 h 128"/>
              <a:gd name="T28" fmla="*/ 416 w 490"/>
              <a:gd name="T29" fmla="*/ 13 h 128"/>
              <a:gd name="T30" fmla="*/ 74 w 490"/>
              <a:gd name="T31" fmla="*/ 61 h 128"/>
              <a:gd name="T32" fmla="*/ 23 w 490"/>
              <a:gd name="T33" fmla="*/ 54 h 128"/>
              <a:gd name="T34" fmla="*/ 74 w 490"/>
              <a:gd name="T35" fmla="*/ 34 h 128"/>
              <a:gd name="T36" fmla="*/ 121 w 490"/>
              <a:gd name="T37" fmla="*/ 49 h 128"/>
              <a:gd name="T38" fmla="*/ 116 w 490"/>
              <a:gd name="T39" fmla="*/ 56 h 128"/>
              <a:gd name="T40" fmla="*/ 74 w 490"/>
              <a:gd name="T41" fmla="*/ 61 h 128"/>
              <a:gd name="T42" fmla="*/ 245 w 490"/>
              <a:gd name="T43" fmla="*/ 85 h 128"/>
              <a:gd name="T44" fmla="*/ 156 w 490"/>
              <a:gd name="T45" fmla="*/ 73 h 128"/>
              <a:gd name="T46" fmla="*/ 245 w 490"/>
              <a:gd name="T47" fmla="*/ 43 h 128"/>
              <a:gd name="T48" fmla="*/ 333 w 490"/>
              <a:gd name="T49" fmla="*/ 73 h 128"/>
              <a:gd name="T50" fmla="*/ 245 w 490"/>
              <a:gd name="T51" fmla="*/ 85 h 128"/>
              <a:gd name="T52" fmla="*/ 416 w 490"/>
              <a:gd name="T53" fmla="*/ 61 h 128"/>
              <a:gd name="T54" fmla="*/ 374 w 490"/>
              <a:gd name="T55" fmla="*/ 57 h 128"/>
              <a:gd name="T56" fmla="*/ 368 w 490"/>
              <a:gd name="T57" fmla="*/ 49 h 128"/>
              <a:gd name="T58" fmla="*/ 416 w 490"/>
              <a:gd name="T59" fmla="*/ 34 h 128"/>
              <a:gd name="T60" fmla="*/ 467 w 490"/>
              <a:gd name="T61" fmla="*/ 53 h 128"/>
              <a:gd name="T62" fmla="*/ 416 w 490"/>
              <a:gd name="T63" fmla="*/ 6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0" h="128">
                <a:moveTo>
                  <a:pt x="416" y="13"/>
                </a:moveTo>
                <a:cubicBezTo>
                  <a:pt x="387" y="13"/>
                  <a:pt x="366" y="21"/>
                  <a:pt x="353" y="33"/>
                </a:cubicBezTo>
                <a:cubicBezTo>
                  <a:pt x="330" y="14"/>
                  <a:pt x="292" y="0"/>
                  <a:pt x="245" y="0"/>
                </a:cubicBezTo>
                <a:cubicBezTo>
                  <a:pt x="197" y="0"/>
                  <a:pt x="160" y="14"/>
                  <a:pt x="136" y="33"/>
                </a:cubicBezTo>
                <a:cubicBezTo>
                  <a:pt x="124" y="21"/>
                  <a:pt x="102" y="13"/>
                  <a:pt x="74" y="13"/>
                </a:cubicBezTo>
                <a:cubicBezTo>
                  <a:pt x="28" y="13"/>
                  <a:pt x="0" y="36"/>
                  <a:pt x="0" y="59"/>
                </a:cubicBezTo>
                <a:cubicBezTo>
                  <a:pt x="0" y="71"/>
                  <a:pt x="28" y="82"/>
                  <a:pt x="74" y="82"/>
                </a:cubicBezTo>
                <a:cubicBezTo>
                  <a:pt x="87" y="82"/>
                  <a:pt x="99" y="81"/>
                  <a:pt x="109" y="80"/>
                </a:cubicBezTo>
                <a:cubicBezTo>
                  <a:pt x="109" y="82"/>
                  <a:pt x="108" y="83"/>
                  <a:pt x="108" y="85"/>
                </a:cubicBezTo>
                <a:cubicBezTo>
                  <a:pt x="108" y="107"/>
                  <a:pt x="159" y="128"/>
                  <a:pt x="245" y="128"/>
                </a:cubicBezTo>
                <a:cubicBezTo>
                  <a:pt x="325" y="128"/>
                  <a:pt x="382" y="107"/>
                  <a:pt x="382" y="85"/>
                </a:cubicBezTo>
                <a:cubicBezTo>
                  <a:pt x="382" y="84"/>
                  <a:pt x="382" y="82"/>
                  <a:pt x="381" y="80"/>
                </a:cubicBezTo>
                <a:cubicBezTo>
                  <a:pt x="391" y="81"/>
                  <a:pt x="403" y="82"/>
                  <a:pt x="416" y="82"/>
                </a:cubicBezTo>
                <a:cubicBezTo>
                  <a:pt x="459" y="82"/>
                  <a:pt x="490" y="71"/>
                  <a:pt x="490" y="59"/>
                </a:cubicBezTo>
                <a:cubicBezTo>
                  <a:pt x="490" y="36"/>
                  <a:pt x="461" y="13"/>
                  <a:pt x="416" y="13"/>
                </a:cubicBezTo>
                <a:close/>
                <a:moveTo>
                  <a:pt x="74" y="61"/>
                </a:moveTo>
                <a:cubicBezTo>
                  <a:pt x="46" y="61"/>
                  <a:pt x="30" y="57"/>
                  <a:pt x="23" y="54"/>
                </a:cubicBezTo>
                <a:cubicBezTo>
                  <a:pt x="28" y="45"/>
                  <a:pt x="44" y="34"/>
                  <a:pt x="74" y="34"/>
                </a:cubicBezTo>
                <a:cubicBezTo>
                  <a:pt x="98" y="34"/>
                  <a:pt x="114" y="41"/>
                  <a:pt x="121" y="49"/>
                </a:cubicBezTo>
                <a:cubicBezTo>
                  <a:pt x="120" y="51"/>
                  <a:pt x="118" y="54"/>
                  <a:pt x="116" y="56"/>
                </a:cubicBezTo>
                <a:cubicBezTo>
                  <a:pt x="107" y="59"/>
                  <a:pt x="93" y="61"/>
                  <a:pt x="74" y="61"/>
                </a:cubicBezTo>
                <a:close/>
                <a:moveTo>
                  <a:pt x="245" y="85"/>
                </a:moveTo>
                <a:cubicBezTo>
                  <a:pt x="199" y="85"/>
                  <a:pt x="170" y="79"/>
                  <a:pt x="156" y="73"/>
                </a:cubicBezTo>
                <a:cubicBezTo>
                  <a:pt x="167" y="59"/>
                  <a:pt x="197" y="43"/>
                  <a:pt x="245" y="43"/>
                </a:cubicBezTo>
                <a:cubicBezTo>
                  <a:pt x="291" y="43"/>
                  <a:pt x="322" y="59"/>
                  <a:pt x="333" y="73"/>
                </a:cubicBezTo>
                <a:cubicBezTo>
                  <a:pt x="317" y="79"/>
                  <a:pt x="287" y="85"/>
                  <a:pt x="245" y="85"/>
                </a:cubicBezTo>
                <a:close/>
                <a:moveTo>
                  <a:pt x="416" y="61"/>
                </a:moveTo>
                <a:cubicBezTo>
                  <a:pt x="396" y="61"/>
                  <a:pt x="383" y="59"/>
                  <a:pt x="374" y="57"/>
                </a:cubicBezTo>
                <a:cubicBezTo>
                  <a:pt x="372" y="54"/>
                  <a:pt x="370" y="51"/>
                  <a:pt x="368" y="49"/>
                </a:cubicBezTo>
                <a:cubicBezTo>
                  <a:pt x="376" y="41"/>
                  <a:pt x="391" y="34"/>
                  <a:pt x="416" y="34"/>
                </a:cubicBezTo>
                <a:cubicBezTo>
                  <a:pt x="444" y="34"/>
                  <a:pt x="461" y="45"/>
                  <a:pt x="467" y="53"/>
                </a:cubicBezTo>
                <a:cubicBezTo>
                  <a:pt x="459" y="57"/>
                  <a:pt x="441" y="61"/>
                  <a:pt x="416" y="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7303587" y="615095"/>
            <a:ext cx="145287" cy="145864"/>
          </a:xfrm>
          <a:custGeom>
            <a:avLst/>
            <a:gdLst>
              <a:gd name="T0" fmla="*/ 53 w 107"/>
              <a:gd name="T1" fmla="*/ 107 h 107"/>
              <a:gd name="T2" fmla="*/ 107 w 107"/>
              <a:gd name="T3" fmla="*/ 54 h 107"/>
              <a:gd name="T4" fmla="*/ 53 w 107"/>
              <a:gd name="T5" fmla="*/ 0 h 107"/>
              <a:gd name="T6" fmla="*/ 0 w 107"/>
              <a:gd name="T7" fmla="*/ 54 h 107"/>
              <a:gd name="T8" fmla="*/ 53 w 107"/>
              <a:gd name="T9" fmla="*/ 107 h 107"/>
              <a:gd name="T10" fmla="*/ 53 w 107"/>
              <a:gd name="T11" fmla="*/ 22 h 107"/>
              <a:gd name="T12" fmla="*/ 85 w 107"/>
              <a:gd name="T13" fmla="*/ 54 h 107"/>
              <a:gd name="T14" fmla="*/ 53 w 107"/>
              <a:gd name="T15" fmla="*/ 86 h 107"/>
              <a:gd name="T16" fmla="*/ 21 w 107"/>
              <a:gd name="T17" fmla="*/ 54 h 107"/>
              <a:gd name="T18" fmla="*/ 53 w 107"/>
              <a:gd name="T19" fmla="*/ 2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7">
                <a:moveTo>
                  <a:pt x="53" y="107"/>
                </a:moveTo>
                <a:cubicBezTo>
                  <a:pt x="83" y="107"/>
                  <a:pt x="107" y="83"/>
                  <a:pt x="107" y="54"/>
                </a:cubicBezTo>
                <a:cubicBezTo>
                  <a:pt x="107" y="24"/>
                  <a:pt x="83" y="0"/>
                  <a:pt x="53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7"/>
                  <a:pt x="53" y="107"/>
                </a:cubicBezTo>
                <a:close/>
                <a:moveTo>
                  <a:pt x="53" y="22"/>
                </a:moveTo>
                <a:cubicBezTo>
                  <a:pt x="71" y="22"/>
                  <a:pt x="85" y="36"/>
                  <a:pt x="85" y="54"/>
                </a:cubicBezTo>
                <a:cubicBezTo>
                  <a:pt x="85" y="71"/>
                  <a:pt x="71" y="86"/>
                  <a:pt x="53" y="86"/>
                </a:cubicBezTo>
                <a:cubicBezTo>
                  <a:pt x="36" y="86"/>
                  <a:pt x="21" y="71"/>
                  <a:pt x="21" y="54"/>
                </a:cubicBezTo>
                <a:cubicBezTo>
                  <a:pt x="21" y="36"/>
                  <a:pt x="36" y="22"/>
                  <a:pt x="53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8277355" y="409272"/>
            <a:ext cx="464687" cy="497550"/>
          </a:xfrm>
          <a:custGeom>
            <a:avLst/>
            <a:gdLst>
              <a:gd name="T0" fmla="*/ 328 w 341"/>
              <a:gd name="T1" fmla="*/ 4 h 365"/>
              <a:gd name="T2" fmla="*/ 305 w 341"/>
              <a:gd name="T3" fmla="*/ 8 h 365"/>
              <a:gd name="T4" fmla="*/ 222 w 341"/>
              <a:gd name="T5" fmla="*/ 91 h 365"/>
              <a:gd name="T6" fmla="*/ 130 w 341"/>
              <a:gd name="T7" fmla="*/ 17 h 365"/>
              <a:gd name="T8" fmla="*/ 102 w 341"/>
              <a:gd name="T9" fmla="*/ 19 h 365"/>
              <a:gd name="T10" fmla="*/ 6 w 341"/>
              <a:gd name="T11" fmla="*/ 115 h 365"/>
              <a:gd name="T12" fmla="*/ 0 w 341"/>
              <a:gd name="T13" fmla="*/ 130 h 365"/>
              <a:gd name="T14" fmla="*/ 0 w 341"/>
              <a:gd name="T15" fmla="*/ 343 h 365"/>
              <a:gd name="T16" fmla="*/ 13 w 341"/>
              <a:gd name="T17" fmla="*/ 363 h 365"/>
              <a:gd name="T18" fmla="*/ 21 w 341"/>
              <a:gd name="T19" fmla="*/ 365 h 365"/>
              <a:gd name="T20" fmla="*/ 36 w 341"/>
              <a:gd name="T21" fmla="*/ 358 h 365"/>
              <a:gd name="T22" fmla="*/ 119 w 341"/>
              <a:gd name="T23" fmla="*/ 276 h 365"/>
              <a:gd name="T24" fmla="*/ 210 w 341"/>
              <a:gd name="T25" fmla="*/ 349 h 365"/>
              <a:gd name="T26" fmla="*/ 239 w 341"/>
              <a:gd name="T27" fmla="*/ 348 h 365"/>
              <a:gd name="T28" fmla="*/ 335 w 341"/>
              <a:gd name="T29" fmla="*/ 252 h 365"/>
              <a:gd name="T30" fmla="*/ 341 w 341"/>
              <a:gd name="T31" fmla="*/ 237 h 365"/>
              <a:gd name="T32" fmla="*/ 341 w 341"/>
              <a:gd name="T33" fmla="*/ 23 h 365"/>
              <a:gd name="T34" fmla="*/ 328 w 341"/>
              <a:gd name="T35" fmla="*/ 4 h 365"/>
              <a:gd name="T36" fmla="*/ 42 w 341"/>
              <a:gd name="T37" fmla="*/ 292 h 365"/>
              <a:gd name="T38" fmla="*/ 42 w 341"/>
              <a:gd name="T39" fmla="*/ 139 h 365"/>
              <a:gd name="T40" fmla="*/ 106 w 341"/>
              <a:gd name="T41" fmla="*/ 75 h 365"/>
              <a:gd name="T42" fmla="*/ 106 w 341"/>
              <a:gd name="T43" fmla="*/ 229 h 365"/>
              <a:gd name="T44" fmla="*/ 42 w 341"/>
              <a:gd name="T45" fmla="*/ 292 h 365"/>
              <a:gd name="T46" fmla="*/ 130 w 341"/>
              <a:gd name="T47" fmla="*/ 231 h 365"/>
              <a:gd name="T48" fmla="*/ 128 w 341"/>
              <a:gd name="T49" fmla="*/ 229 h 365"/>
              <a:gd name="T50" fmla="*/ 128 w 341"/>
              <a:gd name="T51" fmla="*/ 70 h 365"/>
              <a:gd name="T52" fmla="*/ 213 w 341"/>
              <a:gd name="T53" fmla="*/ 137 h 365"/>
              <a:gd name="T54" fmla="*/ 213 w 341"/>
              <a:gd name="T55" fmla="*/ 297 h 365"/>
              <a:gd name="T56" fmla="*/ 130 w 341"/>
              <a:gd name="T57" fmla="*/ 231 h 365"/>
              <a:gd name="T58" fmla="*/ 298 w 341"/>
              <a:gd name="T59" fmla="*/ 228 h 365"/>
              <a:gd name="T60" fmla="*/ 234 w 341"/>
              <a:gd name="T61" fmla="*/ 292 h 365"/>
              <a:gd name="T62" fmla="*/ 234 w 341"/>
              <a:gd name="T63" fmla="*/ 137 h 365"/>
              <a:gd name="T64" fmla="*/ 298 w 341"/>
              <a:gd name="T65" fmla="*/ 75 h 365"/>
              <a:gd name="T66" fmla="*/ 298 w 341"/>
              <a:gd name="T67" fmla="*/ 22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1" h="365">
                <a:moveTo>
                  <a:pt x="328" y="4"/>
                </a:moveTo>
                <a:cubicBezTo>
                  <a:pt x="320" y="0"/>
                  <a:pt x="311" y="2"/>
                  <a:pt x="305" y="8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22" y="11"/>
                  <a:pt x="110" y="11"/>
                  <a:pt x="102" y="19"/>
                </a:cubicBezTo>
                <a:cubicBezTo>
                  <a:pt x="6" y="115"/>
                  <a:pt x="6" y="115"/>
                  <a:pt x="6" y="115"/>
                </a:cubicBezTo>
                <a:cubicBezTo>
                  <a:pt x="2" y="119"/>
                  <a:pt x="0" y="124"/>
                  <a:pt x="0" y="130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352"/>
                  <a:pt x="5" y="360"/>
                  <a:pt x="13" y="363"/>
                </a:cubicBezTo>
                <a:cubicBezTo>
                  <a:pt x="15" y="364"/>
                  <a:pt x="18" y="365"/>
                  <a:pt x="21" y="365"/>
                </a:cubicBezTo>
                <a:cubicBezTo>
                  <a:pt x="27" y="365"/>
                  <a:pt x="32" y="362"/>
                  <a:pt x="36" y="358"/>
                </a:cubicBezTo>
                <a:cubicBezTo>
                  <a:pt x="119" y="276"/>
                  <a:pt x="119" y="276"/>
                  <a:pt x="119" y="276"/>
                </a:cubicBezTo>
                <a:cubicBezTo>
                  <a:pt x="210" y="349"/>
                  <a:pt x="210" y="349"/>
                  <a:pt x="210" y="349"/>
                </a:cubicBezTo>
                <a:cubicBezTo>
                  <a:pt x="219" y="356"/>
                  <a:pt x="231" y="355"/>
                  <a:pt x="239" y="348"/>
                </a:cubicBezTo>
                <a:cubicBezTo>
                  <a:pt x="335" y="252"/>
                  <a:pt x="335" y="252"/>
                  <a:pt x="335" y="252"/>
                </a:cubicBezTo>
                <a:cubicBezTo>
                  <a:pt x="339" y="248"/>
                  <a:pt x="341" y="242"/>
                  <a:pt x="341" y="237"/>
                </a:cubicBezTo>
                <a:cubicBezTo>
                  <a:pt x="341" y="23"/>
                  <a:pt x="341" y="23"/>
                  <a:pt x="341" y="23"/>
                </a:cubicBezTo>
                <a:cubicBezTo>
                  <a:pt x="341" y="15"/>
                  <a:pt x="336" y="7"/>
                  <a:pt x="328" y="4"/>
                </a:cubicBezTo>
                <a:close/>
                <a:moveTo>
                  <a:pt x="42" y="292"/>
                </a:moveTo>
                <a:cubicBezTo>
                  <a:pt x="42" y="139"/>
                  <a:pt x="42" y="139"/>
                  <a:pt x="42" y="139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229"/>
                  <a:pt x="106" y="229"/>
                  <a:pt x="106" y="229"/>
                </a:cubicBezTo>
                <a:cubicBezTo>
                  <a:pt x="105" y="230"/>
                  <a:pt x="42" y="292"/>
                  <a:pt x="42" y="292"/>
                </a:cubicBezTo>
                <a:close/>
                <a:moveTo>
                  <a:pt x="130" y="231"/>
                </a:moveTo>
                <a:cubicBezTo>
                  <a:pt x="130" y="230"/>
                  <a:pt x="129" y="230"/>
                  <a:pt x="128" y="229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8" y="70"/>
                  <a:pt x="212" y="137"/>
                  <a:pt x="213" y="137"/>
                </a:cubicBezTo>
                <a:cubicBezTo>
                  <a:pt x="213" y="297"/>
                  <a:pt x="213" y="297"/>
                  <a:pt x="213" y="297"/>
                </a:cubicBezTo>
                <a:cubicBezTo>
                  <a:pt x="130" y="231"/>
                  <a:pt x="130" y="231"/>
                  <a:pt x="130" y="231"/>
                </a:cubicBezTo>
                <a:close/>
                <a:moveTo>
                  <a:pt x="298" y="228"/>
                </a:moveTo>
                <a:cubicBezTo>
                  <a:pt x="234" y="292"/>
                  <a:pt x="234" y="292"/>
                  <a:pt x="234" y="292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6" y="137"/>
                  <a:pt x="298" y="75"/>
                  <a:pt x="298" y="75"/>
                </a:cubicBezTo>
                <a:lnTo>
                  <a:pt x="298" y="2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341924" y="1371509"/>
            <a:ext cx="551744" cy="465264"/>
          </a:xfrm>
          <a:custGeom>
            <a:avLst/>
            <a:gdLst>
              <a:gd name="T0" fmla="*/ 341 w 405"/>
              <a:gd name="T1" fmla="*/ 0 h 341"/>
              <a:gd name="T2" fmla="*/ 64 w 405"/>
              <a:gd name="T3" fmla="*/ 0 h 341"/>
              <a:gd name="T4" fmla="*/ 0 w 405"/>
              <a:gd name="T5" fmla="*/ 64 h 341"/>
              <a:gd name="T6" fmla="*/ 0 w 405"/>
              <a:gd name="T7" fmla="*/ 213 h 341"/>
              <a:gd name="T8" fmla="*/ 64 w 405"/>
              <a:gd name="T9" fmla="*/ 277 h 341"/>
              <a:gd name="T10" fmla="*/ 85 w 405"/>
              <a:gd name="T11" fmla="*/ 277 h 341"/>
              <a:gd name="T12" fmla="*/ 85 w 405"/>
              <a:gd name="T13" fmla="*/ 341 h 341"/>
              <a:gd name="T14" fmla="*/ 149 w 405"/>
              <a:gd name="T15" fmla="*/ 277 h 341"/>
              <a:gd name="T16" fmla="*/ 341 w 405"/>
              <a:gd name="T17" fmla="*/ 277 h 341"/>
              <a:gd name="T18" fmla="*/ 405 w 405"/>
              <a:gd name="T19" fmla="*/ 213 h 341"/>
              <a:gd name="T20" fmla="*/ 405 w 405"/>
              <a:gd name="T21" fmla="*/ 64 h 341"/>
              <a:gd name="T22" fmla="*/ 341 w 405"/>
              <a:gd name="T23" fmla="*/ 0 h 341"/>
              <a:gd name="T24" fmla="*/ 362 w 405"/>
              <a:gd name="T25" fmla="*/ 213 h 341"/>
              <a:gd name="T26" fmla="*/ 341 w 405"/>
              <a:gd name="T27" fmla="*/ 235 h 341"/>
              <a:gd name="T28" fmla="*/ 64 w 405"/>
              <a:gd name="T29" fmla="*/ 235 h 341"/>
              <a:gd name="T30" fmla="*/ 42 w 405"/>
              <a:gd name="T31" fmla="*/ 213 h 341"/>
              <a:gd name="T32" fmla="*/ 42 w 405"/>
              <a:gd name="T33" fmla="*/ 64 h 341"/>
              <a:gd name="T34" fmla="*/ 64 w 405"/>
              <a:gd name="T35" fmla="*/ 43 h 341"/>
              <a:gd name="T36" fmla="*/ 341 w 405"/>
              <a:gd name="T37" fmla="*/ 43 h 341"/>
              <a:gd name="T38" fmla="*/ 362 w 405"/>
              <a:gd name="T39" fmla="*/ 64 h 341"/>
              <a:gd name="T40" fmla="*/ 362 w 405"/>
              <a:gd name="T41" fmla="*/ 213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5" h="341">
                <a:moveTo>
                  <a:pt x="341" y="0"/>
                </a:moveTo>
                <a:cubicBezTo>
                  <a:pt x="64" y="0"/>
                  <a:pt x="64" y="0"/>
                  <a:pt x="64" y="0"/>
                </a:cubicBezTo>
                <a:cubicBezTo>
                  <a:pt x="28" y="0"/>
                  <a:pt x="0" y="29"/>
                  <a:pt x="0" y="64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9"/>
                  <a:pt x="28" y="277"/>
                  <a:pt x="64" y="277"/>
                </a:cubicBezTo>
                <a:cubicBezTo>
                  <a:pt x="85" y="277"/>
                  <a:pt x="85" y="277"/>
                  <a:pt x="85" y="277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149" y="277"/>
                  <a:pt x="149" y="277"/>
                  <a:pt x="149" y="277"/>
                </a:cubicBezTo>
                <a:cubicBezTo>
                  <a:pt x="341" y="277"/>
                  <a:pt x="341" y="277"/>
                  <a:pt x="341" y="277"/>
                </a:cubicBezTo>
                <a:cubicBezTo>
                  <a:pt x="376" y="277"/>
                  <a:pt x="405" y="249"/>
                  <a:pt x="405" y="213"/>
                </a:cubicBezTo>
                <a:cubicBezTo>
                  <a:pt x="405" y="64"/>
                  <a:pt x="405" y="64"/>
                  <a:pt x="405" y="64"/>
                </a:cubicBezTo>
                <a:cubicBezTo>
                  <a:pt x="405" y="29"/>
                  <a:pt x="376" y="0"/>
                  <a:pt x="341" y="0"/>
                </a:cubicBezTo>
                <a:close/>
                <a:moveTo>
                  <a:pt x="362" y="213"/>
                </a:moveTo>
                <a:cubicBezTo>
                  <a:pt x="362" y="225"/>
                  <a:pt x="353" y="235"/>
                  <a:pt x="341" y="235"/>
                </a:cubicBezTo>
                <a:cubicBezTo>
                  <a:pt x="64" y="235"/>
                  <a:pt x="64" y="235"/>
                  <a:pt x="64" y="235"/>
                </a:cubicBezTo>
                <a:cubicBezTo>
                  <a:pt x="52" y="235"/>
                  <a:pt x="42" y="225"/>
                  <a:pt x="42" y="213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52"/>
                  <a:pt x="52" y="43"/>
                  <a:pt x="64" y="43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53" y="43"/>
                  <a:pt x="362" y="52"/>
                  <a:pt x="362" y="64"/>
                </a:cubicBezTo>
                <a:lnTo>
                  <a:pt x="362" y="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28981" y="1502383"/>
            <a:ext cx="115883" cy="115883"/>
          </a:xfrm>
          <a:custGeom>
            <a:avLst/>
            <a:gdLst>
              <a:gd name="T0" fmla="*/ 42 w 85"/>
              <a:gd name="T1" fmla="*/ 85 h 85"/>
              <a:gd name="T2" fmla="*/ 0 w 85"/>
              <a:gd name="T3" fmla="*/ 43 h 85"/>
              <a:gd name="T4" fmla="*/ 42 w 85"/>
              <a:gd name="T5" fmla="*/ 0 h 85"/>
              <a:gd name="T6" fmla="*/ 85 w 85"/>
              <a:gd name="T7" fmla="*/ 43 h 85"/>
              <a:gd name="T8" fmla="*/ 42 w 85"/>
              <a:gd name="T9" fmla="*/ 85 h 85"/>
              <a:gd name="T10" fmla="*/ 42 w 85"/>
              <a:gd name="T11" fmla="*/ 21 h 85"/>
              <a:gd name="T12" fmla="*/ 21 w 85"/>
              <a:gd name="T13" fmla="*/ 43 h 85"/>
              <a:gd name="T14" fmla="*/ 42 w 85"/>
              <a:gd name="T15" fmla="*/ 64 h 85"/>
              <a:gd name="T16" fmla="*/ 64 w 85"/>
              <a:gd name="T17" fmla="*/ 43 h 85"/>
              <a:gd name="T18" fmla="*/ 42 w 85"/>
              <a:gd name="T19" fmla="*/ 2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85">
                <a:moveTo>
                  <a:pt x="42" y="85"/>
                </a:moveTo>
                <a:cubicBezTo>
                  <a:pt x="19" y="85"/>
                  <a:pt x="0" y="66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6" y="0"/>
                  <a:pt x="85" y="19"/>
                  <a:pt x="85" y="43"/>
                </a:cubicBezTo>
                <a:cubicBezTo>
                  <a:pt x="85" y="66"/>
                  <a:pt x="66" y="85"/>
                  <a:pt x="42" y="85"/>
                </a:cubicBezTo>
                <a:close/>
                <a:moveTo>
                  <a:pt x="42" y="21"/>
                </a:moveTo>
                <a:cubicBezTo>
                  <a:pt x="31" y="21"/>
                  <a:pt x="21" y="31"/>
                  <a:pt x="21" y="43"/>
                </a:cubicBezTo>
                <a:cubicBezTo>
                  <a:pt x="21" y="54"/>
                  <a:pt x="31" y="64"/>
                  <a:pt x="42" y="64"/>
                </a:cubicBezTo>
                <a:cubicBezTo>
                  <a:pt x="54" y="64"/>
                  <a:pt x="64" y="54"/>
                  <a:pt x="64" y="43"/>
                </a:cubicBezTo>
                <a:cubicBezTo>
                  <a:pt x="64" y="31"/>
                  <a:pt x="54" y="21"/>
                  <a:pt x="42" y="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59855" y="1502383"/>
            <a:ext cx="115883" cy="115883"/>
          </a:xfrm>
          <a:custGeom>
            <a:avLst/>
            <a:gdLst>
              <a:gd name="T0" fmla="*/ 42 w 85"/>
              <a:gd name="T1" fmla="*/ 85 h 85"/>
              <a:gd name="T2" fmla="*/ 0 w 85"/>
              <a:gd name="T3" fmla="*/ 43 h 85"/>
              <a:gd name="T4" fmla="*/ 42 w 85"/>
              <a:gd name="T5" fmla="*/ 0 h 85"/>
              <a:gd name="T6" fmla="*/ 85 w 85"/>
              <a:gd name="T7" fmla="*/ 43 h 85"/>
              <a:gd name="T8" fmla="*/ 42 w 85"/>
              <a:gd name="T9" fmla="*/ 85 h 85"/>
              <a:gd name="T10" fmla="*/ 42 w 85"/>
              <a:gd name="T11" fmla="*/ 21 h 85"/>
              <a:gd name="T12" fmla="*/ 21 w 85"/>
              <a:gd name="T13" fmla="*/ 43 h 85"/>
              <a:gd name="T14" fmla="*/ 42 w 85"/>
              <a:gd name="T15" fmla="*/ 64 h 85"/>
              <a:gd name="T16" fmla="*/ 64 w 85"/>
              <a:gd name="T17" fmla="*/ 43 h 85"/>
              <a:gd name="T18" fmla="*/ 42 w 85"/>
              <a:gd name="T19" fmla="*/ 2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85">
                <a:moveTo>
                  <a:pt x="42" y="85"/>
                </a:moveTo>
                <a:cubicBezTo>
                  <a:pt x="19" y="85"/>
                  <a:pt x="0" y="66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6" y="0"/>
                  <a:pt x="85" y="19"/>
                  <a:pt x="85" y="43"/>
                </a:cubicBezTo>
                <a:cubicBezTo>
                  <a:pt x="85" y="66"/>
                  <a:pt x="66" y="85"/>
                  <a:pt x="42" y="85"/>
                </a:cubicBezTo>
                <a:close/>
                <a:moveTo>
                  <a:pt x="42" y="21"/>
                </a:moveTo>
                <a:cubicBezTo>
                  <a:pt x="31" y="21"/>
                  <a:pt x="21" y="31"/>
                  <a:pt x="21" y="43"/>
                </a:cubicBezTo>
                <a:cubicBezTo>
                  <a:pt x="21" y="54"/>
                  <a:pt x="31" y="64"/>
                  <a:pt x="42" y="64"/>
                </a:cubicBezTo>
                <a:cubicBezTo>
                  <a:pt x="54" y="64"/>
                  <a:pt x="64" y="54"/>
                  <a:pt x="64" y="43"/>
                </a:cubicBezTo>
                <a:cubicBezTo>
                  <a:pt x="64" y="31"/>
                  <a:pt x="54" y="21"/>
                  <a:pt x="42" y="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690728" y="1502383"/>
            <a:ext cx="115883" cy="115883"/>
          </a:xfrm>
          <a:custGeom>
            <a:avLst/>
            <a:gdLst>
              <a:gd name="T0" fmla="*/ 42 w 85"/>
              <a:gd name="T1" fmla="*/ 85 h 85"/>
              <a:gd name="T2" fmla="*/ 0 w 85"/>
              <a:gd name="T3" fmla="*/ 43 h 85"/>
              <a:gd name="T4" fmla="*/ 42 w 85"/>
              <a:gd name="T5" fmla="*/ 0 h 85"/>
              <a:gd name="T6" fmla="*/ 85 w 85"/>
              <a:gd name="T7" fmla="*/ 43 h 85"/>
              <a:gd name="T8" fmla="*/ 42 w 85"/>
              <a:gd name="T9" fmla="*/ 85 h 85"/>
              <a:gd name="T10" fmla="*/ 42 w 85"/>
              <a:gd name="T11" fmla="*/ 21 h 85"/>
              <a:gd name="T12" fmla="*/ 21 w 85"/>
              <a:gd name="T13" fmla="*/ 43 h 85"/>
              <a:gd name="T14" fmla="*/ 42 w 85"/>
              <a:gd name="T15" fmla="*/ 64 h 85"/>
              <a:gd name="T16" fmla="*/ 64 w 85"/>
              <a:gd name="T17" fmla="*/ 43 h 85"/>
              <a:gd name="T18" fmla="*/ 42 w 85"/>
              <a:gd name="T19" fmla="*/ 2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85">
                <a:moveTo>
                  <a:pt x="42" y="85"/>
                </a:moveTo>
                <a:cubicBezTo>
                  <a:pt x="19" y="85"/>
                  <a:pt x="0" y="66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6" y="0"/>
                  <a:pt x="85" y="19"/>
                  <a:pt x="85" y="43"/>
                </a:cubicBezTo>
                <a:cubicBezTo>
                  <a:pt x="85" y="66"/>
                  <a:pt x="66" y="85"/>
                  <a:pt x="42" y="85"/>
                </a:cubicBezTo>
                <a:close/>
                <a:moveTo>
                  <a:pt x="42" y="21"/>
                </a:moveTo>
                <a:cubicBezTo>
                  <a:pt x="31" y="21"/>
                  <a:pt x="21" y="31"/>
                  <a:pt x="21" y="43"/>
                </a:cubicBezTo>
                <a:cubicBezTo>
                  <a:pt x="21" y="54"/>
                  <a:pt x="31" y="64"/>
                  <a:pt x="42" y="64"/>
                </a:cubicBezTo>
                <a:cubicBezTo>
                  <a:pt x="54" y="64"/>
                  <a:pt x="64" y="54"/>
                  <a:pt x="64" y="43"/>
                </a:cubicBezTo>
                <a:cubicBezTo>
                  <a:pt x="64" y="31"/>
                  <a:pt x="54" y="21"/>
                  <a:pt x="42" y="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1215374" y="1284452"/>
            <a:ext cx="563852" cy="534449"/>
          </a:xfrm>
          <a:custGeom>
            <a:avLst/>
            <a:gdLst>
              <a:gd name="T0" fmla="*/ 412 w 414"/>
              <a:gd name="T1" fmla="*/ 92 h 392"/>
              <a:gd name="T2" fmla="*/ 388 w 414"/>
              <a:gd name="T3" fmla="*/ 25 h 392"/>
              <a:gd name="T4" fmla="*/ 326 w 414"/>
              <a:gd name="T5" fmla="*/ 0 h 392"/>
              <a:gd name="T6" fmla="*/ 265 w 414"/>
              <a:gd name="T7" fmla="*/ 27 h 392"/>
              <a:gd name="T8" fmla="*/ 228 w 414"/>
              <a:gd name="T9" fmla="*/ 104 h 392"/>
              <a:gd name="T10" fmla="*/ 193 w 414"/>
              <a:gd name="T11" fmla="*/ 70 h 392"/>
              <a:gd name="T12" fmla="*/ 163 w 414"/>
              <a:gd name="T13" fmla="*/ 70 h 392"/>
              <a:gd name="T14" fmla="*/ 163 w 414"/>
              <a:gd name="T15" fmla="*/ 100 h 392"/>
              <a:gd name="T16" fmla="*/ 169 w 414"/>
              <a:gd name="T17" fmla="*/ 106 h 392"/>
              <a:gd name="T18" fmla="*/ 58 w 414"/>
              <a:gd name="T19" fmla="*/ 218 h 392"/>
              <a:gd name="T20" fmla="*/ 37 w 414"/>
              <a:gd name="T21" fmla="*/ 250 h 392"/>
              <a:gd name="T22" fmla="*/ 35 w 414"/>
              <a:gd name="T23" fmla="*/ 377 h 392"/>
              <a:gd name="T24" fmla="*/ 81 w 414"/>
              <a:gd name="T25" fmla="*/ 392 h 392"/>
              <a:gd name="T26" fmla="*/ 162 w 414"/>
              <a:gd name="T27" fmla="*/ 375 h 392"/>
              <a:gd name="T28" fmla="*/ 194 w 414"/>
              <a:gd name="T29" fmla="*/ 355 h 392"/>
              <a:gd name="T30" fmla="*/ 306 w 414"/>
              <a:gd name="T31" fmla="*/ 243 h 392"/>
              <a:gd name="T32" fmla="*/ 312 w 414"/>
              <a:gd name="T33" fmla="*/ 249 h 392"/>
              <a:gd name="T34" fmla="*/ 327 w 414"/>
              <a:gd name="T35" fmla="*/ 256 h 392"/>
              <a:gd name="T36" fmla="*/ 342 w 414"/>
              <a:gd name="T37" fmla="*/ 249 h 392"/>
              <a:gd name="T38" fmla="*/ 342 w 414"/>
              <a:gd name="T39" fmla="*/ 219 h 392"/>
              <a:gd name="T40" fmla="*/ 308 w 414"/>
              <a:gd name="T41" fmla="*/ 185 h 392"/>
              <a:gd name="T42" fmla="*/ 386 w 414"/>
              <a:gd name="T43" fmla="*/ 147 h 392"/>
              <a:gd name="T44" fmla="*/ 412 w 414"/>
              <a:gd name="T45" fmla="*/ 92 h 392"/>
              <a:gd name="T46" fmla="*/ 65 w 414"/>
              <a:gd name="T47" fmla="*/ 347 h 392"/>
              <a:gd name="T48" fmla="*/ 68 w 414"/>
              <a:gd name="T49" fmla="*/ 292 h 392"/>
              <a:gd name="T50" fmla="*/ 120 w 414"/>
              <a:gd name="T51" fmla="*/ 344 h 392"/>
              <a:gd name="T52" fmla="*/ 65 w 414"/>
              <a:gd name="T53" fmla="*/ 347 h 392"/>
              <a:gd name="T54" fmla="*/ 164 w 414"/>
              <a:gd name="T55" fmla="*/ 325 h 392"/>
              <a:gd name="T56" fmla="*/ 146 w 414"/>
              <a:gd name="T57" fmla="*/ 336 h 392"/>
              <a:gd name="T58" fmla="*/ 143 w 414"/>
              <a:gd name="T59" fmla="*/ 337 h 392"/>
              <a:gd name="T60" fmla="*/ 76 w 414"/>
              <a:gd name="T61" fmla="*/ 269 h 392"/>
              <a:gd name="T62" fmla="*/ 76 w 414"/>
              <a:gd name="T63" fmla="*/ 266 h 392"/>
              <a:gd name="T64" fmla="*/ 88 w 414"/>
              <a:gd name="T65" fmla="*/ 248 h 392"/>
              <a:gd name="T66" fmla="*/ 199 w 414"/>
              <a:gd name="T67" fmla="*/ 136 h 392"/>
              <a:gd name="T68" fmla="*/ 276 w 414"/>
              <a:gd name="T69" fmla="*/ 213 h 392"/>
              <a:gd name="T70" fmla="*/ 164 w 414"/>
              <a:gd name="T71" fmla="*/ 325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4" h="392">
                <a:moveTo>
                  <a:pt x="412" y="92"/>
                </a:moveTo>
                <a:cubicBezTo>
                  <a:pt x="414" y="67"/>
                  <a:pt x="405" y="41"/>
                  <a:pt x="388" y="25"/>
                </a:cubicBezTo>
                <a:cubicBezTo>
                  <a:pt x="372" y="9"/>
                  <a:pt x="349" y="0"/>
                  <a:pt x="326" y="0"/>
                </a:cubicBezTo>
                <a:cubicBezTo>
                  <a:pt x="301" y="0"/>
                  <a:pt x="279" y="10"/>
                  <a:pt x="265" y="27"/>
                </a:cubicBezTo>
                <a:cubicBezTo>
                  <a:pt x="251" y="45"/>
                  <a:pt x="236" y="83"/>
                  <a:pt x="228" y="104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85" y="61"/>
                  <a:pt x="171" y="61"/>
                  <a:pt x="163" y="70"/>
                </a:cubicBezTo>
                <a:cubicBezTo>
                  <a:pt x="155" y="78"/>
                  <a:pt x="155" y="92"/>
                  <a:pt x="163" y="100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58" y="218"/>
                  <a:pt x="58" y="218"/>
                  <a:pt x="58" y="218"/>
                </a:cubicBezTo>
                <a:cubicBezTo>
                  <a:pt x="50" y="226"/>
                  <a:pt x="42" y="237"/>
                  <a:pt x="37" y="250"/>
                </a:cubicBezTo>
                <a:cubicBezTo>
                  <a:pt x="37" y="251"/>
                  <a:pt x="0" y="343"/>
                  <a:pt x="35" y="377"/>
                </a:cubicBezTo>
                <a:cubicBezTo>
                  <a:pt x="46" y="389"/>
                  <a:pt x="63" y="392"/>
                  <a:pt x="81" y="392"/>
                </a:cubicBezTo>
                <a:cubicBezTo>
                  <a:pt x="119" y="392"/>
                  <a:pt x="162" y="376"/>
                  <a:pt x="162" y="375"/>
                </a:cubicBezTo>
                <a:cubicBezTo>
                  <a:pt x="175" y="370"/>
                  <a:pt x="187" y="363"/>
                  <a:pt x="194" y="355"/>
                </a:cubicBezTo>
                <a:cubicBezTo>
                  <a:pt x="306" y="243"/>
                  <a:pt x="306" y="243"/>
                  <a:pt x="306" y="243"/>
                </a:cubicBezTo>
                <a:cubicBezTo>
                  <a:pt x="312" y="249"/>
                  <a:pt x="312" y="249"/>
                  <a:pt x="312" y="249"/>
                </a:cubicBezTo>
                <a:cubicBezTo>
                  <a:pt x="316" y="253"/>
                  <a:pt x="322" y="256"/>
                  <a:pt x="327" y="256"/>
                </a:cubicBezTo>
                <a:cubicBezTo>
                  <a:pt x="333" y="256"/>
                  <a:pt x="338" y="253"/>
                  <a:pt x="342" y="249"/>
                </a:cubicBezTo>
                <a:cubicBezTo>
                  <a:pt x="351" y="241"/>
                  <a:pt x="351" y="228"/>
                  <a:pt x="342" y="219"/>
                </a:cubicBezTo>
                <a:cubicBezTo>
                  <a:pt x="308" y="185"/>
                  <a:pt x="308" y="185"/>
                  <a:pt x="308" y="185"/>
                </a:cubicBezTo>
                <a:cubicBezTo>
                  <a:pt x="330" y="177"/>
                  <a:pt x="367" y="162"/>
                  <a:pt x="386" y="147"/>
                </a:cubicBezTo>
                <a:cubicBezTo>
                  <a:pt x="401" y="135"/>
                  <a:pt x="411" y="115"/>
                  <a:pt x="412" y="92"/>
                </a:cubicBezTo>
                <a:close/>
                <a:moveTo>
                  <a:pt x="65" y="347"/>
                </a:moveTo>
                <a:cubicBezTo>
                  <a:pt x="60" y="341"/>
                  <a:pt x="63" y="315"/>
                  <a:pt x="68" y="292"/>
                </a:cubicBezTo>
                <a:cubicBezTo>
                  <a:pt x="120" y="344"/>
                  <a:pt x="120" y="344"/>
                  <a:pt x="120" y="344"/>
                </a:cubicBezTo>
                <a:cubicBezTo>
                  <a:pt x="97" y="349"/>
                  <a:pt x="71" y="352"/>
                  <a:pt x="65" y="347"/>
                </a:cubicBezTo>
                <a:close/>
                <a:moveTo>
                  <a:pt x="164" y="325"/>
                </a:moveTo>
                <a:cubicBezTo>
                  <a:pt x="160" y="329"/>
                  <a:pt x="153" y="333"/>
                  <a:pt x="146" y="336"/>
                </a:cubicBezTo>
                <a:cubicBezTo>
                  <a:pt x="145" y="336"/>
                  <a:pt x="144" y="337"/>
                  <a:pt x="143" y="337"/>
                </a:cubicBezTo>
                <a:cubicBezTo>
                  <a:pt x="76" y="269"/>
                  <a:pt x="76" y="269"/>
                  <a:pt x="76" y="269"/>
                </a:cubicBezTo>
                <a:cubicBezTo>
                  <a:pt x="76" y="268"/>
                  <a:pt x="76" y="267"/>
                  <a:pt x="76" y="266"/>
                </a:cubicBezTo>
                <a:cubicBezTo>
                  <a:pt x="80" y="259"/>
                  <a:pt x="84" y="252"/>
                  <a:pt x="88" y="248"/>
                </a:cubicBezTo>
                <a:cubicBezTo>
                  <a:pt x="199" y="136"/>
                  <a:pt x="199" y="136"/>
                  <a:pt x="199" y="136"/>
                </a:cubicBezTo>
                <a:cubicBezTo>
                  <a:pt x="276" y="213"/>
                  <a:pt x="276" y="213"/>
                  <a:pt x="276" y="213"/>
                </a:cubicBezTo>
                <a:lnTo>
                  <a:pt x="164" y="3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2114770" y="1271769"/>
            <a:ext cx="535601" cy="536178"/>
          </a:xfrm>
          <a:custGeom>
            <a:avLst/>
            <a:gdLst>
              <a:gd name="T0" fmla="*/ 384 w 393"/>
              <a:gd name="T1" fmla="*/ 92 h 393"/>
              <a:gd name="T2" fmla="*/ 301 w 393"/>
              <a:gd name="T3" fmla="*/ 9 h 393"/>
              <a:gd name="T4" fmla="*/ 279 w 393"/>
              <a:gd name="T5" fmla="*/ 0 h 393"/>
              <a:gd name="T6" fmla="*/ 256 w 393"/>
              <a:gd name="T7" fmla="*/ 9 h 393"/>
              <a:gd name="T8" fmla="*/ 23 w 393"/>
              <a:gd name="T9" fmla="*/ 242 h 393"/>
              <a:gd name="T10" fmla="*/ 7 w 393"/>
              <a:gd name="T11" fmla="*/ 268 h 393"/>
              <a:gd name="T12" fmla="*/ 0 w 393"/>
              <a:gd name="T13" fmla="*/ 297 h 393"/>
              <a:gd name="T14" fmla="*/ 0 w 393"/>
              <a:gd name="T15" fmla="*/ 393 h 393"/>
              <a:gd name="T16" fmla="*/ 96 w 393"/>
              <a:gd name="T17" fmla="*/ 393 h 393"/>
              <a:gd name="T18" fmla="*/ 125 w 393"/>
              <a:gd name="T19" fmla="*/ 386 h 393"/>
              <a:gd name="T20" fmla="*/ 151 w 393"/>
              <a:gd name="T21" fmla="*/ 370 h 393"/>
              <a:gd name="T22" fmla="*/ 384 w 393"/>
              <a:gd name="T23" fmla="*/ 137 h 393"/>
              <a:gd name="T24" fmla="*/ 393 w 393"/>
              <a:gd name="T25" fmla="*/ 114 h 393"/>
              <a:gd name="T26" fmla="*/ 384 w 393"/>
              <a:gd name="T27" fmla="*/ 92 h 393"/>
              <a:gd name="T28" fmla="*/ 59 w 393"/>
              <a:gd name="T29" fmla="*/ 266 h 393"/>
              <a:gd name="T30" fmla="*/ 236 w 393"/>
              <a:gd name="T31" fmla="*/ 89 h 393"/>
              <a:gd name="T32" fmla="*/ 262 w 393"/>
              <a:gd name="T33" fmla="*/ 116 h 393"/>
              <a:gd name="T34" fmla="*/ 85 w 393"/>
              <a:gd name="T35" fmla="*/ 293 h 393"/>
              <a:gd name="T36" fmla="*/ 59 w 393"/>
              <a:gd name="T37" fmla="*/ 266 h 393"/>
              <a:gd name="T38" fmla="*/ 96 w 393"/>
              <a:gd name="T39" fmla="*/ 350 h 393"/>
              <a:gd name="T40" fmla="*/ 64 w 393"/>
              <a:gd name="T41" fmla="*/ 350 h 393"/>
              <a:gd name="T42" fmla="*/ 43 w 393"/>
              <a:gd name="T43" fmla="*/ 329 h 393"/>
              <a:gd name="T44" fmla="*/ 43 w 393"/>
              <a:gd name="T45" fmla="*/ 297 h 393"/>
              <a:gd name="T46" fmla="*/ 46 w 393"/>
              <a:gd name="T47" fmla="*/ 284 h 393"/>
              <a:gd name="T48" fmla="*/ 109 w 393"/>
              <a:gd name="T49" fmla="*/ 347 h 393"/>
              <a:gd name="T50" fmla="*/ 96 w 393"/>
              <a:gd name="T51" fmla="*/ 350 h 393"/>
              <a:gd name="T52" fmla="*/ 127 w 393"/>
              <a:gd name="T53" fmla="*/ 334 h 393"/>
              <a:gd name="T54" fmla="*/ 100 w 393"/>
              <a:gd name="T55" fmla="*/ 308 h 393"/>
              <a:gd name="T56" fmla="*/ 277 w 393"/>
              <a:gd name="T57" fmla="*/ 131 h 393"/>
              <a:gd name="T58" fmla="*/ 304 w 393"/>
              <a:gd name="T59" fmla="*/ 157 h 393"/>
              <a:gd name="T60" fmla="*/ 127 w 393"/>
              <a:gd name="T61" fmla="*/ 334 h 393"/>
              <a:gd name="T62" fmla="*/ 319 w 393"/>
              <a:gd name="T63" fmla="*/ 142 h 393"/>
              <a:gd name="T64" fmla="*/ 251 w 393"/>
              <a:gd name="T65" fmla="*/ 74 h 393"/>
              <a:gd name="T66" fmla="*/ 279 w 393"/>
              <a:gd name="T67" fmla="*/ 47 h 393"/>
              <a:gd name="T68" fmla="*/ 346 w 393"/>
              <a:gd name="T69" fmla="*/ 114 h 393"/>
              <a:gd name="T70" fmla="*/ 319 w 393"/>
              <a:gd name="T71" fmla="*/ 142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3" h="393">
                <a:moveTo>
                  <a:pt x="384" y="92"/>
                </a:moveTo>
                <a:cubicBezTo>
                  <a:pt x="301" y="9"/>
                  <a:pt x="301" y="9"/>
                  <a:pt x="301" y="9"/>
                </a:cubicBezTo>
                <a:cubicBezTo>
                  <a:pt x="295" y="3"/>
                  <a:pt x="287" y="0"/>
                  <a:pt x="279" y="0"/>
                </a:cubicBezTo>
                <a:cubicBezTo>
                  <a:pt x="270" y="0"/>
                  <a:pt x="262" y="3"/>
                  <a:pt x="256" y="9"/>
                </a:cubicBezTo>
                <a:cubicBezTo>
                  <a:pt x="23" y="242"/>
                  <a:pt x="23" y="242"/>
                  <a:pt x="23" y="242"/>
                </a:cubicBezTo>
                <a:cubicBezTo>
                  <a:pt x="16" y="249"/>
                  <a:pt x="11" y="258"/>
                  <a:pt x="7" y="268"/>
                </a:cubicBezTo>
                <a:cubicBezTo>
                  <a:pt x="3" y="278"/>
                  <a:pt x="0" y="288"/>
                  <a:pt x="0" y="297"/>
                </a:cubicBezTo>
                <a:cubicBezTo>
                  <a:pt x="0" y="393"/>
                  <a:pt x="0" y="393"/>
                  <a:pt x="0" y="393"/>
                </a:cubicBezTo>
                <a:cubicBezTo>
                  <a:pt x="96" y="393"/>
                  <a:pt x="96" y="393"/>
                  <a:pt x="96" y="393"/>
                </a:cubicBezTo>
                <a:cubicBezTo>
                  <a:pt x="105" y="393"/>
                  <a:pt x="115" y="390"/>
                  <a:pt x="125" y="386"/>
                </a:cubicBezTo>
                <a:cubicBezTo>
                  <a:pt x="135" y="382"/>
                  <a:pt x="144" y="377"/>
                  <a:pt x="151" y="370"/>
                </a:cubicBezTo>
                <a:cubicBezTo>
                  <a:pt x="384" y="137"/>
                  <a:pt x="384" y="137"/>
                  <a:pt x="384" y="137"/>
                </a:cubicBezTo>
                <a:cubicBezTo>
                  <a:pt x="390" y="131"/>
                  <a:pt x="393" y="123"/>
                  <a:pt x="393" y="114"/>
                </a:cubicBezTo>
                <a:cubicBezTo>
                  <a:pt x="393" y="106"/>
                  <a:pt x="390" y="98"/>
                  <a:pt x="384" y="92"/>
                </a:cubicBezTo>
                <a:close/>
                <a:moveTo>
                  <a:pt x="59" y="266"/>
                </a:moveTo>
                <a:cubicBezTo>
                  <a:pt x="236" y="89"/>
                  <a:pt x="236" y="89"/>
                  <a:pt x="236" y="89"/>
                </a:cubicBezTo>
                <a:cubicBezTo>
                  <a:pt x="262" y="116"/>
                  <a:pt x="262" y="116"/>
                  <a:pt x="262" y="116"/>
                </a:cubicBezTo>
                <a:cubicBezTo>
                  <a:pt x="85" y="293"/>
                  <a:pt x="85" y="293"/>
                  <a:pt x="85" y="293"/>
                </a:cubicBezTo>
                <a:lnTo>
                  <a:pt x="59" y="266"/>
                </a:lnTo>
                <a:close/>
                <a:moveTo>
                  <a:pt x="96" y="350"/>
                </a:moveTo>
                <a:cubicBezTo>
                  <a:pt x="64" y="350"/>
                  <a:pt x="64" y="350"/>
                  <a:pt x="64" y="350"/>
                </a:cubicBezTo>
                <a:cubicBezTo>
                  <a:pt x="43" y="329"/>
                  <a:pt x="43" y="329"/>
                  <a:pt x="43" y="329"/>
                </a:cubicBezTo>
                <a:cubicBezTo>
                  <a:pt x="43" y="297"/>
                  <a:pt x="43" y="297"/>
                  <a:pt x="43" y="297"/>
                </a:cubicBezTo>
                <a:cubicBezTo>
                  <a:pt x="43" y="295"/>
                  <a:pt x="43" y="290"/>
                  <a:pt x="46" y="284"/>
                </a:cubicBezTo>
                <a:cubicBezTo>
                  <a:pt x="46" y="284"/>
                  <a:pt x="109" y="347"/>
                  <a:pt x="109" y="347"/>
                </a:cubicBezTo>
                <a:cubicBezTo>
                  <a:pt x="102" y="350"/>
                  <a:pt x="98" y="350"/>
                  <a:pt x="96" y="350"/>
                </a:cubicBezTo>
                <a:close/>
                <a:moveTo>
                  <a:pt x="127" y="334"/>
                </a:moveTo>
                <a:cubicBezTo>
                  <a:pt x="100" y="308"/>
                  <a:pt x="100" y="308"/>
                  <a:pt x="100" y="308"/>
                </a:cubicBezTo>
                <a:cubicBezTo>
                  <a:pt x="277" y="131"/>
                  <a:pt x="277" y="131"/>
                  <a:pt x="277" y="131"/>
                </a:cubicBezTo>
                <a:cubicBezTo>
                  <a:pt x="304" y="157"/>
                  <a:pt x="304" y="157"/>
                  <a:pt x="304" y="157"/>
                </a:cubicBezTo>
                <a:lnTo>
                  <a:pt x="127" y="334"/>
                </a:lnTo>
                <a:close/>
                <a:moveTo>
                  <a:pt x="319" y="142"/>
                </a:moveTo>
                <a:cubicBezTo>
                  <a:pt x="251" y="74"/>
                  <a:pt x="251" y="74"/>
                  <a:pt x="251" y="74"/>
                </a:cubicBezTo>
                <a:cubicBezTo>
                  <a:pt x="279" y="47"/>
                  <a:pt x="279" y="47"/>
                  <a:pt x="279" y="47"/>
                </a:cubicBezTo>
                <a:cubicBezTo>
                  <a:pt x="346" y="114"/>
                  <a:pt x="346" y="114"/>
                  <a:pt x="346" y="114"/>
                </a:cubicBezTo>
                <a:cubicBezTo>
                  <a:pt x="319" y="142"/>
                  <a:pt x="319" y="142"/>
                  <a:pt x="319" y="1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2986491" y="1255626"/>
            <a:ext cx="552321" cy="552321"/>
          </a:xfrm>
          <a:custGeom>
            <a:avLst/>
            <a:gdLst>
              <a:gd name="T0" fmla="*/ 396 w 405"/>
              <a:gd name="T1" fmla="*/ 70 h 405"/>
              <a:gd name="T2" fmla="*/ 335 w 405"/>
              <a:gd name="T3" fmla="*/ 9 h 405"/>
              <a:gd name="T4" fmla="*/ 312 w 405"/>
              <a:gd name="T5" fmla="*/ 0 h 405"/>
              <a:gd name="T6" fmla="*/ 289 w 405"/>
              <a:gd name="T7" fmla="*/ 9 h 405"/>
              <a:gd name="T8" fmla="*/ 213 w 405"/>
              <a:gd name="T9" fmla="*/ 85 h 405"/>
              <a:gd name="T10" fmla="*/ 21 w 405"/>
              <a:gd name="T11" fmla="*/ 85 h 405"/>
              <a:gd name="T12" fmla="*/ 0 w 405"/>
              <a:gd name="T13" fmla="*/ 106 h 405"/>
              <a:gd name="T14" fmla="*/ 0 w 405"/>
              <a:gd name="T15" fmla="*/ 384 h 405"/>
              <a:gd name="T16" fmla="*/ 21 w 405"/>
              <a:gd name="T17" fmla="*/ 405 h 405"/>
              <a:gd name="T18" fmla="*/ 299 w 405"/>
              <a:gd name="T19" fmla="*/ 405 h 405"/>
              <a:gd name="T20" fmla="*/ 320 w 405"/>
              <a:gd name="T21" fmla="*/ 384 h 405"/>
              <a:gd name="T22" fmla="*/ 320 w 405"/>
              <a:gd name="T23" fmla="*/ 192 h 405"/>
              <a:gd name="T24" fmla="*/ 396 w 405"/>
              <a:gd name="T25" fmla="*/ 116 h 405"/>
              <a:gd name="T26" fmla="*/ 405 w 405"/>
              <a:gd name="T27" fmla="*/ 93 h 405"/>
              <a:gd name="T28" fmla="*/ 396 w 405"/>
              <a:gd name="T29" fmla="*/ 70 h 405"/>
              <a:gd name="T30" fmla="*/ 181 w 405"/>
              <a:gd name="T31" fmla="*/ 270 h 405"/>
              <a:gd name="T32" fmla="*/ 135 w 405"/>
              <a:gd name="T33" fmla="*/ 224 h 405"/>
              <a:gd name="T34" fmla="*/ 269 w 405"/>
              <a:gd name="T35" fmla="*/ 89 h 405"/>
              <a:gd name="T36" fmla="*/ 316 w 405"/>
              <a:gd name="T37" fmla="*/ 136 h 405"/>
              <a:gd name="T38" fmla="*/ 181 w 405"/>
              <a:gd name="T39" fmla="*/ 270 h 405"/>
              <a:gd name="T40" fmla="*/ 127 w 405"/>
              <a:gd name="T41" fmla="*/ 241 h 405"/>
              <a:gd name="T42" fmla="*/ 164 w 405"/>
              <a:gd name="T43" fmla="*/ 278 h 405"/>
              <a:gd name="T44" fmla="*/ 128 w 405"/>
              <a:gd name="T45" fmla="*/ 277 h 405"/>
              <a:gd name="T46" fmla="*/ 127 w 405"/>
              <a:gd name="T47" fmla="*/ 241 h 405"/>
              <a:gd name="T48" fmla="*/ 277 w 405"/>
              <a:gd name="T49" fmla="*/ 362 h 405"/>
              <a:gd name="T50" fmla="*/ 43 w 405"/>
              <a:gd name="T51" fmla="*/ 362 h 405"/>
              <a:gd name="T52" fmla="*/ 43 w 405"/>
              <a:gd name="T53" fmla="*/ 128 h 405"/>
              <a:gd name="T54" fmla="*/ 171 w 405"/>
              <a:gd name="T55" fmla="*/ 128 h 405"/>
              <a:gd name="T56" fmla="*/ 103 w 405"/>
              <a:gd name="T57" fmla="*/ 196 h 405"/>
              <a:gd name="T58" fmla="*/ 89 w 405"/>
              <a:gd name="T59" fmla="*/ 223 h 405"/>
              <a:gd name="T60" fmla="*/ 85 w 405"/>
              <a:gd name="T61" fmla="*/ 254 h 405"/>
              <a:gd name="T62" fmla="*/ 85 w 405"/>
              <a:gd name="T63" fmla="*/ 320 h 405"/>
              <a:gd name="T64" fmla="*/ 151 w 405"/>
              <a:gd name="T65" fmla="*/ 320 h 405"/>
              <a:gd name="T66" fmla="*/ 184 w 405"/>
              <a:gd name="T67" fmla="*/ 313 h 405"/>
              <a:gd name="T68" fmla="*/ 209 w 405"/>
              <a:gd name="T69" fmla="*/ 300 h 405"/>
              <a:gd name="T70" fmla="*/ 277 w 405"/>
              <a:gd name="T71" fmla="*/ 234 h 405"/>
              <a:gd name="T72" fmla="*/ 277 w 405"/>
              <a:gd name="T73" fmla="*/ 362 h 405"/>
              <a:gd name="T74" fmla="*/ 331 w 405"/>
              <a:gd name="T75" fmla="*/ 121 h 405"/>
              <a:gd name="T76" fmla="*/ 284 w 405"/>
              <a:gd name="T77" fmla="*/ 74 h 405"/>
              <a:gd name="T78" fmla="*/ 312 w 405"/>
              <a:gd name="T79" fmla="*/ 47 h 405"/>
              <a:gd name="T80" fmla="*/ 358 w 405"/>
              <a:gd name="T81" fmla="*/ 93 h 405"/>
              <a:gd name="T82" fmla="*/ 331 w 405"/>
              <a:gd name="T83" fmla="*/ 12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5" h="405">
                <a:moveTo>
                  <a:pt x="396" y="70"/>
                </a:moveTo>
                <a:cubicBezTo>
                  <a:pt x="335" y="9"/>
                  <a:pt x="335" y="9"/>
                  <a:pt x="335" y="9"/>
                </a:cubicBezTo>
                <a:cubicBezTo>
                  <a:pt x="328" y="3"/>
                  <a:pt x="320" y="0"/>
                  <a:pt x="312" y="0"/>
                </a:cubicBezTo>
                <a:cubicBezTo>
                  <a:pt x="304" y="0"/>
                  <a:pt x="296" y="3"/>
                  <a:pt x="289" y="9"/>
                </a:cubicBezTo>
                <a:cubicBezTo>
                  <a:pt x="213" y="85"/>
                  <a:pt x="213" y="85"/>
                  <a:pt x="213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0" y="85"/>
                  <a:pt x="0" y="95"/>
                  <a:pt x="0" y="106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395"/>
                  <a:pt x="10" y="405"/>
                  <a:pt x="21" y="405"/>
                </a:cubicBezTo>
                <a:cubicBezTo>
                  <a:pt x="299" y="405"/>
                  <a:pt x="299" y="405"/>
                  <a:pt x="299" y="405"/>
                </a:cubicBezTo>
                <a:cubicBezTo>
                  <a:pt x="310" y="405"/>
                  <a:pt x="320" y="395"/>
                  <a:pt x="320" y="384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96" y="116"/>
                  <a:pt x="396" y="116"/>
                  <a:pt x="396" y="116"/>
                </a:cubicBezTo>
                <a:cubicBezTo>
                  <a:pt x="402" y="109"/>
                  <a:pt x="405" y="101"/>
                  <a:pt x="405" y="93"/>
                </a:cubicBezTo>
                <a:cubicBezTo>
                  <a:pt x="405" y="85"/>
                  <a:pt x="402" y="77"/>
                  <a:pt x="396" y="70"/>
                </a:cubicBezTo>
                <a:close/>
                <a:moveTo>
                  <a:pt x="181" y="270"/>
                </a:moveTo>
                <a:cubicBezTo>
                  <a:pt x="135" y="224"/>
                  <a:pt x="135" y="224"/>
                  <a:pt x="135" y="224"/>
                </a:cubicBezTo>
                <a:cubicBezTo>
                  <a:pt x="269" y="89"/>
                  <a:pt x="269" y="89"/>
                  <a:pt x="269" y="89"/>
                </a:cubicBezTo>
                <a:cubicBezTo>
                  <a:pt x="316" y="136"/>
                  <a:pt x="316" y="136"/>
                  <a:pt x="316" y="136"/>
                </a:cubicBezTo>
                <a:lnTo>
                  <a:pt x="181" y="270"/>
                </a:lnTo>
                <a:close/>
                <a:moveTo>
                  <a:pt x="127" y="241"/>
                </a:moveTo>
                <a:cubicBezTo>
                  <a:pt x="164" y="278"/>
                  <a:pt x="164" y="278"/>
                  <a:pt x="164" y="278"/>
                </a:cubicBezTo>
                <a:cubicBezTo>
                  <a:pt x="128" y="277"/>
                  <a:pt x="128" y="277"/>
                  <a:pt x="128" y="277"/>
                </a:cubicBezTo>
                <a:lnTo>
                  <a:pt x="127" y="241"/>
                </a:lnTo>
                <a:close/>
                <a:moveTo>
                  <a:pt x="277" y="362"/>
                </a:moveTo>
                <a:cubicBezTo>
                  <a:pt x="43" y="362"/>
                  <a:pt x="43" y="362"/>
                  <a:pt x="43" y="362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97" y="202"/>
                  <a:pt x="93" y="213"/>
                  <a:pt x="89" y="223"/>
                </a:cubicBezTo>
                <a:cubicBezTo>
                  <a:pt x="86" y="234"/>
                  <a:pt x="85" y="246"/>
                  <a:pt x="85" y="254"/>
                </a:cubicBezTo>
                <a:cubicBezTo>
                  <a:pt x="85" y="320"/>
                  <a:pt x="85" y="320"/>
                  <a:pt x="85" y="320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59" y="320"/>
                  <a:pt x="174" y="318"/>
                  <a:pt x="184" y="313"/>
                </a:cubicBezTo>
                <a:cubicBezTo>
                  <a:pt x="194" y="309"/>
                  <a:pt x="203" y="306"/>
                  <a:pt x="209" y="300"/>
                </a:cubicBezTo>
                <a:cubicBezTo>
                  <a:pt x="277" y="234"/>
                  <a:pt x="277" y="234"/>
                  <a:pt x="277" y="234"/>
                </a:cubicBezTo>
                <a:cubicBezTo>
                  <a:pt x="277" y="362"/>
                  <a:pt x="277" y="362"/>
                  <a:pt x="277" y="362"/>
                </a:cubicBezTo>
                <a:close/>
                <a:moveTo>
                  <a:pt x="331" y="121"/>
                </a:moveTo>
                <a:cubicBezTo>
                  <a:pt x="284" y="74"/>
                  <a:pt x="284" y="74"/>
                  <a:pt x="284" y="74"/>
                </a:cubicBezTo>
                <a:cubicBezTo>
                  <a:pt x="312" y="47"/>
                  <a:pt x="312" y="47"/>
                  <a:pt x="312" y="47"/>
                </a:cubicBezTo>
                <a:cubicBezTo>
                  <a:pt x="358" y="93"/>
                  <a:pt x="358" y="93"/>
                  <a:pt x="358" y="93"/>
                </a:cubicBezTo>
                <a:lnTo>
                  <a:pt x="331" y="1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3858790" y="1284452"/>
            <a:ext cx="522917" cy="523494"/>
          </a:xfrm>
          <a:custGeom>
            <a:avLst/>
            <a:gdLst>
              <a:gd name="T0" fmla="*/ 341 w 384"/>
              <a:gd name="T1" fmla="*/ 68 h 384"/>
              <a:gd name="T2" fmla="*/ 341 w 384"/>
              <a:gd name="T3" fmla="*/ 64 h 384"/>
              <a:gd name="T4" fmla="*/ 277 w 384"/>
              <a:gd name="T5" fmla="*/ 0 h 384"/>
              <a:gd name="T6" fmla="*/ 213 w 384"/>
              <a:gd name="T7" fmla="*/ 64 h 384"/>
              <a:gd name="T8" fmla="*/ 171 w 384"/>
              <a:gd name="T9" fmla="*/ 64 h 384"/>
              <a:gd name="T10" fmla="*/ 107 w 384"/>
              <a:gd name="T11" fmla="*/ 0 h 384"/>
              <a:gd name="T12" fmla="*/ 43 w 384"/>
              <a:gd name="T13" fmla="*/ 64 h 384"/>
              <a:gd name="T14" fmla="*/ 43 w 384"/>
              <a:gd name="T15" fmla="*/ 68 h 384"/>
              <a:gd name="T16" fmla="*/ 0 w 384"/>
              <a:gd name="T17" fmla="*/ 128 h 384"/>
              <a:gd name="T18" fmla="*/ 0 w 384"/>
              <a:gd name="T19" fmla="*/ 320 h 384"/>
              <a:gd name="T20" fmla="*/ 64 w 384"/>
              <a:gd name="T21" fmla="*/ 384 h 384"/>
              <a:gd name="T22" fmla="*/ 320 w 384"/>
              <a:gd name="T23" fmla="*/ 384 h 384"/>
              <a:gd name="T24" fmla="*/ 384 w 384"/>
              <a:gd name="T25" fmla="*/ 320 h 384"/>
              <a:gd name="T26" fmla="*/ 384 w 384"/>
              <a:gd name="T27" fmla="*/ 128 h 384"/>
              <a:gd name="T28" fmla="*/ 341 w 384"/>
              <a:gd name="T29" fmla="*/ 68 h 384"/>
              <a:gd name="T30" fmla="*/ 256 w 384"/>
              <a:gd name="T31" fmla="*/ 64 h 384"/>
              <a:gd name="T32" fmla="*/ 277 w 384"/>
              <a:gd name="T33" fmla="*/ 43 h 384"/>
              <a:gd name="T34" fmla="*/ 299 w 384"/>
              <a:gd name="T35" fmla="*/ 64 h 384"/>
              <a:gd name="T36" fmla="*/ 299 w 384"/>
              <a:gd name="T37" fmla="*/ 107 h 384"/>
              <a:gd name="T38" fmla="*/ 277 w 384"/>
              <a:gd name="T39" fmla="*/ 128 h 384"/>
              <a:gd name="T40" fmla="*/ 256 w 384"/>
              <a:gd name="T41" fmla="*/ 107 h 384"/>
              <a:gd name="T42" fmla="*/ 256 w 384"/>
              <a:gd name="T43" fmla="*/ 64 h 384"/>
              <a:gd name="T44" fmla="*/ 85 w 384"/>
              <a:gd name="T45" fmla="*/ 64 h 384"/>
              <a:gd name="T46" fmla="*/ 107 w 384"/>
              <a:gd name="T47" fmla="*/ 43 h 384"/>
              <a:gd name="T48" fmla="*/ 128 w 384"/>
              <a:gd name="T49" fmla="*/ 64 h 384"/>
              <a:gd name="T50" fmla="*/ 128 w 384"/>
              <a:gd name="T51" fmla="*/ 107 h 384"/>
              <a:gd name="T52" fmla="*/ 107 w 384"/>
              <a:gd name="T53" fmla="*/ 128 h 384"/>
              <a:gd name="T54" fmla="*/ 85 w 384"/>
              <a:gd name="T55" fmla="*/ 107 h 384"/>
              <a:gd name="T56" fmla="*/ 85 w 384"/>
              <a:gd name="T57" fmla="*/ 64 h 384"/>
              <a:gd name="T58" fmla="*/ 341 w 384"/>
              <a:gd name="T59" fmla="*/ 320 h 384"/>
              <a:gd name="T60" fmla="*/ 320 w 384"/>
              <a:gd name="T61" fmla="*/ 341 h 384"/>
              <a:gd name="T62" fmla="*/ 64 w 384"/>
              <a:gd name="T63" fmla="*/ 341 h 384"/>
              <a:gd name="T64" fmla="*/ 43 w 384"/>
              <a:gd name="T65" fmla="*/ 320 h 384"/>
              <a:gd name="T66" fmla="*/ 43 w 384"/>
              <a:gd name="T67" fmla="*/ 192 h 384"/>
              <a:gd name="T68" fmla="*/ 341 w 384"/>
              <a:gd name="T69" fmla="*/ 192 h 384"/>
              <a:gd name="T70" fmla="*/ 341 w 384"/>
              <a:gd name="T71" fmla="*/ 320 h 384"/>
              <a:gd name="T72" fmla="*/ 341 w 384"/>
              <a:gd name="T73" fmla="*/ 171 h 384"/>
              <a:gd name="T74" fmla="*/ 43 w 384"/>
              <a:gd name="T75" fmla="*/ 171 h 384"/>
              <a:gd name="T76" fmla="*/ 43 w 384"/>
              <a:gd name="T77" fmla="*/ 128 h 384"/>
              <a:gd name="T78" fmla="*/ 64 w 384"/>
              <a:gd name="T79" fmla="*/ 107 h 384"/>
              <a:gd name="T80" fmla="*/ 107 w 384"/>
              <a:gd name="T81" fmla="*/ 149 h 384"/>
              <a:gd name="T82" fmla="*/ 149 w 384"/>
              <a:gd name="T83" fmla="*/ 107 h 384"/>
              <a:gd name="T84" fmla="*/ 235 w 384"/>
              <a:gd name="T85" fmla="*/ 107 h 384"/>
              <a:gd name="T86" fmla="*/ 277 w 384"/>
              <a:gd name="T87" fmla="*/ 149 h 384"/>
              <a:gd name="T88" fmla="*/ 320 w 384"/>
              <a:gd name="T89" fmla="*/ 107 h 384"/>
              <a:gd name="T90" fmla="*/ 341 w 384"/>
              <a:gd name="T91" fmla="*/ 128 h 384"/>
              <a:gd name="T92" fmla="*/ 341 w 384"/>
              <a:gd name="T93" fmla="*/ 171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84" h="384">
                <a:moveTo>
                  <a:pt x="341" y="68"/>
                </a:moveTo>
                <a:cubicBezTo>
                  <a:pt x="341" y="64"/>
                  <a:pt x="341" y="64"/>
                  <a:pt x="341" y="64"/>
                </a:cubicBezTo>
                <a:cubicBezTo>
                  <a:pt x="341" y="29"/>
                  <a:pt x="313" y="0"/>
                  <a:pt x="277" y="0"/>
                </a:cubicBezTo>
                <a:cubicBezTo>
                  <a:pt x="242" y="0"/>
                  <a:pt x="213" y="29"/>
                  <a:pt x="213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29"/>
                  <a:pt x="142" y="0"/>
                  <a:pt x="107" y="0"/>
                </a:cubicBezTo>
                <a:cubicBezTo>
                  <a:pt x="71" y="0"/>
                  <a:pt x="43" y="29"/>
                  <a:pt x="43" y="64"/>
                </a:cubicBezTo>
                <a:cubicBezTo>
                  <a:pt x="43" y="68"/>
                  <a:pt x="43" y="68"/>
                  <a:pt x="43" y="68"/>
                </a:cubicBezTo>
                <a:cubicBezTo>
                  <a:pt x="18" y="77"/>
                  <a:pt x="0" y="100"/>
                  <a:pt x="0" y="128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55"/>
                  <a:pt x="29" y="384"/>
                  <a:pt x="64" y="384"/>
                </a:cubicBezTo>
                <a:cubicBezTo>
                  <a:pt x="320" y="384"/>
                  <a:pt x="320" y="384"/>
                  <a:pt x="320" y="384"/>
                </a:cubicBezTo>
                <a:cubicBezTo>
                  <a:pt x="355" y="384"/>
                  <a:pt x="384" y="355"/>
                  <a:pt x="384" y="320"/>
                </a:cubicBezTo>
                <a:cubicBezTo>
                  <a:pt x="384" y="128"/>
                  <a:pt x="384" y="128"/>
                  <a:pt x="384" y="128"/>
                </a:cubicBezTo>
                <a:cubicBezTo>
                  <a:pt x="384" y="100"/>
                  <a:pt x="366" y="77"/>
                  <a:pt x="341" y="68"/>
                </a:cubicBezTo>
                <a:close/>
                <a:moveTo>
                  <a:pt x="256" y="64"/>
                </a:moveTo>
                <a:cubicBezTo>
                  <a:pt x="256" y="52"/>
                  <a:pt x="266" y="43"/>
                  <a:pt x="277" y="43"/>
                </a:cubicBezTo>
                <a:cubicBezTo>
                  <a:pt x="289" y="43"/>
                  <a:pt x="299" y="52"/>
                  <a:pt x="299" y="64"/>
                </a:cubicBezTo>
                <a:cubicBezTo>
                  <a:pt x="299" y="107"/>
                  <a:pt x="299" y="107"/>
                  <a:pt x="299" y="107"/>
                </a:cubicBezTo>
                <a:cubicBezTo>
                  <a:pt x="299" y="118"/>
                  <a:pt x="289" y="128"/>
                  <a:pt x="277" y="128"/>
                </a:cubicBezTo>
                <a:cubicBezTo>
                  <a:pt x="266" y="128"/>
                  <a:pt x="256" y="118"/>
                  <a:pt x="256" y="107"/>
                </a:cubicBezTo>
                <a:lnTo>
                  <a:pt x="256" y="64"/>
                </a:lnTo>
                <a:close/>
                <a:moveTo>
                  <a:pt x="85" y="64"/>
                </a:moveTo>
                <a:cubicBezTo>
                  <a:pt x="85" y="52"/>
                  <a:pt x="95" y="43"/>
                  <a:pt x="107" y="43"/>
                </a:cubicBezTo>
                <a:cubicBezTo>
                  <a:pt x="118" y="43"/>
                  <a:pt x="128" y="52"/>
                  <a:pt x="128" y="64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8" y="118"/>
                  <a:pt x="118" y="128"/>
                  <a:pt x="107" y="128"/>
                </a:cubicBezTo>
                <a:cubicBezTo>
                  <a:pt x="95" y="128"/>
                  <a:pt x="85" y="118"/>
                  <a:pt x="85" y="107"/>
                </a:cubicBezTo>
                <a:lnTo>
                  <a:pt x="85" y="64"/>
                </a:lnTo>
                <a:close/>
                <a:moveTo>
                  <a:pt x="341" y="320"/>
                </a:moveTo>
                <a:cubicBezTo>
                  <a:pt x="341" y="332"/>
                  <a:pt x="332" y="341"/>
                  <a:pt x="320" y="341"/>
                </a:cubicBezTo>
                <a:cubicBezTo>
                  <a:pt x="64" y="341"/>
                  <a:pt x="64" y="341"/>
                  <a:pt x="64" y="341"/>
                </a:cubicBezTo>
                <a:cubicBezTo>
                  <a:pt x="52" y="341"/>
                  <a:pt x="43" y="332"/>
                  <a:pt x="43" y="320"/>
                </a:cubicBezTo>
                <a:cubicBezTo>
                  <a:pt x="43" y="192"/>
                  <a:pt x="43" y="192"/>
                  <a:pt x="43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1" y="320"/>
                  <a:pt x="341" y="320"/>
                  <a:pt x="341" y="320"/>
                </a:cubicBezTo>
                <a:close/>
                <a:moveTo>
                  <a:pt x="341" y="171"/>
                </a:moveTo>
                <a:cubicBezTo>
                  <a:pt x="43" y="171"/>
                  <a:pt x="43" y="171"/>
                  <a:pt x="43" y="171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16"/>
                  <a:pt x="52" y="107"/>
                  <a:pt x="64" y="107"/>
                </a:cubicBezTo>
                <a:cubicBezTo>
                  <a:pt x="64" y="130"/>
                  <a:pt x="83" y="149"/>
                  <a:pt x="107" y="149"/>
                </a:cubicBezTo>
                <a:cubicBezTo>
                  <a:pt x="130" y="149"/>
                  <a:pt x="149" y="130"/>
                  <a:pt x="149" y="107"/>
                </a:cubicBezTo>
                <a:cubicBezTo>
                  <a:pt x="235" y="107"/>
                  <a:pt x="235" y="107"/>
                  <a:pt x="235" y="107"/>
                </a:cubicBezTo>
                <a:cubicBezTo>
                  <a:pt x="235" y="130"/>
                  <a:pt x="254" y="149"/>
                  <a:pt x="277" y="149"/>
                </a:cubicBezTo>
                <a:cubicBezTo>
                  <a:pt x="301" y="149"/>
                  <a:pt x="320" y="130"/>
                  <a:pt x="320" y="107"/>
                </a:cubicBezTo>
                <a:cubicBezTo>
                  <a:pt x="332" y="107"/>
                  <a:pt x="341" y="116"/>
                  <a:pt x="341" y="128"/>
                </a:cubicBezTo>
                <a:lnTo>
                  <a:pt x="341" y="1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4672281" y="1312703"/>
            <a:ext cx="640531" cy="466417"/>
          </a:xfrm>
          <a:custGeom>
            <a:avLst/>
            <a:gdLst>
              <a:gd name="T0" fmla="*/ 406 w 470"/>
              <a:gd name="T1" fmla="*/ 342 h 342"/>
              <a:gd name="T2" fmla="*/ 64 w 470"/>
              <a:gd name="T3" fmla="*/ 342 h 342"/>
              <a:gd name="T4" fmla="*/ 0 w 470"/>
              <a:gd name="T5" fmla="*/ 278 h 342"/>
              <a:gd name="T6" fmla="*/ 0 w 470"/>
              <a:gd name="T7" fmla="*/ 64 h 342"/>
              <a:gd name="T8" fmla="*/ 64 w 470"/>
              <a:gd name="T9" fmla="*/ 0 h 342"/>
              <a:gd name="T10" fmla="*/ 406 w 470"/>
              <a:gd name="T11" fmla="*/ 0 h 342"/>
              <a:gd name="T12" fmla="*/ 470 w 470"/>
              <a:gd name="T13" fmla="*/ 64 h 342"/>
              <a:gd name="T14" fmla="*/ 470 w 470"/>
              <a:gd name="T15" fmla="*/ 278 h 342"/>
              <a:gd name="T16" fmla="*/ 406 w 470"/>
              <a:gd name="T17" fmla="*/ 342 h 342"/>
              <a:gd name="T18" fmla="*/ 64 w 470"/>
              <a:gd name="T19" fmla="*/ 43 h 342"/>
              <a:gd name="T20" fmla="*/ 43 w 470"/>
              <a:gd name="T21" fmla="*/ 64 h 342"/>
              <a:gd name="T22" fmla="*/ 43 w 470"/>
              <a:gd name="T23" fmla="*/ 278 h 342"/>
              <a:gd name="T24" fmla="*/ 64 w 470"/>
              <a:gd name="T25" fmla="*/ 299 h 342"/>
              <a:gd name="T26" fmla="*/ 406 w 470"/>
              <a:gd name="T27" fmla="*/ 299 h 342"/>
              <a:gd name="T28" fmla="*/ 427 w 470"/>
              <a:gd name="T29" fmla="*/ 278 h 342"/>
              <a:gd name="T30" fmla="*/ 427 w 470"/>
              <a:gd name="T31" fmla="*/ 64 h 342"/>
              <a:gd name="T32" fmla="*/ 406 w 470"/>
              <a:gd name="T33" fmla="*/ 43 h 342"/>
              <a:gd name="T34" fmla="*/ 64 w 470"/>
              <a:gd name="T35" fmla="*/ 43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0" h="342">
                <a:moveTo>
                  <a:pt x="406" y="342"/>
                </a:moveTo>
                <a:cubicBezTo>
                  <a:pt x="64" y="342"/>
                  <a:pt x="64" y="342"/>
                  <a:pt x="64" y="342"/>
                </a:cubicBezTo>
                <a:cubicBezTo>
                  <a:pt x="29" y="342"/>
                  <a:pt x="0" y="313"/>
                  <a:pt x="0" y="27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29"/>
                  <a:pt x="29" y="0"/>
                  <a:pt x="64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41" y="0"/>
                  <a:pt x="470" y="29"/>
                  <a:pt x="470" y="64"/>
                </a:cubicBezTo>
                <a:cubicBezTo>
                  <a:pt x="470" y="278"/>
                  <a:pt x="470" y="278"/>
                  <a:pt x="470" y="278"/>
                </a:cubicBezTo>
                <a:cubicBezTo>
                  <a:pt x="470" y="313"/>
                  <a:pt x="441" y="342"/>
                  <a:pt x="406" y="342"/>
                </a:cubicBezTo>
                <a:close/>
                <a:moveTo>
                  <a:pt x="64" y="43"/>
                </a:moveTo>
                <a:cubicBezTo>
                  <a:pt x="53" y="43"/>
                  <a:pt x="43" y="53"/>
                  <a:pt x="43" y="64"/>
                </a:cubicBezTo>
                <a:cubicBezTo>
                  <a:pt x="43" y="278"/>
                  <a:pt x="43" y="278"/>
                  <a:pt x="43" y="278"/>
                </a:cubicBezTo>
                <a:cubicBezTo>
                  <a:pt x="43" y="289"/>
                  <a:pt x="53" y="299"/>
                  <a:pt x="64" y="299"/>
                </a:cubicBezTo>
                <a:cubicBezTo>
                  <a:pt x="406" y="299"/>
                  <a:pt x="406" y="299"/>
                  <a:pt x="406" y="299"/>
                </a:cubicBezTo>
                <a:cubicBezTo>
                  <a:pt x="417" y="299"/>
                  <a:pt x="427" y="289"/>
                  <a:pt x="427" y="278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7" y="53"/>
                  <a:pt x="417" y="43"/>
                  <a:pt x="406" y="43"/>
                </a:cubicBezTo>
                <a:lnTo>
                  <a:pt x="64" y="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4789316" y="1574450"/>
            <a:ext cx="174690" cy="58807"/>
          </a:xfrm>
          <a:custGeom>
            <a:avLst/>
            <a:gdLst>
              <a:gd name="T0" fmla="*/ 106 w 128"/>
              <a:gd name="T1" fmla="*/ 43 h 43"/>
              <a:gd name="T2" fmla="*/ 21 w 128"/>
              <a:gd name="T3" fmla="*/ 43 h 43"/>
              <a:gd name="T4" fmla="*/ 0 w 128"/>
              <a:gd name="T5" fmla="*/ 22 h 43"/>
              <a:gd name="T6" fmla="*/ 21 w 128"/>
              <a:gd name="T7" fmla="*/ 0 h 43"/>
              <a:gd name="T8" fmla="*/ 106 w 128"/>
              <a:gd name="T9" fmla="*/ 0 h 43"/>
              <a:gd name="T10" fmla="*/ 128 w 128"/>
              <a:gd name="T11" fmla="*/ 22 h 43"/>
              <a:gd name="T12" fmla="*/ 106 w 128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43">
                <a:moveTo>
                  <a:pt x="106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9" y="43"/>
                  <a:pt x="0" y="33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8" y="0"/>
                  <a:pt x="128" y="10"/>
                  <a:pt x="128" y="22"/>
                </a:cubicBezTo>
                <a:cubicBezTo>
                  <a:pt x="128" y="33"/>
                  <a:pt x="118" y="43"/>
                  <a:pt x="106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789316" y="1458566"/>
            <a:ext cx="174690" cy="58807"/>
          </a:xfrm>
          <a:custGeom>
            <a:avLst/>
            <a:gdLst>
              <a:gd name="T0" fmla="*/ 106 w 128"/>
              <a:gd name="T1" fmla="*/ 43 h 43"/>
              <a:gd name="T2" fmla="*/ 21 w 128"/>
              <a:gd name="T3" fmla="*/ 43 h 43"/>
              <a:gd name="T4" fmla="*/ 0 w 128"/>
              <a:gd name="T5" fmla="*/ 21 h 43"/>
              <a:gd name="T6" fmla="*/ 21 w 128"/>
              <a:gd name="T7" fmla="*/ 0 h 43"/>
              <a:gd name="T8" fmla="*/ 106 w 128"/>
              <a:gd name="T9" fmla="*/ 0 h 43"/>
              <a:gd name="T10" fmla="*/ 128 w 128"/>
              <a:gd name="T11" fmla="*/ 21 h 43"/>
              <a:gd name="T12" fmla="*/ 106 w 128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43">
                <a:moveTo>
                  <a:pt x="106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9" y="43"/>
                  <a:pt x="0" y="33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8" y="0"/>
                  <a:pt x="128" y="10"/>
                  <a:pt x="128" y="21"/>
                </a:cubicBezTo>
                <a:cubicBezTo>
                  <a:pt x="128" y="33"/>
                  <a:pt x="118" y="43"/>
                  <a:pt x="106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5051065" y="1443576"/>
            <a:ext cx="115883" cy="11761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5036074" y="1585404"/>
            <a:ext cx="145864" cy="62843"/>
          </a:xfrm>
          <a:custGeom>
            <a:avLst/>
            <a:gdLst>
              <a:gd name="T0" fmla="*/ 53 w 107"/>
              <a:gd name="T1" fmla="*/ 0 h 46"/>
              <a:gd name="T2" fmla="*/ 0 w 107"/>
              <a:gd name="T3" fmla="*/ 30 h 46"/>
              <a:gd name="T4" fmla="*/ 53 w 107"/>
              <a:gd name="T5" fmla="*/ 46 h 46"/>
              <a:gd name="T6" fmla="*/ 107 w 107"/>
              <a:gd name="T7" fmla="*/ 30 h 46"/>
              <a:gd name="T8" fmla="*/ 53 w 107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46">
                <a:moveTo>
                  <a:pt x="53" y="0"/>
                </a:moveTo>
                <a:cubicBezTo>
                  <a:pt x="20" y="0"/>
                  <a:pt x="0" y="15"/>
                  <a:pt x="0" y="30"/>
                </a:cubicBezTo>
                <a:cubicBezTo>
                  <a:pt x="0" y="38"/>
                  <a:pt x="20" y="46"/>
                  <a:pt x="53" y="46"/>
                </a:cubicBezTo>
                <a:cubicBezTo>
                  <a:pt x="85" y="46"/>
                  <a:pt x="107" y="38"/>
                  <a:pt x="107" y="30"/>
                </a:cubicBezTo>
                <a:cubicBezTo>
                  <a:pt x="107" y="15"/>
                  <a:pt x="86" y="0"/>
                  <a:pt x="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5718692" y="1312703"/>
            <a:ext cx="319977" cy="436437"/>
          </a:xfrm>
          <a:custGeom>
            <a:avLst/>
            <a:gdLst>
              <a:gd name="T0" fmla="*/ 214 w 235"/>
              <a:gd name="T1" fmla="*/ 0 h 320"/>
              <a:gd name="T2" fmla="*/ 22 w 235"/>
              <a:gd name="T3" fmla="*/ 0 h 320"/>
              <a:gd name="T4" fmla="*/ 0 w 235"/>
              <a:gd name="T5" fmla="*/ 22 h 320"/>
              <a:gd name="T6" fmla="*/ 0 w 235"/>
              <a:gd name="T7" fmla="*/ 278 h 320"/>
              <a:gd name="T8" fmla="*/ 22 w 235"/>
              <a:gd name="T9" fmla="*/ 299 h 320"/>
              <a:gd name="T10" fmla="*/ 96 w 235"/>
              <a:gd name="T11" fmla="*/ 299 h 320"/>
              <a:gd name="T12" fmla="*/ 118 w 235"/>
              <a:gd name="T13" fmla="*/ 320 h 320"/>
              <a:gd name="T14" fmla="*/ 139 w 235"/>
              <a:gd name="T15" fmla="*/ 299 h 320"/>
              <a:gd name="T16" fmla="*/ 214 w 235"/>
              <a:gd name="T17" fmla="*/ 299 h 320"/>
              <a:gd name="T18" fmla="*/ 235 w 235"/>
              <a:gd name="T19" fmla="*/ 278 h 320"/>
              <a:gd name="T20" fmla="*/ 235 w 235"/>
              <a:gd name="T21" fmla="*/ 22 h 320"/>
              <a:gd name="T22" fmla="*/ 214 w 235"/>
              <a:gd name="T23" fmla="*/ 0 h 320"/>
              <a:gd name="T24" fmla="*/ 214 w 235"/>
              <a:gd name="T25" fmla="*/ 278 h 320"/>
              <a:gd name="T26" fmla="*/ 22 w 235"/>
              <a:gd name="T27" fmla="*/ 278 h 320"/>
              <a:gd name="T28" fmla="*/ 22 w 235"/>
              <a:gd name="T29" fmla="*/ 22 h 320"/>
              <a:gd name="T30" fmla="*/ 214 w 235"/>
              <a:gd name="T31" fmla="*/ 22 h 320"/>
              <a:gd name="T32" fmla="*/ 214 w 235"/>
              <a:gd name="T33" fmla="*/ 27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5" h="320">
                <a:moveTo>
                  <a:pt x="21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289"/>
                  <a:pt x="10" y="299"/>
                  <a:pt x="22" y="299"/>
                </a:cubicBezTo>
                <a:cubicBezTo>
                  <a:pt x="96" y="299"/>
                  <a:pt x="96" y="299"/>
                  <a:pt x="96" y="299"/>
                </a:cubicBezTo>
                <a:cubicBezTo>
                  <a:pt x="96" y="311"/>
                  <a:pt x="106" y="320"/>
                  <a:pt x="118" y="320"/>
                </a:cubicBezTo>
                <a:cubicBezTo>
                  <a:pt x="129" y="320"/>
                  <a:pt x="139" y="311"/>
                  <a:pt x="139" y="299"/>
                </a:cubicBezTo>
                <a:cubicBezTo>
                  <a:pt x="214" y="299"/>
                  <a:pt x="214" y="299"/>
                  <a:pt x="214" y="299"/>
                </a:cubicBezTo>
                <a:cubicBezTo>
                  <a:pt x="225" y="299"/>
                  <a:pt x="235" y="289"/>
                  <a:pt x="235" y="278"/>
                </a:cubicBezTo>
                <a:cubicBezTo>
                  <a:pt x="235" y="22"/>
                  <a:pt x="235" y="22"/>
                  <a:pt x="235" y="22"/>
                </a:cubicBezTo>
                <a:cubicBezTo>
                  <a:pt x="235" y="10"/>
                  <a:pt x="225" y="0"/>
                  <a:pt x="214" y="0"/>
                </a:cubicBezTo>
                <a:close/>
                <a:moveTo>
                  <a:pt x="214" y="278"/>
                </a:moveTo>
                <a:cubicBezTo>
                  <a:pt x="22" y="278"/>
                  <a:pt x="22" y="278"/>
                  <a:pt x="22" y="278"/>
                </a:cubicBezTo>
                <a:cubicBezTo>
                  <a:pt x="22" y="22"/>
                  <a:pt x="22" y="22"/>
                  <a:pt x="22" y="22"/>
                </a:cubicBezTo>
                <a:cubicBezTo>
                  <a:pt x="214" y="22"/>
                  <a:pt x="214" y="22"/>
                  <a:pt x="214" y="22"/>
                </a:cubicBezTo>
                <a:lnTo>
                  <a:pt x="214" y="2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5631635" y="1225646"/>
            <a:ext cx="494667" cy="611127"/>
          </a:xfrm>
          <a:custGeom>
            <a:avLst/>
            <a:gdLst>
              <a:gd name="T0" fmla="*/ 299 w 363"/>
              <a:gd name="T1" fmla="*/ 0 h 448"/>
              <a:gd name="T2" fmla="*/ 64 w 363"/>
              <a:gd name="T3" fmla="*/ 0 h 448"/>
              <a:gd name="T4" fmla="*/ 0 w 363"/>
              <a:gd name="T5" fmla="*/ 64 h 448"/>
              <a:gd name="T6" fmla="*/ 0 w 363"/>
              <a:gd name="T7" fmla="*/ 384 h 448"/>
              <a:gd name="T8" fmla="*/ 64 w 363"/>
              <a:gd name="T9" fmla="*/ 448 h 448"/>
              <a:gd name="T10" fmla="*/ 299 w 363"/>
              <a:gd name="T11" fmla="*/ 448 h 448"/>
              <a:gd name="T12" fmla="*/ 363 w 363"/>
              <a:gd name="T13" fmla="*/ 384 h 448"/>
              <a:gd name="T14" fmla="*/ 363 w 363"/>
              <a:gd name="T15" fmla="*/ 64 h 448"/>
              <a:gd name="T16" fmla="*/ 299 w 363"/>
              <a:gd name="T17" fmla="*/ 0 h 448"/>
              <a:gd name="T18" fmla="*/ 320 w 363"/>
              <a:gd name="T19" fmla="*/ 384 h 448"/>
              <a:gd name="T20" fmla="*/ 299 w 363"/>
              <a:gd name="T21" fmla="*/ 406 h 448"/>
              <a:gd name="T22" fmla="*/ 64 w 363"/>
              <a:gd name="T23" fmla="*/ 406 h 448"/>
              <a:gd name="T24" fmla="*/ 43 w 363"/>
              <a:gd name="T25" fmla="*/ 384 h 448"/>
              <a:gd name="T26" fmla="*/ 43 w 363"/>
              <a:gd name="T27" fmla="*/ 64 h 448"/>
              <a:gd name="T28" fmla="*/ 64 w 363"/>
              <a:gd name="T29" fmla="*/ 43 h 448"/>
              <a:gd name="T30" fmla="*/ 299 w 363"/>
              <a:gd name="T31" fmla="*/ 43 h 448"/>
              <a:gd name="T32" fmla="*/ 320 w 363"/>
              <a:gd name="T33" fmla="*/ 64 h 448"/>
              <a:gd name="T34" fmla="*/ 320 w 363"/>
              <a:gd name="T35" fmla="*/ 38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3" h="448">
                <a:moveTo>
                  <a:pt x="299" y="0"/>
                </a:moveTo>
                <a:cubicBezTo>
                  <a:pt x="64" y="0"/>
                  <a:pt x="64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20"/>
                  <a:pt x="29" y="448"/>
                  <a:pt x="64" y="448"/>
                </a:cubicBezTo>
                <a:cubicBezTo>
                  <a:pt x="299" y="448"/>
                  <a:pt x="299" y="448"/>
                  <a:pt x="299" y="448"/>
                </a:cubicBezTo>
                <a:cubicBezTo>
                  <a:pt x="334" y="448"/>
                  <a:pt x="363" y="420"/>
                  <a:pt x="363" y="384"/>
                </a:cubicBezTo>
                <a:cubicBezTo>
                  <a:pt x="363" y="64"/>
                  <a:pt x="363" y="64"/>
                  <a:pt x="363" y="64"/>
                </a:cubicBezTo>
                <a:cubicBezTo>
                  <a:pt x="363" y="29"/>
                  <a:pt x="334" y="0"/>
                  <a:pt x="299" y="0"/>
                </a:cubicBezTo>
                <a:close/>
                <a:moveTo>
                  <a:pt x="320" y="384"/>
                </a:moveTo>
                <a:cubicBezTo>
                  <a:pt x="320" y="396"/>
                  <a:pt x="311" y="406"/>
                  <a:pt x="299" y="406"/>
                </a:cubicBezTo>
                <a:cubicBezTo>
                  <a:pt x="64" y="406"/>
                  <a:pt x="64" y="406"/>
                  <a:pt x="64" y="406"/>
                </a:cubicBezTo>
                <a:cubicBezTo>
                  <a:pt x="53" y="406"/>
                  <a:pt x="43" y="396"/>
                  <a:pt x="43" y="38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53"/>
                  <a:pt x="53" y="43"/>
                  <a:pt x="64" y="43"/>
                </a:cubicBezTo>
                <a:cubicBezTo>
                  <a:pt x="299" y="43"/>
                  <a:pt x="299" y="43"/>
                  <a:pt x="299" y="43"/>
                </a:cubicBezTo>
                <a:cubicBezTo>
                  <a:pt x="311" y="43"/>
                  <a:pt x="320" y="53"/>
                  <a:pt x="320" y="64"/>
                </a:cubicBezTo>
                <a:lnTo>
                  <a:pt x="320" y="3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6533336" y="1284452"/>
            <a:ext cx="377630" cy="523494"/>
          </a:xfrm>
          <a:custGeom>
            <a:avLst/>
            <a:gdLst>
              <a:gd name="T0" fmla="*/ 213 w 277"/>
              <a:gd name="T1" fmla="*/ 0 h 384"/>
              <a:gd name="T2" fmla="*/ 64 w 277"/>
              <a:gd name="T3" fmla="*/ 0 h 384"/>
              <a:gd name="T4" fmla="*/ 0 w 277"/>
              <a:gd name="T5" fmla="*/ 64 h 384"/>
              <a:gd name="T6" fmla="*/ 0 w 277"/>
              <a:gd name="T7" fmla="*/ 320 h 384"/>
              <a:gd name="T8" fmla="*/ 64 w 277"/>
              <a:gd name="T9" fmla="*/ 384 h 384"/>
              <a:gd name="T10" fmla="*/ 213 w 277"/>
              <a:gd name="T11" fmla="*/ 384 h 384"/>
              <a:gd name="T12" fmla="*/ 277 w 277"/>
              <a:gd name="T13" fmla="*/ 320 h 384"/>
              <a:gd name="T14" fmla="*/ 277 w 277"/>
              <a:gd name="T15" fmla="*/ 64 h 384"/>
              <a:gd name="T16" fmla="*/ 213 w 277"/>
              <a:gd name="T17" fmla="*/ 0 h 384"/>
              <a:gd name="T18" fmla="*/ 234 w 277"/>
              <a:gd name="T19" fmla="*/ 320 h 384"/>
              <a:gd name="T20" fmla="*/ 213 w 277"/>
              <a:gd name="T21" fmla="*/ 341 h 384"/>
              <a:gd name="T22" fmla="*/ 64 w 277"/>
              <a:gd name="T23" fmla="*/ 341 h 384"/>
              <a:gd name="T24" fmla="*/ 42 w 277"/>
              <a:gd name="T25" fmla="*/ 320 h 384"/>
              <a:gd name="T26" fmla="*/ 42 w 277"/>
              <a:gd name="T27" fmla="*/ 64 h 384"/>
              <a:gd name="T28" fmla="*/ 64 w 277"/>
              <a:gd name="T29" fmla="*/ 43 h 384"/>
              <a:gd name="T30" fmla="*/ 213 w 277"/>
              <a:gd name="T31" fmla="*/ 43 h 384"/>
              <a:gd name="T32" fmla="*/ 234 w 277"/>
              <a:gd name="T33" fmla="*/ 64 h 384"/>
              <a:gd name="T34" fmla="*/ 234 w 277"/>
              <a:gd name="T35" fmla="*/ 32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7" h="384">
                <a:moveTo>
                  <a:pt x="213" y="0"/>
                </a:moveTo>
                <a:cubicBezTo>
                  <a:pt x="64" y="0"/>
                  <a:pt x="64" y="0"/>
                  <a:pt x="64" y="0"/>
                </a:cubicBezTo>
                <a:cubicBezTo>
                  <a:pt x="28" y="0"/>
                  <a:pt x="0" y="29"/>
                  <a:pt x="0" y="64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55"/>
                  <a:pt x="28" y="384"/>
                  <a:pt x="64" y="384"/>
                </a:cubicBezTo>
                <a:cubicBezTo>
                  <a:pt x="213" y="384"/>
                  <a:pt x="213" y="384"/>
                  <a:pt x="213" y="384"/>
                </a:cubicBezTo>
                <a:cubicBezTo>
                  <a:pt x="248" y="384"/>
                  <a:pt x="277" y="355"/>
                  <a:pt x="277" y="320"/>
                </a:cubicBezTo>
                <a:cubicBezTo>
                  <a:pt x="277" y="64"/>
                  <a:pt x="277" y="64"/>
                  <a:pt x="277" y="64"/>
                </a:cubicBezTo>
                <a:cubicBezTo>
                  <a:pt x="277" y="29"/>
                  <a:pt x="248" y="0"/>
                  <a:pt x="213" y="0"/>
                </a:cubicBezTo>
                <a:close/>
                <a:moveTo>
                  <a:pt x="234" y="320"/>
                </a:moveTo>
                <a:cubicBezTo>
                  <a:pt x="234" y="332"/>
                  <a:pt x="225" y="341"/>
                  <a:pt x="213" y="341"/>
                </a:cubicBezTo>
                <a:cubicBezTo>
                  <a:pt x="64" y="341"/>
                  <a:pt x="64" y="341"/>
                  <a:pt x="64" y="341"/>
                </a:cubicBezTo>
                <a:cubicBezTo>
                  <a:pt x="52" y="341"/>
                  <a:pt x="42" y="332"/>
                  <a:pt x="42" y="320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52"/>
                  <a:pt x="52" y="43"/>
                  <a:pt x="64" y="43"/>
                </a:cubicBezTo>
                <a:cubicBezTo>
                  <a:pt x="213" y="43"/>
                  <a:pt x="213" y="43"/>
                  <a:pt x="213" y="43"/>
                </a:cubicBezTo>
                <a:cubicBezTo>
                  <a:pt x="225" y="43"/>
                  <a:pt x="234" y="52"/>
                  <a:pt x="234" y="64"/>
                </a:cubicBezTo>
                <a:lnTo>
                  <a:pt x="234" y="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6620970" y="1371509"/>
            <a:ext cx="202940" cy="349380"/>
          </a:xfrm>
          <a:custGeom>
            <a:avLst/>
            <a:gdLst>
              <a:gd name="T0" fmla="*/ 128 w 149"/>
              <a:gd name="T1" fmla="*/ 0 h 256"/>
              <a:gd name="T2" fmla="*/ 21 w 149"/>
              <a:gd name="T3" fmla="*/ 0 h 256"/>
              <a:gd name="T4" fmla="*/ 0 w 149"/>
              <a:gd name="T5" fmla="*/ 21 h 256"/>
              <a:gd name="T6" fmla="*/ 0 w 149"/>
              <a:gd name="T7" fmla="*/ 213 h 256"/>
              <a:gd name="T8" fmla="*/ 21 w 149"/>
              <a:gd name="T9" fmla="*/ 235 h 256"/>
              <a:gd name="T10" fmla="*/ 53 w 149"/>
              <a:gd name="T11" fmla="*/ 235 h 256"/>
              <a:gd name="T12" fmla="*/ 74 w 149"/>
              <a:gd name="T13" fmla="*/ 256 h 256"/>
              <a:gd name="T14" fmla="*/ 96 w 149"/>
              <a:gd name="T15" fmla="*/ 235 h 256"/>
              <a:gd name="T16" fmla="*/ 128 w 149"/>
              <a:gd name="T17" fmla="*/ 235 h 256"/>
              <a:gd name="T18" fmla="*/ 149 w 149"/>
              <a:gd name="T19" fmla="*/ 213 h 256"/>
              <a:gd name="T20" fmla="*/ 149 w 149"/>
              <a:gd name="T21" fmla="*/ 21 h 256"/>
              <a:gd name="T22" fmla="*/ 128 w 149"/>
              <a:gd name="T23" fmla="*/ 0 h 256"/>
              <a:gd name="T24" fmla="*/ 128 w 149"/>
              <a:gd name="T25" fmla="*/ 213 h 256"/>
              <a:gd name="T26" fmla="*/ 21 w 149"/>
              <a:gd name="T27" fmla="*/ 213 h 256"/>
              <a:gd name="T28" fmla="*/ 21 w 149"/>
              <a:gd name="T29" fmla="*/ 21 h 256"/>
              <a:gd name="T30" fmla="*/ 128 w 149"/>
              <a:gd name="T31" fmla="*/ 21 h 256"/>
              <a:gd name="T32" fmla="*/ 128 w 149"/>
              <a:gd name="T33" fmla="*/ 21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9" h="256">
                <a:moveTo>
                  <a:pt x="128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25"/>
                  <a:pt x="9" y="235"/>
                  <a:pt x="21" y="235"/>
                </a:cubicBezTo>
                <a:cubicBezTo>
                  <a:pt x="53" y="235"/>
                  <a:pt x="53" y="235"/>
                  <a:pt x="53" y="235"/>
                </a:cubicBezTo>
                <a:cubicBezTo>
                  <a:pt x="53" y="246"/>
                  <a:pt x="63" y="256"/>
                  <a:pt x="74" y="256"/>
                </a:cubicBezTo>
                <a:cubicBezTo>
                  <a:pt x="86" y="256"/>
                  <a:pt x="96" y="246"/>
                  <a:pt x="96" y="235"/>
                </a:cubicBezTo>
                <a:cubicBezTo>
                  <a:pt x="128" y="235"/>
                  <a:pt x="128" y="235"/>
                  <a:pt x="128" y="235"/>
                </a:cubicBezTo>
                <a:cubicBezTo>
                  <a:pt x="139" y="235"/>
                  <a:pt x="149" y="225"/>
                  <a:pt x="149" y="213"/>
                </a:cubicBezTo>
                <a:cubicBezTo>
                  <a:pt x="149" y="21"/>
                  <a:pt x="149" y="21"/>
                  <a:pt x="149" y="21"/>
                </a:cubicBezTo>
                <a:cubicBezTo>
                  <a:pt x="149" y="10"/>
                  <a:pt x="139" y="0"/>
                  <a:pt x="128" y="0"/>
                </a:cubicBezTo>
                <a:close/>
                <a:moveTo>
                  <a:pt x="128" y="213"/>
                </a:moveTo>
                <a:cubicBezTo>
                  <a:pt x="21" y="213"/>
                  <a:pt x="21" y="213"/>
                  <a:pt x="21" y="213"/>
                </a:cubicBezTo>
                <a:cubicBezTo>
                  <a:pt x="21" y="21"/>
                  <a:pt x="21" y="21"/>
                  <a:pt x="21" y="21"/>
                </a:cubicBezTo>
                <a:cubicBezTo>
                  <a:pt x="128" y="21"/>
                  <a:pt x="128" y="21"/>
                  <a:pt x="128" y="21"/>
                </a:cubicBezTo>
                <a:lnTo>
                  <a:pt x="128" y="2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7346827" y="1284452"/>
            <a:ext cx="551744" cy="523494"/>
          </a:xfrm>
          <a:custGeom>
            <a:avLst/>
            <a:gdLst>
              <a:gd name="T0" fmla="*/ 341 w 405"/>
              <a:gd name="T1" fmla="*/ 0 h 384"/>
              <a:gd name="T2" fmla="*/ 107 w 405"/>
              <a:gd name="T3" fmla="*/ 0 h 384"/>
              <a:gd name="T4" fmla="*/ 43 w 405"/>
              <a:gd name="T5" fmla="*/ 64 h 384"/>
              <a:gd name="T6" fmla="*/ 43 w 405"/>
              <a:gd name="T7" fmla="*/ 85 h 384"/>
              <a:gd name="T8" fmla="*/ 21 w 405"/>
              <a:gd name="T9" fmla="*/ 85 h 384"/>
              <a:gd name="T10" fmla="*/ 0 w 405"/>
              <a:gd name="T11" fmla="*/ 107 h 384"/>
              <a:gd name="T12" fmla="*/ 21 w 405"/>
              <a:gd name="T13" fmla="*/ 128 h 384"/>
              <a:gd name="T14" fmla="*/ 43 w 405"/>
              <a:gd name="T15" fmla="*/ 128 h 384"/>
              <a:gd name="T16" fmla="*/ 43 w 405"/>
              <a:gd name="T17" fmla="*/ 171 h 384"/>
              <a:gd name="T18" fmla="*/ 21 w 405"/>
              <a:gd name="T19" fmla="*/ 171 h 384"/>
              <a:gd name="T20" fmla="*/ 0 w 405"/>
              <a:gd name="T21" fmla="*/ 192 h 384"/>
              <a:gd name="T22" fmla="*/ 21 w 405"/>
              <a:gd name="T23" fmla="*/ 213 h 384"/>
              <a:gd name="T24" fmla="*/ 43 w 405"/>
              <a:gd name="T25" fmla="*/ 213 h 384"/>
              <a:gd name="T26" fmla="*/ 43 w 405"/>
              <a:gd name="T27" fmla="*/ 256 h 384"/>
              <a:gd name="T28" fmla="*/ 21 w 405"/>
              <a:gd name="T29" fmla="*/ 256 h 384"/>
              <a:gd name="T30" fmla="*/ 0 w 405"/>
              <a:gd name="T31" fmla="*/ 277 h 384"/>
              <a:gd name="T32" fmla="*/ 21 w 405"/>
              <a:gd name="T33" fmla="*/ 299 h 384"/>
              <a:gd name="T34" fmla="*/ 43 w 405"/>
              <a:gd name="T35" fmla="*/ 299 h 384"/>
              <a:gd name="T36" fmla="*/ 43 w 405"/>
              <a:gd name="T37" fmla="*/ 320 h 384"/>
              <a:gd name="T38" fmla="*/ 107 w 405"/>
              <a:gd name="T39" fmla="*/ 384 h 384"/>
              <a:gd name="T40" fmla="*/ 341 w 405"/>
              <a:gd name="T41" fmla="*/ 384 h 384"/>
              <a:gd name="T42" fmla="*/ 405 w 405"/>
              <a:gd name="T43" fmla="*/ 320 h 384"/>
              <a:gd name="T44" fmla="*/ 405 w 405"/>
              <a:gd name="T45" fmla="*/ 64 h 384"/>
              <a:gd name="T46" fmla="*/ 341 w 405"/>
              <a:gd name="T47" fmla="*/ 0 h 384"/>
              <a:gd name="T48" fmla="*/ 85 w 405"/>
              <a:gd name="T49" fmla="*/ 64 h 384"/>
              <a:gd name="T50" fmla="*/ 107 w 405"/>
              <a:gd name="T51" fmla="*/ 43 h 384"/>
              <a:gd name="T52" fmla="*/ 107 w 405"/>
              <a:gd name="T53" fmla="*/ 85 h 384"/>
              <a:gd name="T54" fmla="*/ 85 w 405"/>
              <a:gd name="T55" fmla="*/ 85 h 384"/>
              <a:gd name="T56" fmla="*/ 85 w 405"/>
              <a:gd name="T57" fmla="*/ 64 h 384"/>
              <a:gd name="T58" fmla="*/ 85 w 405"/>
              <a:gd name="T59" fmla="*/ 128 h 384"/>
              <a:gd name="T60" fmla="*/ 107 w 405"/>
              <a:gd name="T61" fmla="*/ 128 h 384"/>
              <a:gd name="T62" fmla="*/ 107 w 405"/>
              <a:gd name="T63" fmla="*/ 171 h 384"/>
              <a:gd name="T64" fmla="*/ 85 w 405"/>
              <a:gd name="T65" fmla="*/ 171 h 384"/>
              <a:gd name="T66" fmla="*/ 85 w 405"/>
              <a:gd name="T67" fmla="*/ 128 h 384"/>
              <a:gd name="T68" fmla="*/ 85 w 405"/>
              <a:gd name="T69" fmla="*/ 213 h 384"/>
              <a:gd name="T70" fmla="*/ 107 w 405"/>
              <a:gd name="T71" fmla="*/ 213 h 384"/>
              <a:gd name="T72" fmla="*/ 107 w 405"/>
              <a:gd name="T73" fmla="*/ 256 h 384"/>
              <a:gd name="T74" fmla="*/ 85 w 405"/>
              <a:gd name="T75" fmla="*/ 256 h 384"/>
              <a:gd name="T76" fmla="*/ 85 w 405"/>
              <a:gd name="T77" fmla="*/ 213 h 384"/>
              <a:gd name="T78" fmla="*/ 85 w 405"/>
              <a:gd name="T79" fmla="*/ 320 h 384"/>
              <a:gd name="T80" fmla="*/ 85 w 405"/>
              <a:gd name="T81" fmla="*/ 299 h 384"/>
              <a:gd name="T82" fmla="*/ 107 w 405"/>
              <a:gd name="T83" fmla="*/ 299 h 384"/>
              <a:gd name="T84" fmla="*/ 107 w 405"/>
              <a:gd name="T85" fmla="*/ 341 h 384"/>
              <a:gd name="T86" fmla="*/ 85 w 405"/>
              <a:gd name="T87" fmla="*/ 320 h 384"/>
              <a:gd name="T88" fmla="*/ 363 w 405"/>
              <a:gd name="T89" fmla="*/ 320 h 384"/>
              <a:gd name="T90" fmla="*/ 341 w 405"/>
              <a:gd name="T91" fmla="*/ 341 h 384"/>
              <a:gd name="T92" fmla="*/ 128 w 405"/>
              <a:gd name="T93" fmla="*/ 341 h 384"/>
              <a:gd name="T94" fmla="*/ 128 w 405"/>
              <a:gd name="T95" fmla="*/ 43 h 384"/>
              <a:gd name="T96" fmla="*/ 341 w 405"/>
              <a:gd name="T97" fmla="*/ 43 h 384"/>
              <a:gd name="T98" fmla="*/ 363 w 405"/>
              <a:gd name="T99" fmla="*/ 64 h 384"/>
              <a:gd name="T100" fmla="*/ 363 w 405"/>
              <a:gd name="T101" fmla="*/ 32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5" h="384">
                <a:moveTo>
                  <a:pt x="341" y="0"/>
                </a:moveTo>
                <a:cubicBezTo>
                  <a:pt x="107" y="0"/>
                  <a:pt x="107" y="0"/>
                  <a:pt x="107" y="0"/>
                </a:cubicBezTo>
                <a:cubicBezTo>
                  <a:pt x="71" y="0"/>
                  <a:pt x="43" y="29"/>
                  <a:pt x="43" y="64"/>
                </a:cubicBezTo>
                <a:cubicBezTo>
                  <a:pt x="43" y="85"/>
                  <a:pt x="43" y="85"/>
                  <a:pt x="43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0" y="85"/>
                  <a:pt x="0" y="95"/>
                  <a:pt x="0" y="107"/>
                </a:cubicBezTo>
                <a:cubicBezTo>
                  <a:pt x="0" y="118"/>
                  <a:pt x="10" y="128"/>
                  <a:pt x="21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71"/>
                  <a:pt x="43" y="171"/>
                  <a:pt x="43" y="171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10" y="171"/>
                  <a:pt x="0" y="180"/>
                  <a:pt x="0" y="192"/>
                </a:cubicBezTo>
                <a:cubicBezTo>
                  <a:pt x="0" y="204"/>
                  <a:pt x="10" y="213"/>
                  <a:pt x="21" y="213"/>
                </a:cubicBezTo>
                <a:cubicBezTo>
                  <a:pt x="43" y="213"/>
                  <a:pt x="43" y="213"/>
                  <a:pt x="43" y="213"/>
                </a:cubicBezTo>
                <a:cubicBezTo>
                  <a:pt x="43" y="256"/>
                  <a:pt x="43" y="256"/>
                  <a:pt x="43" y="256"/>
                </a:cubicBezTo>
                <a:cubicBezTo>
                  <a:pt x="21" y="256"/>
                  <a:pt x="21" y="256"/>
                  <a:pt x="21" y="256"/>
                </a:cubicBezTo>
                <a:cubicBezTo>
                  <a:pt x="10" y="256"/>
                  <a:pt x="0" y="266"/>
                  <a:pt x="0" y="277"/>
                </a:cubicBezTo>
                <a:cubicBezTo>
                  <a:pt x="0" y="289"/>
                  <a:pt x="10" y="299"/>
                  <a:pt x="21" y="299"/>
                </a:cubicBezTo>
                <a:cubicBezTo>
                  <a:pt x="43" y="299"/>
                  <a:pt x="43" y="299"/>
                  <a:pt x="43" y="299"/>
                </a:cubicBezTo>
                <a:cubicBezTo>
                  <a:pt x="43" y="320"/>
                  <a:pt x="43" y="320"/>
                  <a:pt x="43" y="320"/>
                </a:cubicBezTo>
                <a:cubicBezTo>
                  <a:pt x="43" y="355"/>
                  <a:pt x="71" y="384"/>
                  <a:pt x="107" y="384"/>
                </a:cubicBezTo>
                <a:cubicBezTo>
                  <a:pt x="341" y="384"/>
                  <a:pt x="341" y="384"/>
                  <a:pt x="341" y="384"/>
                </a:cubicBezTo>
                <a:cubicBezTo>
                  <a:pt x="377" y="384"/>
                  <a:pt x="405" y="355"/>
                  <a:pt x="405" y="320"/>
                </a:cubicBezTo>
                <a:cubicBezTo>
                  <a:pt x="405" y="64"/>
                  <a:pt x="405" y="64"/>
                  <a:pt x="405" y="64"/>
                </a:cubicBezTo>
                <a:cubicBezTo>
                  <a:pt x="405" y="29"/>
                  <a:pt x="377" y="0"/>
                  <a:pt x="341" y="0"/>
                </a:cubicBezTo>
                <a:close/>
                <a:moveTo>
                  <a:pt x="85" y="64"/>
                </a:moveTo>
                <a:cubicBezTo>
                  <a:pt x="85" y="52"/>
                  <a:pt x="95" y="43"/>
                  <a:pt x="107" y="43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5" y="128"/>
                </a:moveTo>
                <a:cubicBezTo>
                  <a:pt x="107" y="128"/>
                  <a:pt x="107" y="128"/>
                  <a:pt x="107" y="128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85" y="171"/>
                  <a:pt x="85" y="171"/>
                  <a:pt x="85" y="171"/>
                </a:cubicBezTo>
                <a:lnTo>
                  <a:pt x="85" y="128"/>
                </a:lnTo>
                <a:close/>
                <a:moveTo>
                  <a:pt x="85" y="213"/>
                </a:moveTo>
                <a:cubicBezTo>
                  <a:pt x="107" y="213"/>
                  <a:pt x="107" y="213"/>
                  <a:pt x="107" y="213"/>
                </a:cubicBezTo>
                <a:cubicBezTo>
                  <a:pt x="107" y="256"/>
                  <a:pt x="107" y="256"/>
                  <a:pt x="107" y="256"/>
                </a:cubicBezTo>
                <a:cubicBezTo>
                  <a:pt x="85" y="256"/>
                  <a:pt x="85" y="256"/>
                  <a:pt x="85" y="256"/>
                </a:cubicBezTo>
                <a:lnTo>
                  <a:pt x="85" y="213"/>
                </a:lnTo>
                <a:close/>
                <a:moveTo>
                  <a:pt x="85" y="320"/>
                </a:moveTo>
                <a:cubicBezTo>
                  <a:pt x="85" y="299"/>
                  <a:pt x="85" y="299"/>
                  <a:pt x="85" y="299"/>
                </a:cubicBezTo>
                <a:cubicBezTo>
                  <a:pt x="107" y="299"/>
                  <a:pt x="107" y="299"/>
                  <a:pt x="107" y="299"/>
                </a:cubicBezTo>
                <a:cubicBezTo>
                  <a:pt x="107" y="341"/>
                  <a:pt x="107" y="341"/>
                  <a:pt x="107" y="341"/>
                </a:cubicBezTo>
                <a:cubicBezTo>
                  <a:pt x="95" y="341"/>
                  <a:pt x="85" y="332"/>
                  <a:pt x="85" y="320"/>
                </a:cubicBezTo>
                <a:close/>
                <a:moveTo>
                  <a:pt x="363" y="320"/>
                </a:moveTo>
                <a:cubicBezTo>
                  <a:pt x="363" y="332"/>
                  <a:pt x="353" y="341"/>
                  <a:pt x="341" y="341"/>
                </a:cubicBezTo>
                <a:cubicBezTo>
                  <a:pt x="128" y="341"/>
                  <a:pt x="128" y="341"/>
                  <a:pt x="128" y="341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341" y="43"/>
                  <a:pt x="341" y="43"/>
                  <a:pt x="341" y="43"/>
                </a:cubicBezTo>
                <a:cubicBezTo>
                  <a:pt x="353" y="43"/>
                  <a:pt x="363" y="52"/>
                  <a:pt x="363" y="64"/>
                </a:cubicBezTo>
                <a:cubicBezTo>
                  <a:pt x="363" y="320"/>
                  <a:pt x="363" y="320"/>
                  <a:pt x="363" y="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7608574" y="1443576"/>
            <a:ext cx="115883" cy="11761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593585" y="1585404"/>
            <a:ext cx="145864" cy="62843"/>
          </a:xfrm>
          <a:custGeom>
            <a:avLst/>
            <a:gdLst>
              <a:gd name="T0" fmla="*/ 54 w 107"/>
              <a:gd name="T1" fmla="*/ 0 h 46"/>
              <a:gd name="T2" fmla="*/ 0 w 107"/>
              <a:gd name="T3" fmla="*/ 30 h 46"/>
              <a:gd name="T4" fmla="*/ 54 w 107"/>
              <a:gd name="T5" fmla="*/ 46 h 46"/>
              <a:gd name="T6" fmla="*/ 107 w 107"/>
              <a:gd name="T7" fmla="*/ 30 h 46"/>
              <a:gd name="T8" fmla="*/ 54 w 107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46">
                <a:moveTo>
                  <a:pt x="54" y="0"/>
                </a:moveTo>
                <a:cubicBezTo>
                  <a:pt x="20" y="0"/>
                  <a:pt x="0" y="15"/>
                  <a:pt x="0" y="30"/>
                </a:cubicBezTo>
                <a:cubicBezTo>
                  <a:pt x="0" y="38"/>
                  <a:pt x="20" y="46"/>
                  <a:pt x="54" y="46"/>
                </a:cubicBezTo>
                <a:cubicBezTo>
                  <a:pt x="85" y="46"/>
                  <a:pt x="107" y="38"/>
                  <a:pt x="107" y="30"/>
                </a:cubicBezTo>
                <a:cubicBezTo>
                  <a:pt x="107" y="15"/>
                  <a:pt x="86" y="0"/>
                  <a:pt x="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8369024" y="1463179"/>
            <a:ext cx="223119" cy="194869"/>
          </a:xfrm>
          <a:custGeom>
            <a:avLst/>
            <a:gdLst>
              <a:gd name="T0" fmla="*/ 135 w 164"/>
              <a:gd name="T1" fmla="*/ 0 h 143"/>
              <a:gd name="T2" fmla="*/ 104 w 164"/>
              <a:gd name="T3" fmla="*/ 15 h 143"/>
              <a:gd name="T4" fmla="*/ 92 w 164"/>
              <a:gd name="T5" fmla="*/ 39 h 143"/>
              <a:gd name="T6" fmla="*/ 104 w 164"/>
              <a:gd name="T7" fmla="*/ 35 h 143"/>
              <a:gd name="T8" fmla="*/ 112 w 164"/>
              <a:gd name="T9" fmla="*/ 39 h 143"/>
              <a:gd name="T10" fmla="*/ 111 w 164"/>
              <a:gd name="T11" fmla="*/ 62 h 143"/>
              <a:gd name="T12" fmla="*/ 88 w 164"/>
              <a:gd name="T13" fmla="*/ 91 h 143"/>
              <a:gd name="T14" fmla="*/ 76 w 164"/>
              <a:gd name="T15" fmla="*/ 58 h 143"/>
              <a:gd name="T16" fmla="*/ 73 w 164"/>
              <a:gd name="T17" fmla="*/ 44 h 143"/>
              <a:gd name="T18" fmla="*/ 70 w 164"/>
              <a:gd name="T19" fmla="*/ 28 h 143"/>
              <a:gd name="T20" fmla="*/ 66 w 164"/>
              <a:gd name="T21" fmla="*/ 14 h 143"/>
              <a:gd name="T22" fmla="*/ 59 w 164"/>
              <a:gd name="T23" fmla="*/ 4 h 143"/>
              <a:gd name="T24" fmla="*/ 52 w 164"/>
              <a:gd name="T25" fmla="*/ 1 h 143"/>
              <a:gd name="T26" fmla="*/ 48 w 164"/>
              <a:gd name="T27" fmla="*/ 2 h 143"/>
              <a:gd name="T28" fmla="*/ 27 w 164"/>
              <a:gd name="T29" fmla="*/ 13 h 143"/>
              <a:gd name="T30" fmla="*/ 7 w 164"/>
              <a:gd name="T31" fmla="*/ 31 h 143"/>
              <a:gd name="T32" fmla="*/ 0 w 164"/>
              <a:gd name="T33" fmla="*/ 39 h 143"/>
              <a:gd name="T34" fmla="*/ 6 w 164"/>
              <a:gd name="T35" fmla="*/ 48 h 143"/>
              <a:gd name="T36" fmla="*/ 9 w 164"/>
              <a:gd name="T37" fmla="*/ 45 h 143"/>
              <a:gd name="T38" fmla="*/ 17 w 164"/>
              <a:gd name="T39" fmla="*/ 42 h 143"/>
              <a:gd name="T40" fmla="*/ 21 w 164"/>
              <a:gd name="T41" fmla="*/ 41 h 143"/>
              <a:gd name="T42" fmla="*/ 24 w 164"/>
              <a:gd name="T43" fmla="*/ 42 h 143"/>
              <a:gd name="T44" fmla="*/ 38 w 164"/>
              <a:gd name="T45" fmla="*/ 83 h 143"/>
              <a:gd name="T46" fmla="*/ 51 w 164"/>
              <a:gd name="T47" fmla="*/ 126 h 143"/>
              <a:gd name="T48" fmla="*/ 65 w 164"/>
              <a:gd name="T49" fmla="*/ 141 h 143"/>
              <a:gd name="T50" fmla="*/ 74 w 164"/>
              <a:gd name="T51" fmla="*/ 143 h 143"/>
              <a:gd name="T52" fmla="*/ 86 w 164"/>
              <a:gd name="T53" fmla="*/ 140 h 143"/>
              <a:gd name="T54" fmla="*/ 130 w 164"/>
              <a:gd name="T55" fmla="*/ 98 h 143"/>
              <a:gd name="T56" fmla="*/ 160 w 164"/>
              <a:gd name="T57" fmla="*/ 35 h 143"/>
              <a:gd name="T58" fmla="*/ 143 w 164"/>
              <a:gd name="T59" fmla="*/ 1 h 143"/>
              <a:gd name="T60" fmla="*/ 135 w 164"/>
              <a:gd name="T6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" h="143">
                <a:moveTo>
                  <a:pt x="135" y="0"/>
                </a:moveTo>
                <a:cubicBezTo>
                  <a:pt x="124" y="0"/>
                  <a:pt x="113" y="5"/>
                  <a:pt x="104" y="15"/>
                </a:cubicBezTo>
                <a:cubicBezTo>
                  <a:pt x="97" y="22"/>
                  <a:pt x="93" y="30"/>
                  <a:pt x="92" y="39"/>
                </a:cubicBezTo>
                <a:cubicBezTo>
                  <a:pt x="96" y="36"/>
                  <a:pt x="100" y="35"/>
                  <a:pt x="104" y="35"/>
                </a:cubicBezTo>
                <a:cubicBezTo>
                  <a:pt x="107" y="35"/>
                  <a:pt x="110" y="36"/>
                  <a:pt x="112" y="39"/>
                </a:cubicBezTo>
                <a:cubicBezTo>
                  <a:pt x="116" y="45"/>
                  <a:pt x="116" y="53"/>
                  <a:pt x="111" y="62"/>
                </a:cubicBezTo>
                <a:cubicBezTo>
                  <a:pt x="101" y="81"/>
                  <a:pt x="93" y="91"/>
                  <a:pt x="88" y="91"/>
                </a:cubicBezTo>
                <a:cubicBezTo>
                  <a:pt x="85" y="91"/>
                  <a:pt x="81" y="80"/>
                  <a:pt x="76" y="58"/>
                </a:cubicBezTo>
                <a:cubicBezTo>
                  <a:pt x="75" y="55"/>
                  <a:pt x="74" y="50"/>
                  <a:pt x="73" y="44"/>
                </a:cubicBezTo>
                <a:cubicBezTo>
                  <a:pt x="72" y="38"/>
                  <a:pt x="71" y="32"/>
                  <a:pt x="70" y="28"/>
                </a:cubicBezTo>
                <a:cubicBezTo>
                  <a:pt x="69" y="23"/>
                  <a:pt x="68" y="19"/>
                  <a:pt x="66" y="14"/>
                </a:cubicBezTo>
                <a:cubicBezTo>
                  <a:pt x="64" y="9"/>
                  <a:pt x="61" y="6"/>
                  <a:pt x="59" y="4"/>
                </a:cubicBezTo>
                <a:cubicBezTo>
                  <a:pt x="57" y="2"/>
                  <a:pt x="54" y="1"/>
                  <a:pt x="52" y="1"/>
                </a:cubicBezTo>
                <a:cubicBezTo>
                  <a:pt x="50" y="1"/>
                  <a:pt x="49" y="2"/>
                  <a:pt x="48" y="2"/>
                </a:cubicBezTo>
                <a:cubicBezTo>
                  <a:pt x="42" y="3"/>
                  <a:pt x="35" y="7"/>
                  <a:pt x="27" y="13"/>
                </a:cubicBezTo>
                <a:cubicBezTo>
                  <a:pt x="18" y="19"/>
                  <a:pt x="12" y="25"/>
                  <a:pt x="7" y="31"/>
                </a:cubicBezTo>
                <a:cubicBezTo>
                  <a:pt x="0" y="39"/>
                  <a:pt x="0" y="39"/>
                  <a:pt x="0" y="39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7"/>
                  <a:pt x="8" y="46"/>
                  <a:pt x="9" y="45"/>
                </a:cubicBezTo>
                <a:cubicBezTo>
                  <a:pt x="11" y="44"/>
                  <a:pt x="13" y="43"/>
                  <a:pt x="17" y="42"/>
                </a:cubicBezTo>
                <a:cubicBezTo>
                  <a:pt x="19" y="41"/>
                  <a:pt x="20" y="41"/>
                  <a:pt x="21" y="41"/>
                </a:cubicBezTo>
                <a:cubicBezTo>
                  <a:pt x="23" y="41"/>
                  <a:pt x="24" y="41"/>
                  <a:pt x="24" y="42"/>
                </a:cubicBezTo>
                <a:cubicBezTo>
                  <a:pt x="26" y="44"/>
                  <a:pt x="30" y="58"/>
                  <a:pt x="38" y="83"/>
                </a:cubicBezTo>
                <a:cubicBezTo>
                  <a:pt x="45" y="107"/>
                  <a:pt x="50" y="122"/>
                  <a:pt x="51" y="126"/>
                </a:cubicBezTo>
                <a:cubicBezTo>
                  <a:pt x="55" y="132"/>
                  <a:pt x="59" y="137"/>
                  <a:pt x="65" y="141"/>
                </a:cubicBezTo>
                <a:cubicBezTo>
                  <a:pt x="68" y="143"/>
                  <a:pt x="71" y="143"/>
                  <a:pt x="74" y="143"/>
                </a:cubicBezTo>
                <a:cubicBezTo>
                  <a:pt x="78" y="143"/>
                  <a:pt x="81" y="142"/>
                  <a:pt x="86" y="140"/>
                </a:cubicBezTo>
                <a:cubicBezTo>
                  <a:pt x="98" y="132"/>
                  <a:pt x="113" y="118"/>
                  <a:pt x="130" y="98"/>
                </a:cubicBezTo>
                <a:cubicBezTo>
                  <a:pt x="146" y="78"/>
                  <a:pt x="156" y="57"/>
                  <a:pt x="160" y="35"/>
                </a:cubicBezTo>
                <a:cubicBezTo>
                  <a:pt x="164" y="15"/>
                  <a:pt x="158" y="4"/>
                  <a:pt x="143" y="1"/>
                </a:cubicBezTo>
                <a:cubicBezTo>
                  <a:pt x="140" y="0"/>
                  <a:pt x="137" y="0"/>
                  <a:pt x="1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8219125" y="1284452"/>
            <a:ext cx="522917" cy="523494"/>
          </a:xfrm>
          <a:custGeom>
            <a:avLst/>
            <a:gdLst>
              <a:gd name="T0" fmla="*/ 192 w 384"/>
              <a:gd name="T1" fmla="*/ 384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192 w 384"/>
              <a:gd name="T11" fmla="*/ 43 h 384"/>
              <a:gd name="T12" fmla="*/ 43 w 384"/>
              <a:gd name="T13" fmla="*/ 192 h 384"/>
              <a:gd name="T14" fmla="*/ 192 w 384"/>
              <a:gd name="T15" fmla="*/ 341 h 384"/>
              <a:gd name="T16" fmla="*/ 341 w 384"/>
              <a:gd name="T17" fmla="*/ 192 h 384"/>
              <a:gd name="T18" fmla="*/ 192 w 384"/>
              <a:gd name="T19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lose/>
                <a:moveTo>
                  <a:pt x="192" y="43"/>
                </a:moveTo>
                <a:cubicBezTo>
                  <a:pt x="110" y="43"/>
                  <a:pt x="43" y="110"/>
                  <a:pt x="43" y="192"/>
                </a:cubicBezTo>
                <a:cubicBezTo>
                  <a:pt x="43" y="274"/>
                  <a:pt x="110" y="341"/>
                  <a:pt x="192" y="341"/>
                </a:cubicBezTo>
                <a:cubicBezTo>
                  <a:pt x="274" y="341"/>
                  <a:pt x="341" y="274"/>
                  <a:pt x="341" y="192"/>
                </a:cubicBezTo>
                <a:cubicBezTo>
                  <a:pt x="341" y="110"/>
                  <a:pt x="274" y="43"/>
                  <a:pt x="192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521803" y="2338360"/>
            <a:ext cx="232920" cy="189680"/>
          </a:xfrm>
          <a:custGeom>
            <a:avLst/>
            <a:gdLst>
              <a:gd name="T0" fmla="*/ 151 w 171"/>
              <a:gd name="T1" fmla="*/ 22 h 139"/>
              <a:gd name="T2" fmla="*/ 166 w 171"/>
              <a:gd name="T3" fmla="*/ 3 h 139"/>
              <a:gd name="T4" fmla="*/ 144 w 171"/>
              <a:gd name="T5" fmla="*/ 11 h 139"/>
              <a:gd name="T6" fmla="*/ 119 w 171"/>
              <a:gd name="T7" fmla="*/ 0 h 139"/>
              <a:gd name="T8" fmla="*/ 94 w 171"/>
              <a:gd name="T9" fmla="*/ 11 h 139"/>
              <a:gd name="T10" fmla="*/ 83 w 171"/>
              <a:gd name="T11" fmla="*/ 35 h 139"/>
              <a:gd name="T12" fmla="*/ 85 w 171"/>
              <a:gd name="T13" fmla="*/ 43 h 139"/>
              <a:gd name="T14" fmla="*/ 12 w 171"/>
              <a:gd name="T15" fmla="*/ 7 h 139"/>
              <a:gd name="T16" fmla="*/ 7 w 171"/>
              <a:gd name="T17" fmla="*/ 24 h 139"/>
              <a:gd name="T18" fmla="*/ 23 w 171"/>
              <a:gd name="T19" fmla="*/ 54 h 139"/>
              <a:gd name="T20" fmla="*/ 7 w 171"/>
              <a:gd name="T21" fmla="*/ 49 h 139"/>
              <a:gd name="T22" fmla="*/ 15 w 171"/>
              <a:gd name="T23" fmla="*/ 72 h 139"/>
              <a:gd name="T24" fmla="*/ 35 w 171"/>
              <a:gd name="T25" fmla="*/ 84 h 139"/>
              <a:gd name="T26" fmla="*/ 26 w 171"/>
              <a:gd name="T27" fmla="*/ 85 h 139"/>
              <a:gd name="T28" fmla="*/ 20 w 171"/>
              <a:gd name="T29" fmla="*/ 84 h 139"/>
              <a:gd name="T30" fmla="*/ 32 w 171"/>
              <a:gd name="T31" fmla="*/ 102 h 139"/>
              <a:gd name="T32" fmla="*/ 52 w 171"/>
              <a:gd name="T33" fmla="*/ 109 h 139"/>
              <a:gd name="T34" fmla="*/ 9 w 171"/>
              <a:gd name="T35" fmla="*/ 124 h 139"/>
              <a:gd name="T36" fmla="*/ 0 w 171"/>
              <a:gd name="T37" fmla="*/ 123 h 139"/>
              <a:gd name="T38" fmla="*/ 54 w 171"/>
              <a:gd name="T39" fmla="*/ 139 h 139"/>
              <a:gd name="T40" fmla="*/ 108 w 171"/>
              <a:gd name="T41" fmla="*/ 123 h 139"/>
              <a:gd name="T42" fmla="*/ 142 w 171"/>
              <a:gd name="T43" fmla="*/ 86 h 139"/>
              <a:gd name="T44" fmla="*/ 153 w 171"/>
              <a:gd name="T45" fmla="*/ 39 h 139"/>
              <a:gd name="T46" fmla="*/ 153 w 171"/>
              <a:gd name="T47" fmla="*/ 35 h 139"/>
              <a:gd name="T48" fmla="*/ 171 w 171"/>
              <a:gd name="T49" fmla="*/ 17 h 139"/>
              <a:gd name="T50" fmla="*/ 151 w 171"/>
              <a:gd name="T51" fmla="*/ 2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" h="139">
                <a:moveTo>
                  <a:pt x="151" y="22"/>
                </a:moveTo>
                <a:cubicBezTo>
                  <a:pt x="159" y="18"/>
                  <a:pt x="164" y="11"/>
                  <a:pt x="166" y="3"/>
                </a:cubicBezTo>
                <a:cubicBezTo>
                  <a:pt x="159" y="7"/>
                  <a:pt x="151" y="10"/>
                  <a:pt x="144" y="11"/>
                </a:cubicBezTo>
                <a:cubicBezTo>
                  <a:pt x="137" y="4"/>
                  <a:pt x="129" y="0"/>
                  <a:pt x="119" y="0"/>
                </a:cubicBezTo>
                <a:cubicBezTo>
                  <a:pt x="109" y="0"/>
                  <a:pt x="100" y="4"/>
                  <a:pt x="94" y="11"/>
                </a:cubicBezTo>
                <a:cubicBezTo>
                  <a:pt x="87" y="17"/>
                  <a:pt x="83" y="26"/>
                  <a:pt x="83" y="35"/>
                </a:cubicBezTo>
                <a:cubicBezTo>
                  <a:pt x="83" y="38"/>
                  <a:pt x="84" y="41"/>
                  <a:pt x="85" y="43"/>
                </a:cubicBezTo>
                <a:cubicBezTo>
                  <a:pt x="55" y="42"/>
                  <a:pt x="31" y="30"/>
                  <a:pt x="12" y="7"/>
                </a:cubicBezTo>
                <a:cubicBezTo>
                  <a:pt x="9" y="12"/>
                  <a:pt x="7" y="18"/>
                  <a:pt x="7" y="24"/>
                </a:cubicBezTo>
                <a:cubicBezTo>
                  <a:pt x="7" y="37"/>
                  <a:pt x="13" y="46"/>
                  <a:pt x="23" y="54"/>
                </a:cubicBezTo>
                <a:cubicBezTo>
                  <a:pt x="17" y="53"/>
                  <a:pt x="12" y="52"/>
                  <a:pt x="7" y="49"/>
                </a:cubicBezTo>
                <a:cubicBezTo>
                  <a:pt x="7" y="58"/>
                  <a:pt x="10" y="65"/>
                  <a:pt x="15" y="72"/>
                </a:cubicBezTo>
                <a:cubicBezTo>
                  <a:pt x="20" y="78"/>
                  <a:pt x="27" y="82"/>
                  <a:pt x="35" y="84"/>
                </a:cubicBezTo>
                <a:cubicBezTo>
                  <a:pt x="32" y="85"/>
                  <a:pt x="29" y="85"/>
                  <a:pt x="26" y="85"/>
                </a:cubicBezTo>
                <a:cubicBezTo>
                  <a:pt x="23" y="85"/>
                  <a:pt x="21" y="85"/>
                  <a:pt x="20" y="84"/>
                </a:cubicBezTo>
                <a:cubicBezTo>
                  <a:pt x="22" y="91"/>
                  <a:pt x="26" y="97"/>
                  <a:pt x="32" y="102"/>
                </a:cubicBezTo>
                <a:cubicBezTo>
                  <a:pt x="38" y="106"/>
                  <a:pt x="45" y="109"/>
                  <a:pt x="52" y="109"/>
                </a:cubicBezTo>
                <a:cubicBezTo>
                  <a:pt x="40" y="119"/>
                  <a:pt x="25" y="124"/>
                  <a:pt x="9" y="124"/>
                </a:cubicBezTo>
                <a:cubicBezTo>
                  <a:pt x="5" y="124"/>
                  <a:pt x="2" y="124"/>
                  <a:pt x="0" y="123"/>
                </a:cubicBezTo>
                <a:cubicBezTo>
                  <a:pt x="16" y="134"/>
                  <a:pt x="34" y="139"/>
                  <a:pt x="54" y="139"/>
                </a:cubicBezTo>
                <a:cubicBezTo>
                  <a:pt x="74" y="139"/>
                  <a:pt x="92" y="134"/>
                  <a:pt x="108" y="123"/>
                </a:cubicBezTo>
                <a:cubicBezTo>
                  <a:pt x="123" y="113"/>
                  <a:pt x="135" y="101"/>
                  <a:pt x="142" y="86"/>
                </a:cubicBezTo>
                <a:cubicBezTo>
                  <a:pt x="150" y="71"/>
                  <a:pt x="153" y="55"/>
                  <a:pt x="153" y="39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61" y="29"/>
                  <a:pt x="166" y="23"/>
                  <a:pt x="171" y="17"/>
                </a:cubicBezTo>
                <a:cubicBezTo>
                  <a:pt x="165" y="20"/>
                  <a:pt x="158" y="21"/>
                  <a:pt x="151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370751" y="2156750"/>
            <a:ext cx="522917" cy="523494"/>
          </a:xfrm>
          <a:custGeom>
            <a:avLst/>
            <a:gdLst>
              <a:gd name="T0" fmla="*/ 192 w 384"/>
              <a:gd name="T1" fmla="*/ 384 h 384"/>
              <a:gd name="T2" fmla="*/ 56 w 384"/>
              <a:gd name="T3" fmla="*/ 328 h 384"/>
              <a:gd name="T4" fmla="*/ 0 w 384"/>
              <a:gd name="T5" fmla="*/ 192 h 384"/>
              <a:gd name="T6" fmla="*/ 56 w 384"/>
              <a:gd name="T7" fmla="*/ 56 h 384"/>
              <a:gd name="T8" fmla="*/ 192 w 384"/>
              <a:gd name="T9" fmla="*/ 0 h 384"/>
              <a:gd name="T10" fmla="*/ 328 w 384"/>
              <a:gd name="T11" fmla="*/ 56 h 384"/>
              <a:gd name="T12" fmla="*/ 384 w 384"/>
              <a:gd name="T13" fmla="*/ 192 h 384"/>
              <a:gd name="T14" fmla="*/ 328 w 384"/>
              <a:gd name="T15" fmla="*/ 328 h 384"/>
              <a:gd name="T16" fmla="*/ 192 w 384"/>
              <a:gd name="T17" fmla="*/ 384 h 384"/>
              <a:gd name="T18" fmla="*/ 192 w 384"/>
              <a:gd name="T19" fmla="*/ 43 h 384"/>
              <a:gd name="T20" fmla="*/ 86 w 384"/>
              <a:gd name="T21" fmla="*/ 86 h 384"/>
              <a:gd name="T22" fmla="*/ 43 w 384"/>
              <a:gd name="T23" fmla="*/ 192 h 384"/>
              <a:gd name="T24" fmla="*/ 86 w 384"/>
              <a:gd name="T25" fmla="*/ 297 h 384"/>
              <a:gd name="T26" fmla="*/ 192 w 384"/>
              <a:gd name="T27" fmla="*/ 341 h 384"/>
              <a:gd name="T28" fmla="*/ 297 w 384"/>
              <a:gd name="T29" fmla="*/ 297 h 384"/>
              <a:gd name="T30" fmla="*/ 341 w 384"/>
              <a:gd name="T31" fmla="*/ 192 h 384"/>
              <a:gd name="T32" fmla="*/ 297 w 384"/>
              <a:gd name="T33" fmla="*/ 86 h 384"/>
              <a:gd name="T34" fmla="*/ 192 w 384"/>
              <a:gd name="T35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139" y="384"/>
                  <a:pt x="93" y="365"/>
                  <a:pt x="56" y="328"/>
                </a:cubicBezTo>
                <a:cubicBezTo>
                  <a:pt x="19" y="290"/>
                  <a:pt x="0" y="245"/>
                  <a:pt x="0" y="192"/>
                </a:cubicBezTo>
                <a:cubicBezTo>
                  <a:pt x="0" y="139"/>
                  <a:pt x="19" y="93"/>
                  <a:pt x="56" y="56"/>
                </a:cubicBezTo>
                <a:cubicBezTo>
                  <a:pt x="93" y="19"/>
                  <a:pt x="139" y="0"/>
                  <a:pt x="192" y="0"/>
                </a:cubicBezTo>
                <a:cubicBezTo>
                  <a:pt x="245" y="0"/>
                  <a:pt x="290" y="19"/>
                  <a:pt x="328" y="56"/>
                </a:cubicBezTo>
                <a:cubicBezTo>
                  <a:pt x="365" y="93"/>
                  <a:pt x="384" y="139"/>
                  <a:pt x="384" y="192"/>
                </a:cubicBezTo>
                <a:cubicBezTo>
                  <a:pt x="384" y="245"/>
                  <a:pt x="365" y="290"/>
                  <a:pt x="328" y="328"/>
                </a:cubicBezTo>
                <a:cubicBezTo>
                  <a:pt x="290" y="365"/>
                  <a:pt x="245" y="384"/>
                  <a:pt x="192" y="384"/>
                </a:cubicBezTo>
                <a:close/>
                <a:moveTo>
                  <a:pt x="192" y="43"/>
                </a:moveTo>
                <a:cubicBezTo>
                  <a:pt x="150" y="43"/>
                  <a:pt x="115" y="57"/>
                  <a:pt x="86" y="86"/>
                </a:cubicBezTo>
                <a:cubicBezTo>
                  <a:pt x="57" y="115"/>
                  <a:pt x="43" y="150"/>
                  <a:pt x="43" y="192"/>
                </a:cubicBezTo>
                <a:cubicBezTo>
                  <a:pt x="43" y="233"/>
                  <a:pt x="57" y="268"/>
                  <a:pt x="86" y="297"/>
                </a:cubicBezTo>
                <a:cubicBezTo>
                  <a:pt x="116" y="327"/>
                  <a:pt x="150" y="341"/>
                  <a:pt x="192" y="341"/>
                </a:cubicBezTo>
                <a:cubicBezTo>
                  <a:pt x="233" y="341"/>
                  <a:pt x="268" y="327"/>
                  <a:pt x="297" y="297"/>
                </a:cubicBezTo>
                <a:cubicBezTo>
                  <a:pt x="327" y="268"/>
                  <a:pt x="341" y="233"/>
                  <a:pt x="341" y="192"/>
                </a:cubicBezTo>
                <a:cubicBezTo>
                  <a:pt x="341" y="150"/>
                  <a:pt x="327" y="116"/>
                  <a:pt x="297" y="86"/>
                </a:cubicBezTo>
                <a:cubicBezTo>
                  <a:pt x="268" y="57"/>
                  <a:pt x="233" y="43"/>
                  <a:pt x="192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242472" y="2156750"/>
            <a:ext cx="523494" cy="523494"/>
          </a:xfrm>
          <a:custGeom>
            <a:avLst/>
            <a:gdLst>
              <a:gd name="T0" fmla="*/ 192 w 384"/>
              <a:gd name="T1" fmla="*/ 384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192 w 384"/>
              <a:gd name="T11" fmla="*/ 43 h 384"/>
              <a:gd name="T12" fmla="*/ 43 w 384"/>
              <a:gd name="T13" fmla="*/ 192 h 384"/>
              <a:gd name="T14" fmla="*/ 192 w 384"/>
              <a:gd name="T15" fmla="*/ 341 h 384"/>
              <a:gd name="T16" fmla="*/ 341 w 384"/>
              <a:gd name="T17" fmla="*/ 192 h 384"/>
              <a:gd name="T18" fmla="*/ 192 w 384"/>
              <a:gd name="T19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lose/>
                <a:moveTo>
                  <a:pt x="192" y="43"/>
                </a:moveTo>
                <a:cubicBezTo>
                  <a:pt x="110" y="43"/>
                  <a:pt x="43" y="110"/>
                  <a:pt x="43" y="192"/>
                </a:cubicBezTo>
                <a:cubicBezTo>
                  <a:pt x="43" y="274"/>
                  <a:pt x="110" y="341"/>
                  <a:pt x="192" y="341"/>
                </a:cubicBezTo>
                <a:cubicBezTo>
                  <a:pt x="274" y="341"/>
                  <a:pt x="341" y="274"/>
                  <a:pt x="341" y="192"/>
                </a:cubicBezTo>
                <a:cubicBezTo>
                  <a:pt x="341" y="110"/>
                  <a:pt x="274" y="43"/>
                  <a:pt x="192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1406209" y="2302614"/>
            <a:ext cx="202940" cy="263477"/>
          </a:xfrm>
          <a:custGeom>
            <a:avLst/>
            <a:gdLst>
              <a:gd name="T0" fmla="*/ 79 w 149"/>
              <a:gd name="T1" fmla="*/ 0 h 193"/>
              <a:gd name="T2" fmla="*/ 0 w 149"/>
              <a:gd name="T3" fmla="*/ 69 h 193"/>
              <a:gd name="T4" fmla="*/ 23 w 149"/>
              <a:gd name="T5" fmla="*/ 111 h 193"/>
              <a:gd name="T6" fmla="*/ 28 w 149"/>
              <a:gd name="T7" fmla="*/ 108 h 193"/>
              <a:gd name="T8" fmla="*/ 30 w 149"/>
              <a:gd name="T9" fmla="*/ 100 h 193"/>
              <a:gd name="T10" fmla="*/ 29 w 149"/>
              <a:gd name="T11" fmla="*/ 93 h 193"/>
              <a:gd name="T12" fmla="*/ 22 w 149"/>
              <a:gd name="T13" fmla="*/ 72 h 193"/>
              <a:gd name="T14" fmla="*/ 76 w 149"/>
              <a:gd name="T15" fmla="*/ 19 h 193"/>
              <a:gd name="T16" fmla="*/ 122 w 149"/>
              <a:gd name="T17" fmla="*/ 61 h 193"/>
              <a:gd name="T18" fmla="*/ 87 w 149"/>
              <a:gd name="T19" fmla="*/ 120 h 193"/>
              <a:gd name="T20" fmla="*/ 70 w 149"/>
              <a:gd name="T21" fmla="*/ 99 h 193"/>
              <a:gd name="T22" fmla="*/ 79 w 149"/>
              <a:gd name="T23" fmla="*/ 59 h 193"/>
              <a:gd name="T24" fmla="*/ 64 w 149"/>
              <a:gd name="T25" fmla="*/ 43 h 193"/>
              <a:gd name="T26" fmla="*/ 43 w 149"/>
              <a:gd name="T27" fmla="*/ 71 h 193"/>
              <a:gd name="T28" fmla="*/ 47 w 149"/>
              <a:gd name="T29" fmla="*/ 89 h 193"/>
              <a:gd name="T30" fmla="*/ 32 w 149"/>
              <a:gd name="T31" fmla="*/ 149 h 193"/>
              <a:gd name="T32" fmla="*/ 32 w 149"/>
              <a:gd name="T33" fmla="*/ 191 h 193"/>
              <a:gd name="T34" fmla="*/ 35 w 149"/>
              <a:gd name="T35" fmla="*/ 192 h 193"/>
              <a:gd name="T36" fmla="*/ 55 w 149"/>
              <a:gd name="T37" fmla="*/ 156 h 193"/>
              <a:gd name="T38" fmla="*/ 62 w 149"/>
              <a:gd name="T39" fmla="*/ 125 h 193"/>
              <a:gd name="T40" fmla="*/ 90 w 149"/>
              <a:gd name="T41" fmla="*/ 139 h 193"/>
              <a:gd name="T42" fmla="*/ 149 w 149"/>
              <a:gd name="T43" fmla="*/ 63 h 193"/>
              <a:gd name="T44" fmla="*/ 79 w 149"/>
              <a:gd name="T45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9" h="193">
                <a:moveTo>
                  <a:pt x="79" y="0"/>
                </a:moveTo>
                <a:cubicBezTo>
                  <a:pt x="26" y="0"/>
                  <a:pt x="0" y="37"/>
                  <a:pt x="0" y="69"/>
                </a:cubicBezTo>
                <a:cubicBezTo>
                  <a:pt x="0" y="88"/>
                  <a:pt x="7" y="105"/>
                  <a:pt x="23" y="111"/>
                </a:cubicBezTo>
                <a:cubicBezTo>
                  <a:pt x="25" y="112"/>
                  <a:pt x="27" y="111"/>
                  <a:pt x="28" y="108"/>
                </a:cubicBezTo>
                <a:cubicBezTo>
                  <a:pt x="29" y="106"/>
                  <a:pt x="30" y="102"/>
                  <a:pt x="30" y="100"/>
                </a:cubicBezTo>
                <a:cubicBezTo>
                  <a:pt x="31" y="97"/>
                  <a:pt x="31" y="96"/>
                  <a:pt x="29" y="93"/>
                </a:cubicBezTo>
                <a:cubicBezTo>
                  <a:pt x="24" y="88"/>
                  <a:pt x="22" y="81"/>
                  <a:pt x="22" y="72"/>
                </a:cubicBezTo>
                <a:cubicBezTo>
                  <a:pt x="22" y="44"/>
                  <a:pt x="42" y="19"/>
                  <a:pt x="76" y="19"/>
                </a:cubicBezTo>
                <a:cubicBezTo>
                  <a:pt x="106" y="19"/>
                  <a:pt x="122" y="37"/>
                  <a:pt x="122" y="61"/>
                </a:cubicBezTo>
                <a:cubicBezTo>
                  <a:pt x="122" y="93"/>
                  <a:pt x="108" y="120"/>
                  <a:pt x="87" y="120"/>
                </a:cubicBezTo>
                <a:cubicBezTo>
                  <a:pt x="75" y="120"/>
                  <a:pt x="67" y="110"/>
                  <a:pt x="70" y="99"/>
                </a:cubicBezTo>
                <a:cubicBezTo>
                  <a:pt x="73" y="85"/>
                  <a:pt x="79" y="69"/>
                  <a:pt x="79" y="59"/>
                </a:cubicBezTo>
                <a:cubicBezTo>
                  <a:pt x="79" y="50"/>
                  <a:pt x="74" y="43"/>
                  <a:pt x="64" y="43"/>
                </a:cubicBezTo>
                <a:cubicBezTo>
                  <a:pt x="53" y="43"/>
                  <a:pt x="43" y="55"/>
                  <a:pt x="43" y="71"/>
                </a:cubicBezTo>
                <a:cubicBezTo>
                  <a:pt x="43" y="82"/>
                  <a:pt x="47" y="89"/>
                  <a:pt x="47" y="89"/>
                </a:cubicBezTo>
                <a:cubicBezTo>
                  <a:pt x="47" y="89"/>
                  <a:pt x="34" y="140"/>
                  <a:pt x="32" y="149"/>
                </a:cubicBezTo>
                <a:cubicBezTo>
                  <a:pt x="28" y="167"/>
                  <a:pt x="32" y="189"/>
                  <a:pt x="32" y="191"/>
                </a:cubicBezTo>
                <a:cubicBezTo>
                  <a:pt x="32" y="193"/>
                  <a:pt x="34" y="193"/>
                  <a:pt x="35" y="192"/>
                </a:cubicBezTo>
                <a:cubicBezTo>
                  <a:pt x="36" y="191"/>
                  <a:pt x="50" y="173"/>
                  <a:pt x="55" y="156"/>
                </a:cubicBezTo>
                <a:cubicBezTo>
                  <a:pt x="56" y="151"/>
                  <a:pt x="62" y="125"/>
                  <a:pt x="62" y="125"/>
                </a:cubicBezTo>
                <a:cubicBezTo>
                  <a:pt x="66" y="133"/>
                  <a:pt x="78" y="139"/>
                  <a:pt x="90" y="139"/>
                </a:cubicBezTo>
                <a:cubicBezTo>
                  <a:pt x="125" y="139"/>
                  <a:pt x="149" y="107"/>
                  <a:pt x="149" y="63"/>
                </a:cubicBezTo>
                <a:cubicBezTo>
                  <a:pt x="149" y="30"/>
                  <a:pt x="121" y="0"/>
                  <a:pt x="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2269858" y="2297425"/>
            <a:ext cx="221966" cy="216777"/>
          </a:xfrm>
          <a:custGeom>
            <a:avLst/>
            <a:gdLst>
              <a:gd name="T0" fmla="*/ 36 w 163"/>
              <a:gd name="T1" fmla="*/ 159 h 159"/>
              <a:gd name="T2" fmla="*/ 2 w 163"/>
              <a:gd name="T3" fmla="*/ 159 h 159"/>
              <a:gd name="T4" fmla="*/ 2 w 163"/>
              <a:gd name="T5" fmla="*/ 48 h 159"/>
              <a:gd name="T6" fmla="*/ 36 w 163"/>
              <a:gd name="T7" fmla="*/ 48 h 159"/>
              <a:gd name="T8" fmla="*/ 36 w 163"/>
              <a:gd name="T9" fmla="*/ 159 h 159"/>
              <a:gd name="T10" fmla="*/ 19 w 163"/>
              <a:gd name="T11" fmla="*/ 34 h 159"/>
              <a:gd name="T12" fmla="*/ 0 w 163"/>
              <a:gd name="T13" fmla="*/ 17 h 159"/>
              <a:gd name="T14" fmla="*/ 6 w 163"/>
              <a:gd name="T15" fmla="*/ 5 h 159"/>
              <a:gd name="T16" fmla="*/ 19 w 163"/>
              <a:gd name="T17" fmla="*/ 0 h 159"/>
              <a:gd name="T18" fmla="*/ 37 w 163"/>
              <a:gd name="T19" fmla="*/ 17 h 159"/>
              <a:gd name="T20" fmla="*/ 19 w 163"/>
              <a:gd name="T21" fmla="*/ 34 h 159"/>
              <a:gd name="T22" fmla="*/ 163 w 163"/>
              <a:gd name="T23" fmla="*/ 159 h 159"/>
              <a:gd name="T24" fmla="*/ 128 w 163"/>
              <a:gd name="T25" fmla="*/ 159 h 159"/>
              <a:gd name="T26" fmla="*/ 128 w 163"/>
              <a:gd name="T27" fmla="*/ 98 h 159"/>
              <a:gd name="T28" fmla="*/ 111 w 163"/>
              <a:gd name="T29" fmla="*/ 73 h 159"/>
              <a:gd name="T30" fmla="*/ 93 w 163"/>
              <a:gd name="T31" fmla="*/ 87 h 159"/>
              <a:gd name="T32" fmla="*/ 92 w 163"/>
              <a:gd name="T33" fmla="*/ 95 h 159"/>
              <a:gd name="T34" fmla="*/ 92 w 163"/>
              <a:gd name="T35" fmla="*/ 159 h 159"/>
              <a:gd name="T36" fmla="*/ 57 w 163"/>
              <a:gd name="T37" fmla="*/ 159 h 159"/>
              <a:gd name="T38" fmla="*/ 57 w 163"/>
              <a:gd name="T39" fmla="*/ 84 h 159"/>
              <a:gd name="T40" fmla="*/ 56 w 163"/>
              <a:gd name="T41" fmla="*/ 48 h 159"/>
              <a:gd name="T42" fmla="*/ 86 w 163"/>
              <a:gd name="T43" fmla="*/ 48 h 159"/>
              <a:gd name="T44" fmla="*/ 88 w 163"/>
              <a:gd name="T45" fmla="*/ 63 h 159"/>
              <a:gd name="T46" fmla="*/ 123 w 163"/>
              <a:gd name="T47" fmla="*/ 46 h 159"/>
              <a:gd name="T48" fmla="*/ 152 w 163"/>
              <a:gd name="T49" fmla="*/ 58 h 159"/>
              <a:gd name="T50" fmla="*/ 163 w 163"/>
              <a:gd name="T51" fmla="*/ 94 h 159"/>
              <a:gd name="T52" fmla="*/ 163 w 163"/>
              <a:gd name="T53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3" h="159">
                <a:moveTo>
                  <a:pt x="36" y="159"/>
                </a:moveTo>
                <a:cubicBezTo>
                  <a:pt x="2" y="159"/>
                  <a:pt x="2" y="159"/>
                  <a:pt x="2" y="159"/>
                </a:cubicBezTo>
                <a:cubicBezTo>
                  <a:pt x="2" y="48"/>
                  <a:pt x="2" y="48"/>
                  <a:pt x="2" y="48"/>
                </a:cubicBezTo>
                <a:cubicBezTo>
                  <a:pt x="36" y="48"/>
                  <a:pt x="36" y="48"/>
                  <a:pt x="36" y="48"/>
                </a:cubicBezTo>
                <a:lnTo>
                  <a:pt x="36" y="159"/>
                </a:lnTo>
                <a:close/>
                <a:moveTo>
                  <a:pt x="19" y="34"/>
                </a:moveTo>
                <a:cubicBezTo>
                  <a:pt x="7" y="34"/>
                  <a:pt x="0" y="29"/>
                  <a:pt x="0" y="17"/>
                </a:cubicBezTo>
                <a:cubicBezTo>
                  <a:pt x="0" y="12"/>
                  <a:pt x="2" y="8"/>
                  <a:pt x="6" y="5"/>
                </a:cubicBezTo>
                <a:cubicBezTo>
                  <a:pt x="9" y="2"/>
                  <a:pt x="14" y="0"/>
                  <a:pt x="19" y="0"/>
                </a:cubicBezTo>
                <a:cubicBezTo>
                  <a:pt x="31" y="0"/>
                  <a:pt x="37" y="6"/>
                  <a:pt x="37" y="17"/>
                </a:cubicBezTo>
                <a:cubicBezTo>
                  <a:pt x="37" y="29"/>
                  <a:pt x="31" y="34"/>
                  <a:pt x="19" y="34"/>
                </a:cubicBezTo>
                <a:close/>
                <a:moveTo>
                  <a:pt x="163" y="159"/>
                </a:moveTo>
                <a:cubicBezTo>
                  <a:pt x="128" y="159"/>
                  <a:pt x="128" y="159"/>
                  <a:pt x="128" y="159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28" y="81"/>
                  <a:pt x="122" y="73"/>
                  <a:pt x="111" y="73"/>
                </a:cubicBezTo>
                <a:cubicBezTo>
                  <a:pt x="102" y="73"/>
                  <a:pt x="96" y="78"/>
                  <a:pt x="93" y="87"/>
                </a:cubicBezTo>
                <a:cubicBezTo>
                  <a:pt x="92" y="88"/>
                  <a:pt x="92" y="91"/>
                  <a:pt x="92" y="95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84"/>
                  <a:pt x="57" y="84"/>
                  <a:pt x="57" y="84"/>
                </a:cubicBezTo>
                <a:cubicBezTo>
                  <a:pt x="57" y="67"/>
                  <a:pt x="56" y="55"/>
                  <a:pt x="5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8" y="63"/>
                  <a:pt x="88" y="63"/>
                  <a:pt x="88" y="63"/>
                </a:cubicBezTo>
                <a:cubicBezTo>
                  <a:pt x="96" y="52"/>
                  <a:pt x="107" y="46"/>
                  <a:pt x="123" y="46"/>
                </a:cubicBezTo>
                <a:cubicBezTo>
                  <a:pt x="135" y="46"/>
                  <a:pt x="144" y="50"/>
                  <a:pt x="152" y="58"/>
                </a:cubicBezTo>
                <a:cubicBezTo>
                  <a:pt x="159" y="66"/>
                  <a:pt x="163" y="78"/>
                  <a:pt x="163" y="94"/>
                </a:cubicBezTo>
                <a:cubicBezTo>
                  <a:pt x="163" y="159"/>
                  <a:pt x="163" y="159"/>
                  <a:pt x="163" y="1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2114770" y="2156750"/>
            <a:ext cx="522917" cy="523494"/>
          </a:xfrm>
          <a:custGeom>
            <a:avLst/>
            <a:gdLst>
              <a:gd name="T0" fmla="*/ 192 w 384"/>
              <a:gd name="T1" fmla="*/ 384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192 w 384"/>
              <a:gd name="T11" fmla="*/ 43 h 384"/>
              <a:gd name="T12" fmla="*/ 43 w 384"/>
              <a:gd name="T13" fmla="*/ 192 h 384"/>
              <a:gd name="T14" fmla="*/ 192 w 384"/>
              <a:gd name="T15" fmla="*/ 341 h 384"/>
              <a:gd name="T16" fmla="*/ 341 w 384"/>
              <a:gd name="T17" fmla="*/ 192 h 384"/>
              <a:gd name="T18" fmla="*/ 192 w 384"/>
              <a:gd name="T19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lose/>
                <a:moveTo>
                  <a:pt x="192" y="43"/>
                </a:moveTo>
                <a:cubicBezTo>
                  <a:pt x="110" y="43"/>
                  <a:pt x="43" y="110"/>
                  <a:pt x="43" y="192"/>
                </a:cubicBezTo>
                <a:cubicBezTo>
                  <a:pt x="43" y="274"/>
                  <a:pt x="110" y="341"/>
                  <a:pt x="192" y="341"/>
                </a:cubicBezTo>
                <a:cubicBezTo>
                  <a:pt x="274" y="341"/>
                  <a:pt x="341" y="274"/>
                  <a:pt x="341" y="192"/>
                </a:cubicBezTo>
                <a:cubicBezTo>
                  <a:pt x="341" y="110"/>
                  <a:pt x="274" y="43"/>
                  <a:pt x="192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2986491" y="2156750"/>
            <a:ext cx="523494" cy="523494"/>
          </a:xfrm>
          <a:custGeom>
            <a:avLst/>
            <a:gdLst>
              <a:gd name="T0" fmla="*/ 328 w 384"/>
              <a:gd name="T1" fmla="*/ 56 h 384"/>
              <a:gd name="T2" fmla="*/ 192 w 384"/>
              <a:gd name="T3" fmla="*/ 0 h 384"/>
              <a:gd name="T4" fmla="*/ 56 w 384"/>
              <a:gd name="T5" fmla="*/ 56 h 384"/>
              <a:gd name="T6" fmla="*/ 0 w 384"/>
              <a:gd name="T7" fmla="*/ 192 h 384"/>
              <a:gd name="T8" fmla="*/ 56 w 384"/>
              <a:gd name="T9" fmla="*/ 328 h 384"/>
              <a:gd name="T10" fmla="*/ 192 w 384"/>
              <a:gd name="T11" fmla="*/ 384 h 384"/>
              <a:gd name="T12" fmla="*/ 328 w 384"/>
              <a:gd name="T13" fmla="*/ 328 h 384"/>
              <a:gd name="T14" fmla="*/ 384 w 384"/>
              <a:gd name="T15" fmla="*/ 192 h 384"/>
              <a:gd name="T16" fmla="*/ 328 w 384"/>
              <a:gd name="T17" fmla="*/ 56 h 384"/>
              <a:gd name="T18" fmla="*/ 297 w 384"/>
              <a:gd name="T19" fmla="*/ 297 h 384"/>
              <a:gd name="T20" fmla="*/ 213 w 384"/>
              <a:gd name="T21" fmla="*/ 340 h 384"/>
              <a:gd name="T22" fmla="*/ 213 w 384"/>
              <a:gd name="T23" fmla="*/ 235 h 384"/>
              <a:gd name="T24" fmla="*/ 256 w 384"/>
              <a:gd name="T25" fmla="*/ 235 h 384"/>
              <a:gd name="T26" fmla="*/ 256 w 384"/>
              <a:gd name="T27" fmla="*/ 192 h 384"/>
              <a:gd name="T28" fmla="*/ 213 w 384"/>
              <a:gd name="T29" fmla="*/ 192 h 384"/>
              <a:gd name="T30" fmla="*/ 213 w 384"/>
              <a:gd name="T31" fmla="*/ 162 h 384"/>
              <a:gd name="T32" fmla="*/ 226 w 384"/>
              <a:gd name="T33" fmla="*/ 149 h 384"/>
              <a:gd name="T34" fmla="*/ 256 w 384"/>
              <a:gd name="T35" fmla="*/ 149 h 384"/>
              <a:gd name="T36" fmla="*/ 256 w 384"/>
              <a:gd name="T37" fmla="*/ 107 h 384"/>
              <a:gd name="T38" fmla="*/ 226 w 384"/>
              <a:gd name="T39" fmla="*/ 107 h 384"/>
              <a:gd name="T40" fmla="*/ 187 w 384"/>
              <a:gd name="T41" fmla="*/ 124 h 384"/>
              <a:gd name="T42" fmla="*/ 171 w 384"/>
              <a:gd name="T43" fmla="*/ 167 h 384"/>
              <a:gd name="T44" fmla="*/ 171 w 384"/>
              <a:gd name="T45" fmla="*/ 192 h 384"/>
              <a:gd name="T46" fmla="*/ 128 w 384"/>
              <a:gd name="T47" fmla="*/ 192 h 384"/>
              <a:gd name="T48" fmla="*/ 128 w 384"/>
              <a:gd name="T49" fmla="*/ 235 h 384"/>
              <a:gd name="T50" fmla="*/ 171 w 384"/>
              <a:gd name="T51" fmla="*/ 235 h 384"/>
              <a:gd name="T52" fmla="*/ 171 w 384"/>
              <a:gd name="T53" fmla="*/ 340 h 384"/>
              <a:gd name="T54" fmla="*/ 86 w 384"/>
              <a:gd name="T55" fmla="*/ 298 h 384"/>
              <a:gd name="T56" fmla="*/ 43 w 384"/>
              <a:gd name="T57" fmla="*/ 192 h 384"/>
              <a:gd name="T58" fmla="*/ 86 w 384"/>
              <a:gd name="T59" fmla="*/ 86 h 384"/>
              <a:gd name="T60" fmla="*/ 192 w 384"/>
              <a:gd name="T61" fmla="*/ 43 h 384"/>
              <a:gd name="T62" fmla="*/ 297 w 384"/>
              <a:gd name="T63" fmla="*/ 86 h 384"/>
              <a:gd name="T64" fmla="*/ 341 w 384"/>
              <a:gd name="T65" fmla="*/ 192 h 384"/>
              <a:gd name="T66" fmla="*/ 297 w 384"/>
              <a:gd name="T67" fmla="*/ 29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" h="384">
                <a:moveTo>
                  <a:pt x="328" y="56"/>
                </a:moveTo>
                <a:cubicBezTo>
                  <a:pt x="290" y="19"/>
                  <a:pt x="245" y="0"/>
                  <a:pt x="192" y="0"/>
                </a:cubicBezTo>
                <a:cubicBezTo>
                  <a:pt x="139" y="0"/>
                  <a:pt x="93" y="19"/>
                  <a:pt x="56" y="56"/>
                </a:cubicBezTo>
                <a:cubicBezTo>
                  <a:pt x="19" y="93"/>
                  <a:pt x="0" y="139"/>
                  <a:pt x="0" y="192"/>
                </a:cubicBezTo>
                <a:cubicBezTo>
                  <a:pt x="0" y="245"/>
                  <a:pt x="19" y="290"/>
                  <a:pt x="56" y="328"/>
                </a:cubicBezTo>
                <a:cubicBezTo>
                  <a:pt x="93" y="365"/>
                  <a:pt x="139" y="384"/>
                  <a:pt x="192" y="384"/>
                </a:cubicBezTo>
                <a:cubicBezTo>
                  <a:pt x="245" y="384"/>
                  <a:pt x="290" y="365"/>
                  <a:pt x="328" y="328"/>
                </a:cubicBezTo>
                <a:cubicBezTo>
                  <a:pt x="365" y="290"/>
                  <a:pt x="384" y="245"/>
                  <a:pt x="384" y="192"/>
                </a:cubicBezTo>
                <a:cubicBezTo>
                  <a:pt x="384" y="139"/>
                  <a:pt x="365" y="93"/>
                  <a:pt x="328" y="56"/>
                </a:cubicBezTo>
                <a:close/>
                <a:moveTo>
                  <a:pt x="297" y="297"/>
                </a:moveTo>
                <a:cubicBezTo>
                  <a:pt x="273" y="322"/>
                  <a:pt x="245" y="336"/>
                  <a:pt x="213" y="340"/>
                </a:cubicBezTo>
                <a:cubicBezTo>
                  <a:pt x="213" y="235"/>
                  <a:pt x="213" y="235"/>
                  <a:pt x="213" y="235"/>
                </a:cubicBezTo>
                <a:cubicBezTo>
                  <a:pt x="256" y="235"/>
                  <a:pt x="256" y="235"/>
                  <a:pt x="256" y="235"/>
                </a:cubicBezTo>
                <a:cubicBezTo>
                  <a:pt x="256" y="192"/>
                  <a:pt x="256" y="192"/>
                  <a:pt x="256" y="192"/>
                </a:cubicBezTo>
                <a:cubicBezTo>
                  <a:pt x="213" y="192"/>
                  <a:pt x="213" y="192"/>
                  <a:pt x="213" y="192"/>
                </a:cubicBezTo>
                <a:cubicBezTo>
                  <a:pt x="213" y="162"/>
                  <a:pt x="213" y="162"/>
                  <a:pt x="213" y="162"/>
                </a:cubicBezTo>
                <a:cubicBezTo>
                  <a:pt x="213" y="155"/>
                  <a:pt x="219" y="149"/>
                  <a:pt x="226" y="149"/>
                </a:cubicBezTo>
                <a:cubicBezTo>
                  <a:pt x="256" y="149"/>
                  <a:pt x="256" y="149"/>
                  <a:pt x="256" y="149"/>
                </a:cubicBezTo>
                <a:cubicBezTo>
                  <a:pt x="256" y="107"/>
                  <a:pt x="256" y="107"/>
                  <a:pt x="256" y="107"/>
                </a:cubicBezTo>
                <a:cubicBezTo>
                  <a:pt x="226" y="107"/>
                  <a:pt x="226" y="107"/>
                  <a:pt x="226" y="107"/>
                </a:cubicBezTo>
                <a:cubicBezTo>
                  <a:pt x="210" y="107"/>
                  <a:pt x="197" y="112"/>
                  <a:pt x="187" y="124"/>
                </a:cubicBezTo>
                <a:cubicBezTo>
                  <a:pt x="176" y="136"/>
                  <a:pt x="171" y="150"/>
                  <a:pt x="171" y="167"/>
                </a:cubicBezTo>
                <a:cubicBezTo>
                  <a:pt x="171" y="192"/>
                  <a:pt x="171" y="192"/>
                  <a:pt x="171" y="192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235"/>
                  <a:pt x="128" y="235"/>
                  <a:pt x="128" y="235"/>
                </a:cubicBezTo>
                <a:cubicBezTo>
                  <a:pt x="171" y="235"/>
                  <a:pt x="171" y="235"/>
                  <a:pt x="171" y="235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38" y="336"/>
                  <a:pt x="110" y="322"/>
                  <a:pt x="86" y="298"/>
                </a:cubicBezTo>
                <a:cubicBezTo>
                  <a:pt x="57" y="268"/>
                  <a:pt x="43" y="233"/>
                  <a:pt x="43" y="192"/>
                </a:cubicBezTo>
                <a:cubicBezTo>
                  <a:pt x="43" y="150"/>
                  <a:pt x="57" y="115"/>
                  <a:pt x="86" y="86"/>
                </a:cubicBezTo>
                <a:cubicBezTo>
                  <a:pt x="115" y="57"/>
                  <a:pt x="150" y="43"/>
                  <a:pt x="192" y="43"/>
                </a:cubicBezTo>
                <a:cubicBezTo>
                  <a:pt x="233" y="43"/>
                  <a:pt x="268" y="57"/>
                  <a:pt x="297" y="86"/>
                </a:cubicBezTo>
                <a:cubicBezTo>
                  <a:pt x="327" y="116"/>
                  <a:pt x="341" y="150"/>
                  <a:pt x="341" y="192"/>
                </a:cubicBezTo>
                <a:cubicBezTo>
                  <a:pt x="341" y="233"/>
                  <a:pt x="327" y="268"/>
                  <a:pt x="297" y="2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3858790" y="2156750"/>
            <a:ext cx="522917" cy="523494"/>
          </a:xfrm>
          <a:custGeom>
            <a:avLst/>
            <a:gdLst>
              <a:gd name="T0" fmla="*/ 192 w 384"/>
              <a:gd name="T1" fmla="*/ 384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192 w 384"/>
              <a:gd name="T11" fmla="*/ 43 h 384"/>
              <a:gd name="T12" fmla="*/ 43 w 384"/>
              <a:gd name="T13" fmla="*/ 192 h 384"/>
              <a:gd name="T14" fmla="*/ 192 w 384"/>
              <a:gd name="T15" fmla="*/ 341 h 384"/>
              <a:gd name="T16" fmla="*/ 341 w 384"/>
              <a:gd name="T17" fmla="*/ 192 h 384"/>
              <a:gd name="T18" fmla="*/ 192 w 384"/>
              <a:gd name="T19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lose/>
                <a:moveTo>
                  <a:pt x="192" y="43"/>
                </a:moveTo>
                <a:cubicBezTo>
                  <a:pt x="110" y="43"/>
                  <a:pt x="43" y="110"/>
                  <a:pt x="43" y="192"/>
                </a:cubicBezTo>
                <a:cubicBezTo>
                  <a:pt x="43" y="274"/>
                  <a:pt x="110" y="341"/>
                  <a:pt x="192" y="341"/>
                </a:cubicBezTo>
                <a:cubicBezTo>
                  <a:pt x="274" y="341"/>
                  <a:pt x="341" y="274"/>
                  <a:pt x="341" y="192"/>
                </a:cubicBezTo>
                <a:cubicBezTo>
                  <a:pt x="341" y="110"/>
                  <a:pt x="274" y="43"/>
                  <a:pt x="192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3960836" y="2259374"/>
            <a:ext cx="318824" cy="318824"/>
          </a:xfrm>
          <a:custGeom>
            <a:avLst/>
            <a:gdLst>
              <a:gd name="T0" fmla="*/ 117 w 234"/>
              <a:gd name="T1" fmla="*/ 0 h 234"/>
              <a:gd name="T2" fmla="*/ 0 w 234"/>
              <a:gd name="T3" fmla="*/ 117 h 234"/>
              <a:gd name="T4" fmla="*/ 117 w 234"/>
              <a:gd name="T5" fmla="*/ 234 h 234"/>
              <a:gd name="T6" fmla="*/ 234 w 234"/>
              <a:gd name="T7" fmla="*/ 117 h 234"/>
              <a:gd name="T8" fmla="*/ 117 w 234"/>
              <a:gd name="T9" fmla="*/ 0 h 234"/>
              <a:gd name="T10" fmla="*/ 213 w 234"/>
              <a:gd name="T11" fmla="*/ 115 h 234"/>
              <a:gd name="T12" fmla="*/ 147 w 234"/>
              <a:gd name="T13" fmla="*/ 116 h 234"/>
              <a:gd name="T14" fmla="*/ 138 w 234"/>
              <a:gd name="T15" fmla="*/ 95 h 234"/>
              <a:gd name="T16" fmla="*/ 186 w 234"/>
              <a:gd name="T17" fmla="*/ 51 h 234"/>
              <a:gd name="T18" fmla="*/ 213 w 234"/>
              <a:gd name="T19" fmla="*/ 115 h 234"/>
              <a:gd name="T20" fmla="*/ 170 w 234"/>
              <a:gd name="T21" fmla="*/ 37 h 234"/>
              <a:gd name="T22" fmla="*/ 128 w 234"/>
              <a:gd name="T23" fmla="*/ 76 h 234"/>
              <a:gd name="T24" fmla="*/ 92 w 234"/>
              <a:gd name="T25" fmla="*/ 25 h 234"/>
              <a:gd name="T26" fmla="*/ 117 w 234"/>
              <a:gd name="T27" fmla="*/ 21 h 234"/>
              <a:gd name="T28" fmla="*/ 170 w 234"/>
              <a:gd name="T29" fmla="*/ 37 h 234"/>
              <a:gd name="T30" fmla="*/ 71 w 234"/>
              <a:gd name="T31" fmla="*/ 33 h 234"/>
              <a:gd name="T32" fmla="*/ 109 w 234"/>
              <a:gd name="T33" fmla="*/ 86 h 234"/>
              <a:gd name="T34" fmla="*/ 24 w 234"/>
              <a:gd name="T35" fmla="*/ 95 h 234"/>
              <a:gd name="T36" fmla="*/ 71 w 234"/>
              <a:gd name="T37" fmla="*/ 33 h 234"/>
              <a:gd name="T38" fmla="*/ 21 w 234"/>
              <a:gd name="T39" fmla="*/ 117 h 234"/>
              <a:gd name="T40" fmla="*/ 51 w 234"/>
              <a:gd name="T41" fmla="*/ 120 h 234"/>
              <a:gd name="T42" fmla="*/ 119 w 234"/>
              <a:gd name="T43" fmla="*/ 105 h 234"/>
              <a:gd name="T44" fmla="*/ 126 w 234"/>
              <a:gd name="T45" fmla="*/ 122 h 234"/>
              <a:gd name="T46" fmla="*/ 47 w 234"/>
              <a:gd name="T47" fmla="*/ 182 h 234"/>
              <a:gd name="T48" fmla="*/ 21 w 234"/>
              <a:gd name="T49" fmla="*/ 117 h 234"/>
              <a:gd name="T50" fmla="*/ 63 w 234"/>
              <a:gd name="T51" fmla="*/ 196 h 234"/>
              <a:gd name="T52" fmla="*/ 133 w 234"/>
              <a:gd name="T53" fmla="*/ 142 h 234"/>
              <a:gd name="T54" fmla="*/ 146 w 234"/>
              <a:gd name="T55" fmla="*/ 208 h 234"/>
              <a:gd name="T56" fmla="*/ 117 w 234"/>
              <a:gd name="T57" fmla="*/ 213 h 234"/>
              <a:gd name="T58" fmla="*/ 63 w 234"/>
              <a:gd name="T59" fmla="*/ 196 h 234"/>
              <a:gd name="T60" fmla="*/ 166 w 234"/>
              <a:gd name="T61" fmla="*/ 199 h 234"/>
              <a:gd name="T62" fmla="*/ 154 w 234"/>
              <a:gd name="T63" fmla="*/ 136 h 234"/>
              <a:gd name="T64" fmla="*/ 211 w 234"/>
              <a:gd name="T65" fmla="*/ 136 h 234"/>
              <a:gd name="T66" fmla="*/ 166 w 234"/>
              <a:gd name="T67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52" y="0"/>
                  <a:pt x="0" y="52"/>
                  <a:pt x="0" y="117"/>
                </a:cubicBezTo>
                <a:cubicBezTo>
                  <a:pt x="0" y="182"/>
                  <a:pt x="52" y="234"/>
                  <a:pt x="117" y="234"/>
                </a:cubicBezTo>
                <a:cubicBezTo>
                  <a:pt x="182" y="234"/>
                  <a:pt x="234" y="182"/>
                  <a:pt x="234" y="117"/>
                </a:cubicBezTo>
                <a:cubicBezTo>
                  <a:pt x="234" y="52"/>
                  <a:pt x="182" y="0"/>
                  <a:pt x="117" y="0"/>
                </a:cubicBezTo>
                <a:close/>
                <a:moveTo>
                  <a:pt x="213" y="115"/>
                </a:moveTo>
                <a:cubicBezTo>
                  <a:pt x="190" y="111"/>
                  <a:pt x="168" y="111"/>
                  <a:pt x="147" y="116"/>
                </a:cubicBezTo>
                <a:cubicBezTo>
                  <a:pt x="144" y="109"/>
                  <a:pt x="141" y="102"/>
                  <a:pt x="138" y="95"/>
                </a:cubicBezTo>
                <a:cubicBezTo>
                  <a:pt x="156" y="84"/>
                  <a:pt x="173" y="69"/>
                  <a:pt x="186" y="51"/>
                </a:cubicBezTo>
                <a:cubicBezTo>
                  <a:pt x="202" y="68"/>
                  <a:pt x="212" y="90"/>
                  <a:pt x="213" y="115"/>
                </a:cubicBezTo>
                <a:close/>
                <a:moveTo>
                  <a:pt x="170" y="37"/>
                </a:moveTo>
                <a:cubicBezTo>
                  <a:pt x="158" y="53"/>
                  <a:pt x="144" y="66"/>
                  <a:pt x="128" y="76"/>
                </a:cubicBezTo>
                <a:cubicBezTo>
                  <a:pt x="118" y="58"/>
                  <a:pt x="106" y="41"/>
                  <a:pt x="92" y="25"/>
                </a:cubicBezTo>
                <a:cubicBezTo>
                  <a:pt x="100" y="23"/>
                  <a:pt x="108" y="21"/>
                  <a:pt x="117" y="21"/>
                </a:cubicBezTo>
                <a:cubicBezTo>
                  <a:pt x="137" y="21"/>
                  <a:pt x="155" y="27"/>
                  <a:pt x="170" y="37"/>
                </a:cubicBezTo>
                <a:close/>
                <a:moveTo>
                  <a:pt x="71" y="33"/>
                </a:moveTo>
                <a:cubicBezTo>
                  <a:pt x="86" y="49"/>
                  <a:pt x="98" y="67"/>
                  <a:pt x="109" y="86"/>
                </a:cubicBezTo>
                <a:cubicBezTo>
                  <a:pt x="83" y="97"/>
                  <a:pt x="53" y="101"/>
                  <a:pt x="24" y="95"/>
                </a:cubicBezTo>
                <a:cubicBezTo>
                  <a:pt x="30" y="68"/>
                  <a:pt x="48" y="46"/>
                  <a:pt x="71" y="33"/>
                </a:cubicBezTo>
                <a:close/>
                <a:moveTo>
                  <a:pt x="21" y="117"/>
                </a:moveTo>
                <a:cubicBezTo>
                  <a:pt x="31" y="118"/>
                  <a:pt x="41" y="120"/>
                  <a:pt x="51" y="120"/>
                </a:cubicBezTo>
                <a:cubicBezTo>
                  <a:pt x="74" y="120"/>
                  <a:pt x="98" y="114"/>
                  <a:pt x="119" y="105"/>
                </a:cubicBezTo>
                <a:cubicBezTo>
                  <a:pt x="121" y="111"/>
                  <a:pt x="124" y="116"/>
                  <a:pt x="126" y="122"/>
                </a:cubicBezTo>
                <a:cubicBezTo>
                  <a:pt x="95" y="133"/>
                  <a:pt x="67" y="154"/>
                  <a:pt x="47" y="182"/>
                </a:cubicBezTo>
                <a:cubicBezTo>
                  <a:pt x="31" y="165"/>
                  <a:pt x="21" y="142"/>
                  <a:pt x="21" y="117"/>
                </a:cubicBezTo>
                <a:close/>
                <a:moveTo>
                  <a:pt x="63" y="196"/>
                </a:moveTo>
                <a:cubicBezTo>
                  <a:pt x="81" y="171"/>
                  <a:pt x="105" y="152"/>
                  <a:pt x="133" y="142"/>
                </a:cubicBezTo>
                <a:cubicBezTo>
                  <a:pt x="140" y="163"/>
                  <a:pt x="144" y="186"/>
                  <a:pt x="146" y="208"/>
                </a:cubicBezTo>
                <a:cubicBezTo>
                  <a:pt x="137" y="211"/>
                  <a:pt x="127" y="213"/>
                  <a:pt x="117" y="213"/>
                </a:cubicBezTo>
                <a:cubicBezTo>
                  <a:pt x="97" y="213"/>
                  <a:pt x="78" y="207"/>
                  <a:pt x="63" y="196"/>
                </a:cubicBezTo>
                <a:close/>
                <a:moveTo>
                  <a:pt x="166" y="199"/>
                </a:moveTo>
                <a:cubicBezTo>
                  <a:pt x="164" y="178"/>
                  <a:pt x="160" y="157"/>
                  <a:pt x="154" y="136"/>
                </a:cubicBezTo>
                <a:cubicBezTo>
                  <a:pt x="172" y="132"/>
                  <a:pt x="192" y="133"/>
                  <a:pt x="211" y="136"/>
                </a:cubicBezTo>
                <a:cubicBezTo>
                  <a:pt x="206" y="163"/>
                  <a:pt x="189" y="185"/>
                  <a:pt x="166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4924226" y="2309532"/>
            <a:ext cx="137792" cy="226578"/>
          </a:xfrm>
          <a:custGeom>
            <a:avLst/>
            <a:gdLst>
              <a:gd name="T0" fmla="*/ 101 w 101"/>
              <a:gd name="T1" fmla="*/ 157 h 166"/>
              <a:gd name="T2" fmla="*/ 101 w 101"/>
              <a:gd name="T3" fmla="*/ 130 h 166"/>
              <a:gd name="T4" fmla="*/ 76 w 101"/>
              <a:gd name="T5" fmla="*/ 139 h 166"/>
              <a:gd name="T6" fmla="*/ 63 w 101"/>
              <a:gd name="T7" fmla="*/ 135 h 166"/>
              <a:gd name="T8" fmla="*/ 58 w 101"/>
              <a:gd name="T9" fmla="*/ 129 h 166"/>
              <a:gd name="T10" fmla="*/ 56 w 101"/>
              <a:gd name="T11" fmla="*/ 110 h 166"/>
              <a:gd name="T12" fmla="*/ 56 w 101"/>
              <a:gd name="T13" fmla="*/ 68 h 166"/>
              <a:gd name="T14" fmla="*/ 95 w 101"/>
              <a:gd name="T15" fmla="*/ 68 h 166"/>
              <a:gd name="T16" fmla="*/ 95 w 101"/>
              <a:gd name="T17" fmla="*/ 42 h 166"/>
              <a:gd name="T18" fmla="*/ 56 w 101"/>
              <a:gd name="T19" fmla="*/ 42 h 166"/>
              <a:gd name="T20" fmla="*/ 56 w 101"/>
              <a:gd name="T21" fmla="*/ 0 h 166"/>
              <a:gd name="T22" fmla="*/ 33 w 101"/>
              <a:gd name="T23" fmla="*/ 0 h 166"/>
              <a:gd name="T24" fmla="*/ 27 w 101"/>
              <a:gd name="T25" fmla="*/ 21 h 166"/>
              <a:gd name="T26" fmla="*/ 16 w 101"/>
              <a:gd name="T27" fmla="*/ 36 h 166"/>
              <a:gd name="T28" fmla="*/ 0 w 101"/>
              <a:gd name="T29" fmla="*/ 45 h 166"/>
              <a:gd name="T30" fmla="*/ 0 w 101"/>
              <a:gd name="T31" fmla="*/ 68 h 166"/>
              <a:gd name="T32" fmla="*/ 18 w 101"/>
              <a:gd name="T33" fmla="*/ 68 h 166"/>
              <a:gd name="T34" fmla="*/ 18 w 101"/>
              <a:gd name="T35" fmla="*/ 126 h 166"/>
              <a:gd name="T36" fmla="*/ 20 w 101"/>
              <a:gd name="T37" fmla="*/ 143 h 166"/>
              <a:gd name="T38" fmla="*/ 29 w 101"/>
              <a:gd name="T39" fmla="*/ 154 h 166"/>
              <a:gd name="T40" fmla="*/ 43 w 101"/>
              <a:gd name="T41" fmla="*/ 163 h 166"/>
              <a:gd name="T42" fmla="*/ 63 w 101"/>
              <a:gd name="T43" fmla="*/ 166 h 166"/>
              <a:gd name="T44" fmla="*/ 82 w 101"/>
              <a:gd name="T45" fmla="*/ 164 h 166"/>
              <a:gd name="T46" fmla="*/ 101 w 101"/>
              <a:gd name="T47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1" h="166">
                <a:moveTo>
                  <a:pt x="101" y="157"/>
                </a:moveTo>
                <a:cubicBezTo>
                  <a:pt x="101" y="130"/>
                  <a:pt x="101" y="130"/>
                  <a:pt x="101" y="130"/>
                </a:cubicBezTo>
                <a:cubicBezTo>
                  <a:pt x="92" y="136"/>
                  <a:pt x="84" y="139"/>
                  <a:pt x="76" y="139"/>
                </a:cubicBezTo>
                <a:cubicBezTo>
                  <a:pt x="72" y="139"/>
                  <a:pt x="68" y="138"/>
                  <a:pt x="63" y="135"/>
                </a:cubicBezTo>
                <a:cubicBezTo>
                  <a:pt x="60" y="133"/>
                  <a:pt x="59" y="131"/>
                  <a:pt x="58" y="129"/>
                </a:cubicBezTo>
                <a:cubicBezTo>
                  <a:pt x="57" y="126"/>
                  <a:pt x="56" y="120"/>
                  <a:pt x="56" y="110"/>
                </a:cubicBezTo>
                <a:cubicBezTo>
                  <a:pt x="56" y="68"/>
                  <a:pt x="56" y="68"/>
                  <a:pt x="56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95" y="42"/>
                  <a:pt x="95" y="42"/>
                  <a:pt x="95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0"/>
                  <a:pt x="56" y="0"/>
                  <a:pt x="5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10"/>
                  <a:pt x="29" y="17"/>
                  <a:pt x="27" y="21"/>
                </a:cubicBezTo>
                <a:cubicBezTo>
                  <a:pt x="25" y="27"/>
                  <a:pt x="21" y="31"/>
                  <a:pt x="16" y="36"/>
                </a:cubicBezTo>
                <a:cubicBezTo>
                  <a:pt x="11" y="40"/>
                  <a:pt x="5" y="43"/>
                  <a:pt x="0" y="45"/>
                </a:cubicBezTo>
                <a:cubicBezTo>
                  <a:pt x="0" y="68"/>
                  <a:pt x="0" y="68"/>
                  <a:pt x="0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8" y="133"/>
                  <a:pt x="18" y="138"/>
                  <a:pt x="20" y="143"/>
                </a:cubicBezTo>
                <a:cubicBezTo>
                  <a:pt x="22" y="147"/>
                  <a:pt x="25" y="151"/>
                  <a:pt x="29" y="154"/>
                </a:cubicBezTo>
                <a:cubicBezTo>
                  <a:pt x="32" y="158"/>
                  <a:pt x="37" y="161"/>
                  <a:pt x="43" y="163"/>
                </a:cubicBezTo>
                <a:cubicBezTo>
                  <a:pt x="51" y="165"/>
                  <a:pt x="57" y="166"/>
                  <a:pt x="63" y="166"/>
                </a:cubicBezTo>
                <a:cubicBezTo>
                  <a:pt x="70" y="166"/>
                  <a:pt x="76" y="165"/>
                  <a:pt x="82" y="164"/>
                </a:cubicBezTo>
                <a:cubicBezTo>
                  <a:pt x="88" y="162"/>
                  <a:pt x="95" y="160"/>
                  <a:pt x="101" y="1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4730510" y="2156750"/>
            <a:ext cx="523494" cy="523494"/>
          </a:xfrm>
          <a:custGeom>
            <a:avLst/>
            <a:gdLst>
              <a:gd name="T0" fmla="*/ 192 w 384"/>
              <a:gd name="T1" fmla="*/ 384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192 w 384"/>
              <a:gd name="T11" fmla="*/ 43 h 384"/>
              <a:gd name="T12" fmla="*/ 43 w 384"/>
              <a:gd name="T13" fmla="*/ 192 h 384"/>
              <a:gd name="T14" fmla="*/ 192 w 384"/>
              <a:gd name="T15" fmla="*/ 341 h 384"/>
              <a:gd name="T16" fmla="*/ 341 w 384"/>
              <a:gd name="T17" fmla="*/ 192 h 384"/>
              <a:gd name="T18" fmla="*/ 192 w 384"/>
              <a:gd name="T19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lose/>
                <a:moveTo>
                  <a:pt x="192" y="43"/>
                </a:moveTo>
                <a:cubicBezTo>
                  <a:pt x="110" y="43"/>
                  <a:pt x="43" y="110"/>
                  <a:pt x="43" y="192"/>
                </a:cubicBezTo>
                <a:cubicBezTo>
                  <a:pt x="43" y="274"/>
                  <a:pt x="110" y="341"/>
                  <a:pt x="192" y="341"/>
                </a:cubicBezTo>
                <a:cubicBezTo>
                  <a:pt x="274" y="341"/>
                  <a:pt x="341" y="274"/>
                  <a:pt x="341" y="192"/>
                </a:cubicBezTo>
                <a:cubicBezTo>
                  <a:pt x="341" y="110"/>
                  <a:pt x="274" y="43"/>
                  <a:pt x="192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5602808" y="2156750"/>
            <a:ext cx="523494" cy="541367"/>
          </a:xfrm>
          <a:custGeom>
            <a:avLst/>
            <a:gdLst>
              <a:gd name="T0" fmla="*/ 169 w 384"/>
              <a:gd name="T1" fmla="*/ 56 h 397"/>
              <a:gd name="T2" fmla="*/ 295 w 384"/>
              <a:gd name="T3" fmla="*/ 96 h 397"/>
              <a:gd name="T4" fmla="*/ 333 w 384"/>
              <a:gd name="T5" fmla="*/ 231 h 397"/>
              <a:gd name="T6" fmla="*/ 317 w 384"/>
              <a:gd name="T7" fmla="*/ 329 h 397"/>
              <a:gd name="T8" fmla="*/ 220 w 384"/>
              <a:gd name="T9" fmla="*/ 344 h 397"/>
              <a:gd name="T10" fmla="*/ 93 w 384"/>
              <a:gd name="T11" fmla="*/ 304 h 397"/>
              <a:gd name="T12" fmla="*/ 54 w 384"/>
              <a:gd name="T13" fmla="*/ 171 h 397"/>
              <a:gd name="T14" fmla="*/ 67 w 384"/>
              <a:gd name="T15" fmla="*/ 67 h 397"/>
              <a:gd name="T16" fmla="*/ 192 w 384"/>
              <a:gd name="T17" fmla="*/ 267 h 397"/>
              <a:gd name="T18" fmla="*/ 160 w 384"/>
              <a:gd name="T19" fmla="*/ 254 h 397"/>
              <a:gd name="T20" fmla="*/ 143 w 384"/>
              <a:gd name="T21" fmla="*/ 226 h 397"/>
              <a:gd name="T22" fmla="*/ 115 w 384"/>
              <a:gd name="T23" fmla="*/ 228 h 397"/>
              <a:gd name="T24" fmla="*/ 119 w 384"/>
              <a:gd name="T25" fmla="*/ 268 h 397"/>
              <a:gd name="T26" fmla="*/ 193 w 384"/>
              <a:gd name="T27" fmla="*/ 300 h 397"/>
              <a:gd name="T28" fmla="*/ 267 w 384"/>
              <a:gd name="T29" fmla="*/ 270 h 397"/>
              <a:gd name="T30" fmla="*/ 271 w 384"/>
              <a:gd name="T31" fmla="*/ 211 h 397"/>
              <a:gd name="T32" fmla="*/ 230 w 384"/>
              <a:gd name="T33" fmla="*/ 182 h 397"/>
              <a:gd name="T34" fmla="*/ 188 w 384"/>
              <a:gd name="T35" fmla="*/ 172 h 397"/>
              <a:gd name="T36" fmla="*/ 168 w 384"/>
              <a:gd name="T37" fmla="*/ 165 h 397"/>
              <a:gd name="T38" fmla="*/ 156 w 384"/>
              <a:gd name="T39" fmla="*/ 149 h 397"/>
              <a:gd name="T40" fmla="*/ 190 w 384"/>
              <a:gd name="T41" fmla="*/ 129 h 397"/>
              <a:gd name="T42" fmla="*/ 226 w 384"/>
              <a:gd name="T43" fmla="*/ 151 h 397"/>
              <a:gd name="T44" fmla="*/ 247 w 384"/>
              <a:gd name="T45" fmla="*/ 167 h 397"/>
              <a:gd name="T46" fmla="*/ 268 w 384"/>
              <a:gd name="T47" fmla="*/ 146 h 397"/>
              <a:gd name="T48" fmla="*/ 250 w 384"/>
              <a:gd name="T49" fmla="*/ 113 h 397"/>
              <a:gd name="T50" fmla="*/ 193 w 384"/>
              <a:gd name="T51" fmla="*/ 97 h 397"/>
              <a:gd name="T52" fmla="*/ 123 w 384"/>
              <a:gd name="T53" fmla="*/ 123 h 397"/>
              <a:gd name="T54" fmla="*/ 123 w 384"/>
              <a:gd name="T55" fmla="*/ 182 h 397"/>
              <a:gd name="T56" fmla="*/ 185 w 384"/>
              <a:gd name="T57" fmla="*/ 212 h 397"/>
              <a:gd name="T58" fmla="*/ 204 w 384"/>
              <a:gd name="T59" fmla="*/ 217 h 397"/>
              <a:gd name="T60" fmla="*/ 226 w 384"/>
              <a:gd name="T61" fmla="*/ 228 h 397"/>
              <a:gd name="T62" fmla="*/ 221 w 384"/>
              <a:gd name="T63" fmla="*/ 260 h 397"/>
              <a:gd name="T64" fmla="*/ 125 w 384"/>
              <a:gd name="T65" fmla="*/ 0 h 397"/>
              <a:gd name="T66" fmla="*/ 0 w 384"/>
              <a:gd name="T67" fmla="*/ 127 h 397"/>
              <a:gd name="T68" fmla="*/ 8 w 384"/>
              <a:gd name="T69" fmla="*/ 200 h 397"/>
              <a:gd name="T70" fmla="*/ 194 w 384"/>
              <a:gd name="T71" fmla="*/ 389 h 397"/>
              <a:gd name="T72" fmla="*/ 259 w 384"/>
              <a:gd name="T73" fmla="*/ 397 h 397"/>
              <a:gd name="T74" fmla="*/ 384 w 384"/>
              <a:gd name="T75" fmla="*/ 269 h 397"/>
              <a:gd name="T76" fmla="*/ 379 w 384"/>
              <a:gd name="T77" fmla="*/ 200 h 397"/>
              <a:gd name="T78" fmla="*/ 194 w 384"/>
              <a:gd name="T79" fmla="*/ 10 h 397"/>
              <a:gd name="T80" fmla="*/ 125 w 384"/>
              <a:gd name="T81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84" h="397">
                <a:moveTo>
                  <a:pt x="125" y="43"/>
                </a:moveTo>
                <a:cubicBezTo>
                  <a:pt x="141" y="43"/>
                  <a:pt x="156" y="47"/>
                  <a:pt x="169" y="56"/>
                </a:cubicBezTo>
                <a:cubicBezTo>
                  <a:pt x="176" y="54"/>
                  <a:pt x="184" y="53"/>
                  <a:pt x="194" y="53"/>
                </a:cubicBezTo>
                <a:cubicBezTo>
                  <a:pt x="233" y="53"/>
                  <a:pt x="267" y="67"/>
                  <a:pt x="295" y="96"/>
                </a:cubicBezTo>
                <a:cubicBezTo>
                  <a:pt x="322" y="124"/>
                  <a:pt x="336" y="159"/>
                  <a:pt x="336" y="200"/>
                </a:cubicBezTo>
                <a:cubicBezTo>
                  <a:pt x="336" y="210"/>
                  <a:pt x="335" y="220"/>
                  <a:pt x="333" y="231"/>
                </a:cubicBezTo>
                <a:cubicBezTo>
                  <a:pt x="339" y="244"/>
                  <a:pt x="341" y="256"/>
                  <a:pt x="341" y="269"/>
                </a:cubicBezTo>
                <a:cubicBezTo>
                  <a:pt x="341" y="293"/>
                  <a:pt x="333" y="313"/>
                  <a:pt x="317" y="329"/>
                </a:cubicBezTo>
                <a:cubicBezTo>
                  <a:pt x="301" y="346"/>
                  <a:pt x="281" y="354"/>
                  <a:pt x="259" y="354"/>
                </a:cubicBezTo>
                <a:cubicBezTo>
                  <a:pt x="245" y="354"/>
                  <a:pt x="232" y="351"/>
                  <a:pt x="220" y="344"/>
                </a:cubicBezTo>
                <a:cubicBezTo>
                  <a:pt x="209" y="346"/>
                  <a:pt x="200" y="347"/>
                  <a:pt x="194" y="347"/>
                </a:cubicBezTo>
                <a:cubicBezTo>
                  <a:pt x="155" y="347"/>
                  <a:pt x="121" y="332"/>
                  <a:pt x="93" y="304"/>
                </a:cubicBezTo>
                <a:cubicBezTo>
                  <a:pt x="65" y="275"/>
                  <a:pt x="51" y="240"/>
                  <a:pt x="51" y="200"/>
                </a:cubicBezTo>
                <a:cubicBezTo>
                  <a:pt x="51" y="190"/>
                  <a:pt x="52" y="181"/>
                  <a:pt x="54" y="171"/>
                </a:cubicBezTo>
                <a:cubicBezTo>
                  <a:pt x="47" y="158"/>
                  <a:pt x="43" y="143"/>
                  <a:pt x="43" y="127"/>
                </a:cubicBezTo>
                <a:cubicBezTo>
                  <a:pt x="43" y="104"/>
                  <a:pt x="51" y="84"/>
                  <a:pt x="67" y="67"/>
                </a:cubicBezTo>
                <a:cubicBezTo>
                  <a:pt x="83" y="51"/>
                  <a:pt x="102" y="43"/>
                  <a:pt x="125" y="43"/>
                </a:cubicBezTo>
                <a:close/>
                <a:moveTo>
                  <a:pt x="192" y="267"/>
                </a:moveTo>
                <a:cubicBezTo>
                  <a:pt x="183" y="267"/>
                  <a:pt x="176" y="266"/>
                  <a:pt x="171" y="263"/>
                </a:cubicBezTo>
                <a:cubicBezTo>
                  <a:pt x="166" y="260"/>
                  <a:pt x="162" y="257"/>
                  <a:pt x="160" y="254"/>
                </a:cubicBezTo>
                <a:cubicBezTo>
                  <a:pt x="154" y="245"/>
                  <a:pt x="152" y="240"/>
                  <a:pt x="151" y="239"/>
                </a:cubicBezTo>
                <a:cubicBezTo>
                  <a:pt x="149" y="234"/>
                  <a:pt x="147" y="230"/>
                  <a:pt x="143" y="226"/>
                </a:cubicBezTo>
                <a:cubicBezTo>
                  <a:pt x="139" y="223"/>
                  <a:pt x="135" y="222"/>
                  <a:pt x="130" y="222"/>
                </a:cubicBezTo>
                <a:cubicBezTo>
                  <a:pt x="124" y="222"/>
                  <a:pt x="119" y="224"/>
                  <a:pt x="115" y="228"/>
                </a:cubicBezTo>
                <a:cubicBezTo>
                  <a:pt x="111" y="232"/>
                  <a:pt x="110" y="236"/>
                  <a:pt x="110" y="241"/>
                </a:cubicBezTo>
                <a:cubicBezTo>
                  <a:pt x="110" y="250"/>
                  <a:pt x="113" y="258"/>
                  <a:pt x="119" y="268"/>
                </a:cubicBezTo>
                <a:cubicBezTo>
                  <a:pt x="124" y="277"/>
                  <a:pt x="132" y="284"/>
                  <a:pt x="142" y="289"/>
                </a:cubicBezTo>
                <a:cubicBezTo>
                  <a:pt x="156" y="297"/>
                  <a:pt x="173" y="300"/>
                  <a:pt x="193" y="300"/>
                </a:cubicBezTo>
                <a:cubicBezTo>
                  <a:pt x="210" y="300"/>
                  <a:pt x="225" y="298"/>
                  <a:pt x="238" y="293"/>
                </a:cubicBezTo>
                <a:cubicBezTo>
                  <a:pt x="251" y="287"/>
                  <a:pt x="261" y="279"/>
                  <a:pt x="267" y="270"/>
                </a:cubicBezTo>
                <a:cubicBezTo>
                  <a:pt x="273" y="260"/>
                  <a:pt x="276" y="249"/>
                  <a:pt x="276" y="237"/>
                </a:cubicBezTo>
                <a:cubicBezTo>
                  <a:pt x="276" y="228"/>
                  <a:pt x="275" y="219"/>
                  <a:pt x="271" y="211"/>
                </a:cubicBezTo>
                <a:cubicBezTo>
                  <a:pt x="268" y="205"/>
                  <a:pt x="262" y="199"/>
                  <a:pt x="255" y="194"/>
                </a:cubicBezTo>
                <a:cubicBezTo>
                  <a:pt x="247" y="189"/>
                  <a:pt x="239" y="185"/>
                  <a:pt x="230" y="182"/>
                </a:cubicBezTo>
                <a:cubicBezTo>
                  <a:pt x="216" y="178"/>
                  <a:pt x="205" y="175"/>
                  <a:pt x="199" y="174"/>
                </a:cubicBezTo>
                <a:cubicBezTo>
                  <a:pt x="196" y="173"/>
                  <a:pt x="192" y="173"/>
                  <a:pt x="188" y="172"/>
                </a:cubicBezTo>
                <a:cubicBezTo>
                  <a:pt x="183" y="171"/>
                  <a:pt x="180" y="170"/>
                  <a:pt x="179" y="169"/>
                </a:cubicBezTo>
                <a:cubicBezTo>
                  <a:pt x="174" y="168"/>
                  <a:pt x="170" y="166"/>
                  <a:pt x="168" y="165"/>
                </a:cubicBezTo>
                <a:cubicBezTo>
                  <a:pt x="165" y="163"/>
                  <a:pt x="162" y="161"/>
                  <a:pt x="160" y="158"/>
                </a:cubicBezTo>
                <a:cubicBezTo>
                  <a:pt x="157" y="155"/>
                  <a:pt x="156" y="153"/>
                  <a:pt x="156" y="149"/>
                </a:cubicBezTo>
                <a:cubicBezTo>
                  <a:pt x="156" y="144"/>
                  <a:pt x="159" y="139"/>
                  <a:pt x="165" y="136"/>
                </a:cubicBezTo>
                <a:cubicBezTo>
                  <a:pt x="171" y="131"/>
                  <a:pt x="179" y="129"/>
                  <a:pt x="190" y="129"/>
                </a:cubicBezTo>
                <a:cubicBezTo>
                  <a:pt x="201" y="129"/>
                  <a:pt x="209" y="131"/>
                  <a:pt x="214" y="135"/>
                </a:cubicBezTo>
                <a:cubicBezTo>
                  <a:pt x="220" y="140"/>
                  <a:pt x="224" y="145"/>
                  <a:pt x="226" y="151"/>
                </a:cubicBezTo>
                <a:cubicBezTo>
                  <a:pt x="230" y="157"/>
                  <a:pt x="233" y="161"/>
                  <a:pt x="235" y="163"/>
                </a:cubicBezTo>
                <a:cubicBezTo>
                  <a:pt x="238" y="165"/>
                  <a:pt x="242" y="167"/>
                  <a:pt x="247" y="167"/>
                </a:cubicBezTo>
                <a:cubicBezTo>
                  <a:pt x="253" y="167"/>
                  <a:pt x="258" y="165"/>
                  <a:pt x="262" y="160"/>
                </a:cubicBezTo>
                <a:cubicBezTo>
                  <a:pt x="266" y="156"/>
                  <a:pt x="268" y="152"/>
                  <a:pt x="268" y="146"/>
                </a:cubicBezTo>
                <a:cubicBezTo>
                  <a:pt x="268" y="142"/>
                  <a:pt x="266" y="136"/>
                  <a:pt x="263" y="129"/>
                </a:cubicBezTo>
                <a:cubicBezTo>
                  <a:pt x="260" y="124"/>
                  <a:pt x="255" y="119"/>
                  <a:pt x="250" y="113"/>
                </a:cubicBezTo>
                <a:cubicBezTo>
                  <a:pt x="244" y="109"/>
                  <a:pt x="236" y="105"/>
                  <a:pt x="226" y="101"/>
                </a:cubicBezTo>
                <a:cubicBezTo>
                  <a:pt x="215" y="98"/>
                  <a:pt x="204" y="97"/>
                  <a:pt x="193" y="97"/>
                </a:cubicBezTo>
                <a:cubicBezTo>
                  <a:pt x="177" y="97"/>
                  <a:pt x="163" y="99"/>
                  <a:pt x="151" y="104"/>
                </a:cubicBezTo>
                <a:cubicBezTo>
                  <a:pt x="139" y="108"/>
                  <a:pt x="130" y="115"/>
                  <a:pt x="123" y="123"/>
                </a:cubicBezTo>
                <a:cubicBezTo>
                  <a:pt x="117" y="132"/>
                  <a:pt x="113" y="142"/>
                  <a:pt x="113" y="153"/>
                </a:cubicBezTo>
                <a:cubicBezTo>
                  <a:pt x="113" y="164"/>
                  <a:pt x="116" y="174"/>
                  <a:pt x="123" y="182"/>
                </a:cubicBezTo>
                <a:cubicBezTo>
                  <a:pt x="130" y="191"/>
                  <a:pt x="138" y="197"/>
                  <a:pt x="147" y="200"/>
                </a:cubicBezTo>
                <a:cubicBezTo>
                  <a:pt x="158" y="205"/>
                  <a:pt x="170" y="209"/>
                  <a:pt x="185" y="212"/>
                </a:cubicBezTo>
                <a:cubicBezTo>
                  <a:pt x="187" y="213"/>
                  <a:pt x="191" y="213"/>
                  <a:pt x="194" y="214"/>
                </a:cubicBezTo>
                <a:cubicBezTo>
                  <a:pt x="198" y="215"/>
                  <a:pt x="201" y="216"/>
                  <a:pt x="204" y="217"/>
                </a:cubicBezTo>
                <a:cubicBezTo>
                  <a:pt x="207" y="218"/>
                  <a:pt x="209" y="218"/>
                  <a:pt x="211" y="219"/>
                </a:cubicBezTo>
                <a:cubicBezTo>
                  <a:pt x="217" y="221"/>
                  <a:pt x="222" y="224"/>
                  <a:pt x="226" y="228"/>
                </a:cubicBezTo>
                <a:cubicBezTo>
                  <a:pt x="230" y="231"/>
                  <a:pt x="232" y="235"/>
                  <a:pt x="232" y="241"/>
                </a:cubicBezTo>
                <a:cubicBezTo>
                  <a:pt x="232" y="249"/>
                  <a:pt x="228" y="255"/>
                  <a:pt x="221" y="260"/>
                </a:cubicBezTo>
                <a:cubicBezTo>
                  <a:pt x="213" y="265"/>
                  <a:pt x="204" y="267"/>
                  <a:pt x="192" y="267"/>
                </a:cubicBezTo>
                <a:close/>
                <a:moveTo>
                  <a:pt x="125" y="0"/>
                </a:moveTo>
                <a:cubicBezTo>
                  <a:pt x="91" y="0"/>
                  <a:pt x="60" y="13"/>
                  <a:pt x="36" y="38"/>
                </a:cubicBezTo>
                <a:cubicBezTo>
                  <a:pt x="13" y="62"/>
                  <a:pt x="0" y="93"/>
                  <a:pt x="0" y="127"/>
                </a:cubicBezTo>
                <a:cubicBezTo>
                  <a:pt x="0" y="145"/>
                  <a:pt x="3" y="162"/>
                  <a:pt x="10" y="177"/>
                </a:cubicBezTo>
                <a:cubicBezTo>
                  <a:pt x="9" y="185"/>
                  <a:pt x="8" y="192"/>
                  <a:pt x="8" y="200"/>
                </a:cubicBezTo>
                <a:cubicBezTo>
                  <a:pt x="8" y="252"/>
                  <a:pt x="27" y="297"/>
                  <a:pt x="62" y="334"/>
                </a:cubicBezTo>
                <a:cubicBezTo>
                  <a:pt x="99" y="370"/>
                  <a:pt x="143" y="389"/>
                  <a:pt x="194" y="389"/>
                </a:cubicBezTo>
                <a:cubicBezTo>
                  <a:pt x="199" y="389"/>
                  <a:pt x="206" y="389"/>
                  <a:pt x="213" y="388"/>
                </a:cubicBezTo>
                <a:cubicBezTo>
                  <a:pt x="228" y="394"/>
                  <a:pt x="243" y="397"/>
                  <a:pt x="259" y="397"/>
                </a:cubicBezTo>
                <a:cubicBezTo>
                  <a:pt x="293" y="397"/>
                  <a:pt x="323" y="384"/>
                  <a:pt x="348" y="359"/>
                </a:cubicBezTo>
                <a:cubicBezTo>
                  <a:pt x="371" y="335"/>
                  <a:pt x="384" y="304"/>
                  <a:pt x="384" y="269"/>
                </a:cubicBezTo>
                <a:cubicBezTo>
                  <a:pt x="384" y="255"/>
                  <a:pt x="382" y="240"/>
                  <a:pt x="377" y="227"/>
                </a:cubicBezTo>
                <a:cubicBezTo>
                  <a:pt x="378" y="217"/>
                  <a:pt x="379" y="208"/>
                  <a:pt x="379" y="200"/>
                </a:cubicBezTo>
                <a:cubicBezTo>
                  <a:pt x="379" y="148"/>
                  <a:pt x="361" y="103"/>
                  <a:pt x="325" y="66"/>
                </a:cubicBezTo>
                <a:cubicBezTo>
                  <a:pt x="289" y="29"/>
                  <a:pt x="245" y="10"/>
                  <a:pt x="194" y="10"/>
                </a:cubicBezTo>
                <a:cubicBezTo>
                  <a:pt x="188" y="10"/>
                  <a:pt x="182" y="11"/>
                  <a:pt x="177" y="11"/>
                </a:cubicBezTo>
                <a:cubicBezTo>
                  <a:pt x="161" y="4"/>
                  <a:pt x="143" y="0"/>
                  <a:pt x="1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6475106" y="2156750"/>
            <a:ext cx="522917" cy="523494"/>
          </a:xfrm>
          <a:custGeom>
            <a:avLst/>
            <a:gdLst>
              <a:gd name="T0" fmla="*/ 192 w 384"/>
              <a:gd name="T1" fmla="*/ 384 h 384"/>
              <a:gd name="T2" fmla="*/ 56 w 384"/>
              <a:gd name="T3" fmla="*/ 328 h 384"/>
              <a:gd name="T4" fmla="*/ 0 w 384"/>
              <a:gd name="T5" fmla="*/ 192 h 384"/>
              <a:gd name="T6" fmla="*/ 56 w 384"/>
              <a:gd name="T7" fmla="*/ 56 h 384"/>
              <a:gd name="T8" fmla="*/ 192 w 384"/>
              <a:gd name="T9" fmla="*/ 0 h 384"/>
              <a:gd name="T10" fmla="*/ 328 w 384"/>
              <a:gd name="T11" fmla="*/ 56 h 384"/>
              <a:gd name="T12" fmla="*/ 384 w 384"/>
              <a:gd name="T13" fmla="*/ 192 h 384"/>
              <a:gd name="T14" fmla="*/ 328 w 384"/>
              <a:gd name="T15" fmla="*/ 328 h 384"/>
              <a:gd name="T16" fmla="*/ 192 w 384"/>
              <a:gd name="T17" fmla="*/ 384 h 384"/>
              <a:gd name="T18" fmla="*/ 192 w 384"/>
              <a:gd name="T19" fmla="*/ 43 h 384"/>
              <a:gd name="T20" fmla="*/ 86 w 384"/>
              <a:gd name="T21" fmla="*/ 86 h 384"/>
              <a:gd name="T22" fmla="*/ 43 w 384"/>
              <a:gd name="T23" fmla="*/ 192 h 384"/>
              <a:gd name="T24" fmla="*/ 86 w 384"/>
              <a:gd name="T25" fmla="*/ 297 h 384"/>
              <a:gd name="T26" fmla="*/ 192 w 384"/>
              <a:gd name="T27" fmla="*/ 341 h 384"/>
              <a:gd name="T28" fmla="*/ 297 w 384"/>
              <a:gd name="T29" fmla="*/ 297 h 384"/>
              <a:gd name="T30" fmla="*/ 341 w 384"/>
              <a:gd name="T31" fmla="*/ 192 h 384"/>
              <a:gd name="T32" fmla="*/ 297 w 384"/>
              <a:gd name="T33" fmla="*/ 86 h 384"/>
              <a:gd name="T34" fmla="*/ 192 w 384"/>
              <a:gd name="T35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139" y="384"/>
                  <a:pt x="93" y="365"/>
                  <a:pt x="56" y="328"/>
                </a:cubicBezTo>
                <a:cubicBezTo>
                  <a:pt x="19" y="290"/>
                  <a:pt x="0" y="245"/>
                  <a:pt x="0" y="192"/>
                </a:cubicBezTo>
                <a:cubicBezTo>
                  <a:pt x="0" y="139"/>
                  <a:pt x="19" y="93"/>
                  <a:pt x="56" y="56"/>
                </a:cubicBezTo>
                <a:cubicBezTo>
                  <a:pt x="93" y="19"/>
                  <a:pt x="139" y="0"/>
                  <a:pt x="192" y="0"/>
                </a:cubicBezTo>
                <a:cubicBezTo>
                  <a:pt x="245" y="0"/>
                  <a:pt x="290" y="19"/>
                  <a:pt x="328" y="56"/>
                </a:cubicBezTo>
                <a:cubicBezTo>
                  <a:pt x="365" y="93"/>
                  <a:pt x="384" y="139"/>
                  <a:pt x="384" y="192"/>
                </a:cubicBezTo>
                <a:cubicBezTo>
                  <a:pt x="384" y="245"/>
                  <a:pt x="365" y="290"/>
                  <a:pt x="328" y="328"/>
                </a:cubicBezTo>
                <a:cubicBezTo>
                  <a:pt x="290" y="365"/>
                  <a:pt x="245" y="384"/>
                  <a:pt x="192" y="384"/>
                </a:cubicBezTo>
                <a:close/>
                <a:moveTo>
                  <a:pt x="192" y="43"/>
                </a:moveTo>
                <a:cubicBezTo>
                  <a:pt x="150" y="43"/>
                  <a:pt x="115" y="57"/>
                  <a:pt x="86" y="86"/>
                </a:cubicBezTo>
                <a:cubicBezTo>
                  <a:pt x="57" y="115"/>
                  <a:pt x="43" y="150"/>
                  <a:pt x="43" y="192"/>
                </a:cubicBezTo>
                <a:cubicBezTo>
                  <a:pt x="43" y="233"/>
                  <a:pt x="57" y="268"/>
                  <a:pt x="86" y="297"/>
                </a:cubicBezTo>
                <a:cubicBezTo>
                  <a:pt x="116" y="327"/>
                  <a:pt x="150" y="341"/>
                  <a:pt x="192" y="341"/>
                </a:cubicBezTo>
                <a:cubicBezTo>
                  <a:pt x="233" y="341"/>
                  <a:pt x="268" y="327"/>
                  <a:pt x="297" y="297"/>
                </a:cubicBezTo>
                <a:cubicBezTo>
                  <a:pt x="327" y="268"/>
                  <a:pt x="341" y="233"/>
                  <a:pt x="341" y="192"/>
                </a:cubicBezTo>
                <a:cubicBezTo>
                  <a:pt x="341" y="150"/>
                  <a:pt x="327" y="116"/>
                  <a:pt x="297" y="86"/>
                </a:cubicBezTo>
                <a:cubicBezTo>
                  <a:pt x="268" y="57"/>
                  <a:pt x="233" y="43"/>
                  <a:pt x="192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6577153" y="2346431"/>
            <a:ext cx="144134" cy="144710"/>
          </a:xfrm>
          <a:custGeom>
            <a:avLst/>
            <a:gdLst>
              <a:gd name="T0" fmla="*/ 53 w 106"/>
              <a:gd name="T1" fmla="*/ 106 h 106"/>
              <a:gd name="T2" fmla="*/ 0 w 106"/>
              <a:gd name="T3" fmla="*/ 53 h 106"/>
              <a:gd name="T4" fmla="*/ 53 w 106"/>
              <a:gd name="T5" fmla="*/ 0 h 106"/>
              <a:gd name="T6" fmla="*/ 106 w 106"/>
              <a:gd name="T7" fmla="*/ 53 h 106"/>
              <a:gd name="T8" fmla="*/ 53 w 106"/>
              <a:gd name="T9" fmla="*/ 106 h 106"/>
              <a:gd name="T10" fmla="*/ 53 w 106"/>
              <a:gd name="T11" fmla="*/ 21 h 106"/>
              <a:gd name="T12" fmla="*/ 21 w 106"/>
              <a:gd name="T13" fmla="*/ 53 h 106"/>
              <a:gd name="T14" fmla="*/ 53 w 106"/>
              <a:gd name="T15" fmla="*/ 85 h 106"/>
              <a:gd name="T16" fmla="*/ 85 w 106"/>
              <a:gd name="T17" fmla="*/ 53 h 106"/>
              <a:gd name="T18" fmla="*/ 53 w 106"/>
              <a:gd name="T19" fmla="*/ 2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06">
                <a:moveTo>
                  <a:pt x="53" y="106"/>
                </a:moveTo>
                <a:cubicBezTo>
                  <a:pt x="24" y="106"/>
                  <a:pt x="0" y="82"/>
                  <a:pt x="0" y="53"/>
                </a:cubicBezTo>
                <a:cubicBezTo>
                  <a:pt x="0" y="24"/>
                  <a:pt x="24" y="0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6" y="82"/>
                  <a:pt x="82" y="106"/>
                  <a:pt x="53" y="106"/>
                </a:cubicBezTo>
                <a:close/>
                <a:moveTo>
                  <a:pt x="53" y="21"/>
                </a:moveTo>
                <a:cubicBezTo>
                  <a:pt x="35" y="21"/>
                  <a:pt x="21" y="35"/>
                  <a:pt x="21" y="53"/>
                </a:cubicBezTo>
                <a:cubicBezTo>
                  <a:pt x="21" y="71"/>
                  <a:pt x="35" y="85"/>
                  <a:pt x="53" y="85"/>
                </a:cubicBezTo>
                <a:cubicBezTo>
                  <a:pt x="71" y="85"/>
                  <a:pt x="85" y="71"/>
                  <a:pt x="85" y="53"/>
                </a:cubicBezTo>
                <a:cubicBezTo>
                  <a:pt x="85" y="35"/>
                  <a:pt x="71" y="21"/>
                  <a:pt x="53" y="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6751267" y="2346431"/>
            <a:ext cx="144710" cy="14471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7474818" y="2287624"/>
            <a:ext cx="256559" cy="261747"/>
          </a:xfrm>
          <a:custGeom>
            <a:avLst/>
            <a:gdLst>
              <a:gd name="T0" fmla="*/ 95 w 188"/>
              <a:gd name="T1" fmla="*/ 0 h 192"/>
              <a:gd name="T2" fmla="*/ 0 w 188"/>
              <a:gd name="T3" fmla="*/ 96 h 192"/>
              <a:gd name="T4" fmla="*/ 97 w 188"/>
              <a:gd name="T5" fmla="*/ 192 h 192"/>
              <a:gd name="T6" fmla="*/ 151 w 188"/>
              <a:gd name="T7" fmla="*/ 175 h 192"/>
              <a:gd name="T8" fmla="*/ 154 w 188"/>
              <a:gd name="T9" fmla="*/ 161 h 192"/>
              <a:gd name="T10" fmla="*/ 139 w 188"/>
              <a:gd name="T11" fmla="*/ 158 h 192"/>
              <a:gd name="T12" fmla="*/ 97 w 188"/>
              <a:gd name="T13" fmla="*/ 171 h 192"/>
              <a:gd name="T14" fmla="*/ 23 w 188"/>
              <a:gd name="T15" fmla="*/ 96 h 192"/>
              <a:gd name="T16" fmla="*/ 95 w 188"/>
              <a:gd name="T17" fmla="*/ 21 h 192"/>
              <a:gd name="T18" fmla="*/ 167 w 188"/>
              <a:gd name="T19" fmla="*/ 96 h 192"/>
              <a:gd name="T20" fmla="*/ 167 w 188"/>
              <a:gd name="T21" fmla="*/ 101 h 192"/>
              <a:gd name="T22" fmla="*/ 151 w 188"/>
              <a:gd name="T23" fmla="*/ 117 h 192"/>
              <a:gd name="T24" fmla="*/ 135 w 188"/>
              <a:gd name="T25" fmla="*/ 101 h 192"/>
              <a:gd name="T26" fmla="*/ 135 w 188"/>
              <a:gd name="T27" fmla="*/ 64 h 192"/>
              <a:gd name="T28" fmla="*/ 127 w 188"/>
              <a:gd name="T29" fmla="*/ 53 h 192"/>
              <a:gd name="T30" fmla="*/ 118 w 188"/>
              <a:gd name="T31" fmla="*/ 60 h 192"/>
              <a:gd name="T32" fmla="*/ 97 w 188"/>
              <a:gd name="T33" fmla="*/ 53 h 192"/>
              <a:gd name="T34" fmla="*/ 54 w 188"/>
              <a:gd name="T35" fmla="*/ 96 h 192"/>
              <a:gd name="T36" fmla="*/ 97 w 188"/>
              <a:gd name="T37" fmla="*/ 139 h 192"/>
              <a:gd name="T38" fmla="*/ 128 w 188"/>
              <a:gd name="T39" fmla="*/ 126 h 192"/>
              <a:gd name="T40" fmla="*/ 153 w 188"/>
              <a:gd name="T41" fmla="*/ 139 h 192"/>
              <a:gd name="T42" fmla="*/ 188 w 188"/>
              <a:gd name="T43" fmla="*/ 101 h 192"/>
              <a:gd name="T44" fmla="*/ 188 w 188"/>
              <a:gd name="T45" fmla="*/ 96 h 192"/>
              <a:gd name="T46" fmla="*/ 95 w 188"/>
              <a:gd name="T47" fmla="*/ 0 h 192"/>
              <a:gd name="T48" fmla="*/ 97 w 188"/>
              <a:gd name="T49" fmla="*/ 117 h 192"/>
              <a:gd name="T50" fmla="*/ 76 w 188"/>
              <a:gd name="T51" fmla="*/ 96 h 192"/>
              <a:gd name="T52" fmla="*/ 97 w 188"/>
              <a:gd name="T53" fmla="*/ 75 h 192"/>
              <a:gd name="T54" fmla="*/ 119 w 188"/>
              <a:gd name="T55" fmla="*/ 96 h 192"/>
              <a:gd name="T56" fmla="*/ 97 w 188"/>
              <a:gd name="T57" fmla="*/ 11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8" h="192">
                <a:moveTo>
                  <a:pt x="95" y="0"/>
                </a:moveTo>
                <a:cubicBezTo>
                  <a:pt x="42" y="0"/>
                  <a:pt x="0" y="43"/>
                  <a:pt x="0" y="96"/>
                </a:cubicBezTo>
                <a:cubicBezTo>
                  <a:pt x="0" y="149"/>
                  <a:pt x="44" y="192"/>
                  <a:pt x="97" y="192"/>
                </a:cubicBezTo>
                <a:cubicBezTo>
                  <a:pt x="116" y="192"/>
                  <a:pt x="135" y="186"/>
                  <a:pt x="151" y="175"/>
                </a:cubicBezTo>
                <a:cubicBezTo>
                  <a:pt x="156" y="172"/>
                  <a:pt x="157" y="165"/>
                  <a:pt x="154" y="161"/>
                </a:cubicBezTo>
                <a:cubicBezTo>
                  <a:pt x="151" y="156"/>
                  <a:pt x="144" y="154"/>
                  <a:pt x="139" y="158"/>
                </a:cubicBezTo>
                <a:cubicBezTo>
                  <a:pt x="127" y="166"/>
                  <a:pt x="112" y="171"/>
                  <a:pt x="97" y="171"/>
                </a:cubicBezTo>
                <a:cubicBezTo>
                  <a:pt x="56" y="171"/>
                  <a:pt x="23" y="137"/>
                  <a:pt x="23" y="96"/>
                </a:cubicBezTo>
                <a:cubicBezTo>
                  <a:pt x="23" y="55"/>
                  <a:pt x="54" y="21"/>
                  <a:pt x="95" y="21"/>
                </a:cubicBezTo>
                <a:cubicBezTo>
                  <a:pt x="136" y="21"/>
                  <a:pt x="167" y="55"/>
                  <a:pt x="167" y="96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67" y="110"/>
                  <a:pt x="160" y="117"/>
                  <a:pt x="151" y="117"/>
                </a:cubicBezTo>
                <a:cubicBezTo>
                  <a:pt x="142" y="117"/>
                  <a:pt x="135" y="110"/>
                  <a:pt x="135" y="101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5" y="58"/>
                  <a:pt x="133" y="53"/>
                  <a:pt x="127" y="53"/>
                </a:cubicBezTo>
                <a:cubicBezTo>
                  <a:pt x="122" y="53"/>
                  <a:pt x="120" y="56"/>
                  <a:pt x="118" y="60"/>
                </a:cubicBezTo>
                <a:cubicBezTo>
                  <a:pt x="112" y="56"/>
                  <a:pt x="105" y="53"/>
                  <a:pt x="97" y="53"/>
                </a:cubicBezTo>
                <a:cubicBezTo>
                  <a:pt x="73" y="53"/>
                  <a:pt x="54" y="72"/>
                  <a:pt x="54" y="96"/>
                </a:cubicBezTo>
                <a:cubicBezTo>
                  <a:pt x="54" y="120"/>
                  <a:pt x="74" y="139"/>
                  <a:pt x="97" y="139"/>
                </a:cubicBezTo>
                <a:cubicBezTo>
                  <a:pt x="109" y="139"/>
                  <a:pt x="120" y="134"/>
                  <a:pt x="128" y="126"/>
                </a:cubicBezTo>
                <a:cubicBezTo>
                  <a:pt x="135" y="134"/>
                  <a:pt x="142" y="139"/>
                  <a:pt x="153" y="139"/>
                </a:cubicBezTo>
                <a:cubicBezTo>
                  <a:pt x="174" y="139"/>
                  <a:pt x="188" y="122"/>
                  <a:pt x="188" y="101"/>
                </a:cubicBezTo>
                <a:cubicBezTo>
                  <a:pt x="188" y="96"/>
                  <a:pt x="188" y="96"/>
                  <a:pt x="188" y="96"/>
                </a:cubicBezTo>
                <a:cubicBezTo>
                  <a:pt x="188" y="43"/>
                  <a:pt x="148" y="0"/>
                  <a:pt x="95" y="0"/>
                </a:cubicBezTo>
                <a:close/>
                <a:moveTo>
                  <a:pt x="97" y="117"/>
                </a:moveTo>
                <a:cubicBezTo>
                  <a:pt x="86" y="117"/>
                  <a:pt x="76" y="108"/>
                  <a:pt x="76" y="96"/>
                </a:cubicBezTo>
                <a:cubicBezTo>
                  <a:pt x="76" y="84"/>
                  <a:pt x="86" y="75"/>
                  <a:pt x="97" y="75"/>
                </a:cubicBezTo>
                <a:cubicBezTo>
                  <a:pt x="109" y="75"/>
                  <a:pt x="119" y="84"/>
                  <a:pt x="119" y="96"/>
                </a:cubicBezTo>
                <a:cubicBezTo>
                  <a:pt x="119" y="108"/>
                  <a:pt x="109" y="117"/>
                  <a:pt x="97" y="1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7346827" y="2156750"/>
            <a:ext cx="523494" cy="523494"/>
          </a:xfrm>
          <a:custGeom>
            <a:avLst/>
            <a:gdLst>
              <a:gd name="T0" fmla="*/ 192 w 384"/>
              <a:gd name="T1" fmla="*/ 384 h 384"/>
              <a:gd name="T2" fmla="*/ 0 w 384"/>
              <a:gd name="T3" fmla="*/ 192 h 384"/>
              <a:gd name="T4" fmla="*/ 192 w 384"/>
              <a:gd name="T5" fmla="*/ 0 h 384"/>
              <a:gd name="T6" fmla="*/ 384 w 384"/>
              <a:gd name="T7" fmla="*/ 192 h 384"/>
              <a:gd name="T8" fmla="*/ 192 w 384"/>
              <a:gd name="T9" fmla="*/ 384 h 384"/>
              <a:gd name="T10" fmla="*/ 192 w 384"/>
              <a:gd name="T11" fmla="*/ 43 h 384"/>
              <a:gd name="T12" fmla="*/ 43 w 384"/>
              <a:gd name="T13" fmla="*/ 192 h 384"/>
              <a:gd name="T14" fmla="*/ 192 w 384"/>
              <a:gd name="T15" fmla="*/ 341 h 384"/>
              <a:gd name="T16" fmla="*/ 341 w 384"/>
              <a:gd name="T17" fmla="*/ 192 h 384"/>
              <a:gd name="T18" fmla="*/ 192 w 384"/>
              <a:gd name="T19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ubicBezTo>
                  <a:pt x="384" y="298"/>
                  <a:pt x="298" y="384"/>
                  <a:pt x="192" y="384"/>
                </a:cubicBezTo>
                <a:close/>
                <a:moveTo>
                  <a:pt x="192" y="43"/>
                </a:moveTo>
                <a:cubicBezTo>
                  <a:pt x="110" y="43"/>
                  <a:pt x="43" y="110"/>
                  <a:pt x="43" y="192"/>
                </a:cubicBezTo>
                <a:cubicBezTo>
                  <a:pt x="43" y="274"/>
                  <a:pt x="110" y="341"/>
                  <a:pt x="192" y="341"/>
                </a:cubicBezTo>
                <a:cubicBezTo>
                  <a:pt x="274" y="341"/>
                  <a:pt x="341" y="274"/>
                  <a:pt x="341" y="192"/>
                </a:cubicBezTo>
                <a:cubicBezTo>
                  <a:pt x="341" y="110"/>
                  <a:pt x="274" y="43"/>
                  <a:pt x="192" y="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8132068" y="2185578"/>
            <a:ext cx="697608" cy="553474"/>
          </a:xfrm>
          <a:custGeom>
            <a:avLst/>
            <a:gdLst>
              <a:gd name="T0" fmla="*/ 448 w 512"/>
              <a:gd name="T1" fmla="*/ 64 h 406"/>
              <a:gd name="T2" fmla="*/ 384 w 512"/>
              <a:gd name="T3" fmla="*/ 64 h 406"/>
              <a:gd name="T4" fmla="*/ 320 w 512"/>
              <a:gd name="T5" fmla="*/ 0 h 406"/>
              <a:gd name="T6" fmla="*/ 64 w 512"/>
              <a:gd name="T7" fmla="*/ 0 h 406"/>
              <a:gd name="T8" fmla="*/ 0 w 512"/>
              <a:gd name="T9" fmla="*/ 64 h 406"/>
              <a:gd name="T10" fmla="*/ 0 w 512"/>
              <a:gd name="T11" fmla="*/ 214 h 406"/>
              <a:gd name="T12" fmla="*/ 64 w 512"/>
              <a:gd name="T13" fmla="*/ 278 h 406"/>
              <a:gd name="T14" fmla="*/ 64 w 512"/>
              <a:gd name="T15" fmla="*/ 342 h 406"/>
              <a:gd name="T16" fmla="*/ 128 w 512"/>
              <a:gd name="T17" fmla="*/ 278 h 406"/>
              <a:gd name="T18" fmla="*/ 192 w 512"/>
              <a:gd name="T19" fmla="*/ 342 h 406"/>
              <a:gd name="T20" fmla="*/ 363 w 512"/>
              <a:gd name="T21" fmla="*/ 342 h 406"/>
              <a:gd name="T22" fmla="*/ 427 w 512"/>
              <a:gd name="T23" fmla="*/ 406 h 406"/>
              <a:gd name="T24" fmla="*/ 427 w 512"/>
              <a:gd name="T25" fmla="*/ 342 h 406"/>
              <a:gd name="T26" fmla="*/ 448 w 512"/>
              <a:gd name="T27" fmla="*/ 342 h 406"/>
              <a:gd name="T28" fmla="*/ 512 w 512"/>
              <a:gd name="T29" fmla="*/ 278 h 406"/>
              <a:gd name="T30" fmla="*/ 512 w 512"/>
              <a:gd name="T31" fmla="*/ 128 h 406"/>
              <a:gd name="T32" fmla="*/ 448 w 512"/>
              <a:gd name="T33" fmla="*/ 64 h 406"/>
              <a:gd name="T34" fmla="*/ 64 w 512"/>
              <a:gd name="T35" fmla="*/ 235 h 406"/>
              <a:gd name="T36" fmla="*/ 43 w 512"/>
              <a:gd name="T37" fmla="*/ 214 h 406"/>
              <a:gd name="T38" fmla="*/ 43 w 512"/>
              <a:gd name="T39" fmla="*/ 64 h 406"/>
              <a:gd name="T40" fmla="*/ 64 w 512"/>
              <a:gd name="T41" fmla="*/ 43 h 406"/>
              <a:gd name="T42" fmla="*/ 320 w 512"/>
              <a:gd name="T43" fmla="*/ 43 h 406"/>
              <a:gd name="T44" fmla="*/ 341 w 512"/>
              <a:gd name="T45" fmla="*/ 64 h 406"/>
              <a:gd name="T46" fmla="*/ 341 w 512"/>
              <a:gd name="T47" fmla="*/ 86 h 406"/>
              <a:gd name="T48" fmla="*/ 203 w 512"/>
              <a:gd name="T49" fmla="*/ 86 h 406"/>
              <a:gd name="T50" fmla="*/ 149 w 512"/>
              <a:gd name="T51" fmla="*/ 139 h 406"/>
              <a:gd name="T52" fmla="*/ 149 w 512"/>
              <a:gd name="T53" fmla="*/ 235 h 406"/>
              <a:gd name="T54" fmla="*/ 64 w 512"/>
              <a:gd name="T55" fmla="*/ 235 h 406"/>
              <a:gd name="T56" fmla="*/ 469 w 512"/>
              <a:gd name="T57" fmla="*/ 278 h 406"/>
              <a:gd name="T58" fmla="*/ 448 w 512"/>
              <a:gd name="T59" fmla="*/ 299 h 406"/>
              <a:gd name="T60" fmla="*/ 192 w 512"/>
              <a:gd name="T61" fmla="*/ 299 h 406"/>
              <a:gd name="T62" fmla="*/ 171 w 512"/>
              <a:gd name="T63" fmla="*/ 278 h 406"/>
              <a:gd name="T64" fmla="*/ 171 w 512"/>
              <a:gd name="T65" fmla="*/ 139 h 406"/>
              <a:gd name="T66" fmla="*/ 203 w 512"/>
              <a:gd name="T67" fmla="*/ 107 h 406"/>
              <a:gd name="T68" fmla="*/ 448 w 512"/>
              <a:gd name="T69" fmla="*/ 107 h 406"/>
              <a:gd name="T70" fmla="*/ 469 w 512"/>
              <a:gd name="T71" fmla="*/ 128 h 406"/>
              <a:gd name="T72" fmla="*/ 469 w 512"/>
              <a:gd name="T73" fmla="*/ 27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2" h="406">
                <a:moveTo>
                  <a:pt x="448" y="64"/>
                </a:moveTo>
                <a:cubicBezTo>
                  <a:pt x="384" y="64"/>
                  <a:pt x="384" y="64"/>
                  <a:pt x="384" y="64"/>
                </a:cubicBezTo>
                <a:cubicBezTo>
                  <a:pt x="384" y="29"/>
                  <a:pt x="355" y="0"/>
                  <a:pt x="32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49"/>
                  <a:pt x="29" y="278"/>
                  <a:pt x="64" y="278"/>
                </a:cubicBezTo>
                <a:cubicBezTo>
                  <a:pt x="64" y="342"/>
                  <a:pt x="64" y="342"/>
                  <a:pt x="64" y="342"/>
                </a:cubicBezTo>
                <a:cubicBezTo>
                  <a:pt x="128" y="278"/>
                  <a:pt x="128" y="278"/>
                  <a:pt x="128" y="278"/>
                </a:cubicBezTo>
                <a:cubicBezTo>
                  <a:pt x="128" y="313"/>
                  <a:pt x="157" y="342"/>
                  <a:pt x="192" y="342"/>
                </a:cubicBezTo>
                <a:cubicBezTo>
                  <a:pt x="363" y="342"/>
                  <a:pt x="363" y="342"/>
                  <a:pt x="363" y="342"/>
                </a:cubicBezTo>
                <a:cubicBezTo>
                  <a:pt x="427" y="406"/>
                  <a:pt x="427" y="406"/>
                  <a:pt x="427" y="406"/>
                </a:cubicBezTo>
                <a:cubicBezTo>
                  <a:pt x="427" y="342"/>
                  <a:pt x="427" y="342"/>
                  <a:pt x="427" y="342"/>
                </a:cubicBezTo>
                <a:cubicBezTo>
                  <a:pt x="448" y="342"/>
                  <a:pt x="448" y="342"/>
                  <a:pt x="448" y="342"/>
                </a:cubicBezTo>
                <a:cubicBezTo>
                  <a:pt x="483" y="342"/>
                  <a:pt x="512" y="313"/>
                  <a:pt x="512" y="278"/>
                </a:cubicBezTo>
                <a:cubicBezTo>
                  <a:pt x="512" y="128"/>
                  <a:pt x="512" y="128"/>
                  <a:pt x="512" y="128"/>
                </a:cubicBezTo>
                <a:cubicBezTo>
                  <a:pt x="512" y="93"/>
                  <a:pt x="483" y="64"/>
                  <a:pt x="448" y="64"/>
                </a:cubicBezTo>
                <a:close/>
                <a:moveTo>
                  <a:pt x="64" y="235"/>
                </a:moveTo>
                <a:cubicBezTo>
                  <a:pt x="52" y="235"/>
                  <a:pt x="43" y="225"/>
                  <a:pt x="43" y="21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53"/>
                  <a:pt x="52" y="43"/>
                  <a:pt x="64" y="43"/>
                </a:cubicBezTo>
                <a:cubicBezTo>
                  <a:pt x="320" y="43"/>
                  <a:pt x="320" y="43"/>
                  <a:pt x="320" y="43"/>
                </a:cubicBezTo>
                <a:cubicBezTo>
                  <a:pt x="332" y="43"/>
                  <a:pt x="341" y="53"/>
                  <a:pt x="341" y="64"/>
                </a:cubicBezTo>
                <a:cubicBezTo>
                  <a:pt x="341" y="86"/>
                  <a:pt x="341" y="86"/>
                  <a:pt x="341" y="86"/>
                </a:cubicBezTo>
                <a:cubicBezTo>
                  <a:pt x="203" y="86"/>
                  <a:pt x="203" y="86"/>
                  <a:pt x="203" y="86"/>
                </a:cubicBezTo>
                <a:cubicBezTo>
                  <a:pt x="173" y="86"/>
                  <a:pt x="149" y="110"/>
                  <a:pt x="149" y="139"/>
                </a:cubicBezTo>
                <a:cubicBezTo>
                  <a:pt x="149" y="235"/>
                  <a:pt x="149" y="235"/>
                  <a:pt x="149" y="235"/>
                </a:cubicBezTo>
                <a:lnTo>
                  <a:pt x="64" y="235"/>
                </a:lnTo>
                <a:close/>
                <a:moveTo>
                  <a:pt x="469" y="278"/>
                </a:moveTo>
                <a:cubicBezTo>
                  <a:pt x="469" y="289"/>
                  <a:pt x="460" y="299"/>
                  <a:pt x="448" y="299"/>
                </a:cubicBezTo>
                <a:cubicBezTo>
                  <a:pt x="192" y="299"/>
                  <a:pt x="192" y="299"/>
                  <a:pt x="192" y="299"/>
                </a:cubicBezTo>
                <a:cubicBezTo>
                  <a:pt x="180" y="299"/>
                  <a:pt x="171" y="289"/>
                  <a:pt x="171" y="278"/>
                </a:cubicBezTo>
                <a:cubicBezTo>
                  <a:pt x="171" y="139"/>
                  <a:pt x="171" y="139"/>
                  <a:pt x="171" y="139"/>
                </a:cubicBezTo>
                <a:cubicBezTo>
                  <a:pt x="171" y="121"/>
                  <a:pt x="185" y="107"/>
                  <a:pt x="203" y="107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60" y="107"/>
                  <a:pt x="469" y="117"/>
                  <a:pt x="469" y="128"/>
                </a:cubicBezTo>
                <a:cubicBezTo>
                  <a:pt x="469" y="278"/>
                  <a:pt x="469" y="278"/>
                  <a:pt x="469" y="2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5"/>
          <p:cNvSpPr>
            <a:spLocks noEditPoints="1"/>
          </p:cNvSpPr>
          <p:nvPr/>
        </p:nvSpPr>
        <p:spPr bwMode="auto">
          <a:xfrm>
            <a:off x="341924" y="3057875"/>
            <a:ext cx="580571" cy="466417"/>
          </a:xfrm>
          <a:custGeom>
            <a:avLst/>
            <a:gdLst>
              <a:gd name="T0" fmla="*/ 384 w 426"/>
              <a:gd name="T1" fmla="*/ 86 h 342"/>
              <a:gd name="T2" fmla="*/ 384 w 426"/>
              <a:gd name="T3" fmla="*/ 43 h 342"/>
              <a:gd name="T4" fmla="*/ 213 w 426"/>
              <a:gd name="T5" fmla="*/ 150 h 342"/>
              <a:gd name="T6" fmla="*/ 42 w 426"/>
              <a:gd name="T7" fmla="*/ 43 h 342"/>
              <a:gd name="T8" fmla="*/ 42 w 426"/>
              <a:gd name="T9" fmla="*/ 86 h 342"/>
              <a:gd name="T10" fmla="*/ 213 w 426"/>
              <a:gd name="T11" fmla="*/ 192 h 342"/>
              <a:gd name="T12" fmla="*/ 384 w 426"/>
              <a:gd name="T13" fmla="*/ 86 h 342"/>
              <a:gd name="T14" fmla="*/ 384 w 426"/>
              <a:gd name="T15" fmla="*/ 0 h 342"/>
              <a:gd name="T16" fmla="*/ 414 w 426"/>
              <a:gd name="T17" fmla="*/ 13 h 342"/>
              <a:gd name="T18" fmla="*/ 426 w 426"/>
              <a:gd name="T19" fmla="*/ 43 h 342"/>
              <a:gd name="T20" fmla="*/ 426 w 426"/>
              <a:gd name="T21" fmla="*/ 299 h 342"/>
              <a:gd name="T22" fmla="*/ 414 w 426"/>
              <a:gd name="T23" fmla="*/ 329 h 342"/>
              <a:gd name="T24" fmla="*/ 384 w 426"/>
              <a:gd name="T25" fmla="*/ 342 h 342"/>
              <a:gd name="T26" fmla="*/ 42 w 426"/>
              <a:gd name="T27" fmla="*/ 342 h 342"/>
              <a:gd name="T28" fmla="*/ 13 w 426"/>
              <a:gd name="T29" fmla="*/ 329 h 342"/>
              <a:gd name="T30" fmla="*/ 0 w 426"/>
              <a:gd name="T31" fmla="*/ 299 h 342"/>
              <a:gd name="T32" fmla="*/ 0 w 426"/>
              <a:gd name="T33" fmla="*/ 43 h 342"/>
              <a:gd name="T34" fmla="*/ 13 w 426"/>
              <a:gd name="T35" fmla="*/ 13 h 342"/>
              <a:gd name="T36" fmla="*/ 42 w 426"/>
              <a:gd name="T37" fmla="*/ 0 h 342"/>
              <a:gd name="T38" fmla="*/ 384 w 426"/>
              <a:gd name="T3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6" h="342">
                <a:moveTo>
                  <a:pt x="384" y="86"/>
                </a:moveTo>
                <a:cubicBezTo>
                  <a:pt x="384" y="43"/>
                  <a:pt x="384" y="43"/>
                  <a:pt x="384" y="43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86"/>
                  <a:pt x="42" y="86"/>
                  <a:pt x="42" y="86"/>
                </a:cubicBezTo>
                <a:cubicBezTo>
                  <a:pt x="213" y="192"/>
                  <a:pt x="213" y="192"/>
                  <a:pt x="213" y="192"/>
                </a:cubicBezTo>
                <a:lnTo>
                  <a:pt x="384" y="86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3"/>
                </a:cubicBezTo>
                <a:cubicBezTo>
                  <a:pt x="422" y="22"/>
                  <a:pt x="426" y="32"/>
                  <a:pt x="426" y="43"/>
                </a:cubicBezTo>
                <a:cubicBezTo>
                  <a:pt x="426" y="299"/>
                  <a:pt x="426" y="299"/>
                  <a:pt x="426" y="299"/>
                </a:cubicBezTo>
                <a:cubicBezTo>
                  <a:pt x="426" y="310"/>
                  <a:pt x="422" y="320"/>
                  <a:pt x="414" y="329"/>
                </a:cubicBezTo>
                <a:cubicBezTo>
                  <a:pt x="405" y="338"/>
                  <a:pt x="395" y="342"/>
                  <a:pt x="384" y="342"/>
                </a:cubicBezTo>
                <a:cubicBezTo>
                  <a:pt x="42" y="342"/>
                  <a:pt x="42" y="342"/>
                  <a:pt x="42" y="342"/>
                </a:cubicBezTo>
                <a:cubicBezTo>
                  <a:pt x="31" y="342"/>
                  <a:pt x="21" y="338"/>
                  <a:pt x="13" y="329"/>
                </a:cubicBezTo>
                <a:cubicBezTo>
                  <a:pt x="4" y="320"/>
                  <a:pt x="0" y="310"/>
                  <a:pt x="0" y="29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2"/>
                  <a:pt x="4" y="22"/>
                  <a:pt x="13" y="13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1301278" y="3000798"/>
            <a:ext cx="405881" cy="581147"/>
          </a:xfrm>
          <a:custGeom>
            <a:avLst/>
            <a:gdLst>
              <a:gd name="T0" fmla="*/ 149 w 298"/>
              <a:gd name="T1" fmla="*/ 202 h 426"/>
              <a:gd name="T2" fmla="*/ 187 w 298"/>
              <a:gd name="T3" fmla="*/ 186 h 426"/>
              <a:gd name="T4" fmla="*/ 202 w 298"/>
              <a:gd name="T5" fmla="*/ 149 h 426"/>
              <a:gd name="T6" fmla="*/ 187 w 298"/>
              <a:gd name="T7" fmla="*/ 111 h 426"/>
              <a:gd name="T8" fmla="*/ 149 w 298"/>
              <a:gd name="T9" fmla="*/ 96 h 426"/>
              <a:gd name="T10" fmla="*/ 112 w 298"/>
              <a:gd name="T11" fmla="*/ 111 h 426"/>
              <a:gd name="T12" fmla="*/ 96 w 298"/>
              <a:gd name="T13" fmla="*/ 149 h 426"/>
              <a:gd name="T14" fmla="*/ 112 w 298"/>
              <a:gd name="T15" fmla="*/ 186 h 426"/>
              <a:gd name="T16" fmla="*/ 149 w 298"/>
              <a:gd name="T17" fmla="*/ 202 h 426"/>
              <a:gd name="T18" fmla="*/ 149 w 298"/>
              <a:gd name="T19" fmla="*/ 0 h 426"/>
              <a:gd name="T20" fmla="*/ 255 w 298"/>
              <a:gd name="T21" fmla="*/ 43 h 426"/>
              <a:gd name="T22" fmla="*/ 298 w 298"/>
              <a:gd name="T23" fmla="*/ 149 h 426"/>
              <a:gd name="T24" fmla="*/ 283 w 298"/>
              <a:gd name="T25" fmla="*/ 220 h 426"/>
              <a:gd name="T26" fmla="*/ 245 w 298"/>
              <a:gd name="T27" fmla="*/ 295 h 426"/>
              <a:gd name="T28" fmla="*/ 202 w 298"/>
              <a:gd name="T29" fmla="*/ 360 h 426"/>
              <a:gd name="T30" fmla="*/ 165 w 298"/>
              <a:gd name="T31" fmla="*/ 409 h 426"/>
              <a:gd name="T32" fmla="*/ 149 w 298"/>
              <a:gd name="T33" fmla="*/ 426 h 426"/>
              <a:gd name="T34" fmla="*/ 133 w 298"/>
              <a:gd name="T35" fmla="*/ 407 h 426"/>
              <a:gd name="T36" fmla="*/ 97 w 298"/>
              <a:gd name="T37" fmla="*/ 361 h 426"/>
              <a:gd name="T38" fmla="*/ 52 w 298"/>
              <a:gd name="T39" fmla="*/ 294 h 426"/>
              <a:gd name="T40" fmla="*/ 16 w 298"/>
              <a:gd name="T41" fmla="*/ 221 h 426"/>
              <a:gd name="T42" fmla="*/ 0 w 298"/>
              <a:gd name="T43" fmla="*/ 149 h 426"/>
              <a:gd name="T44" fmla="*/ 44 w 298"/>
              <a:gd name="T45" fmla="*/ 43 h 426"/>
              <a:gd name="T46" fmla="*/ 149 w 298"/>
              <a:gd name="T47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8" h="426">
                <a:moveTo>
                  <a:pt x="149" y="202"/>
                </a:moveTo>
                <a:cubicBezTo>
                  <a:pt x="164" y="202"/>
                  <a:pt x="176" y="197"/>
                  <a:pt x="187" y="186"/>
                </a:cubicBezTo>
                <a:cubicBezTo>
                  <a:pt x="197" y="176"/>
                  <a:pt x="202" y="164"/>
                  <a:pt x="202" y="149"/>
                </a:cubicBezTo>
                <a:cubicBezTo>
                  <a:pt x="202" y="134"/>
                  <a:pt x="197" y="122"/>
                  <a:pt x="187" y="111"/>
                </a:cubicBezTo>
                <a:cubicBezTo>
                  <a:pt x="176" y="101"/>
                  <a:pt x="164" y="96"/>
                  <a:pt x="149" y="96"/>
                </a:cubicBezTo>
                <a:cubicBezTo>
                  <a:pt x="134" y="96"/>
                  <a:pt x="122" y="101"/>
                  <a:pt x="112" y="111"/>
                </a:cubicBezTo>
                <a:cubicBezTo>
                  <a:pt x="101" y="122"/>
                  <a:pt x="96" y="134"/>
                  <a:pt x="96" y="149"/>
                </a:cubicBezTo>
                <a:cubicBezTo>
                  <a:pt x="96" y="164"/>
                  <a:pt x="101" y="176"/>
                  <a:pt x="112" y="186"/>
                </a:cubicBezTo>
                <a:cubicBezTo>
                  <a:pt x="122" y="197"/>
                  <a:pt x="134" y="202"/>
                  <a:pt x="149" y="202"/>
                </a:cubicBezTo>
                <a:close/>
                <a:moveTo>
                  <a:pt x="149" y="0"/>
                </a:moveTo>
                <a:cubicBezTo>
                  <a:pt x="190" y="0"/>
                  <a:pt x="226" y="14"/>
                  <a:pt x="255" y="43"/>
                </a:cubicBezTo>
                <a:cubicBezTo>
                  <a:pt x="284" y="72"/>
                  <a:pt x="298" y="108"/>
                  <a:pt x="298" y="149"/>
                </a:cubicBezTo>
                <a:cubicBezTo>
                  <a:pt x="298" y="170"/>
                  <a:pt x="293" y="193"/>
                  <a:pt x="283" y="220"/>
                </a:cubicBezTo>
                <a:cubicBezTo>
                  <a:pt x="272" y="247"/>
                  <a:pt x="260" y="272"/>
                  <a:pt x="245" y="295"/>
                </a:cubicBezTo>
                <a:cubicBezTo>
                  <a:pt x="230" y="318"/>
                  <a:pt x="216" y="340"/>
                  <a:pt x="202" y="360"/>
                </a:cubicBezTo>
                <a:cubicBezTo>
                  <a:pt x="187" y="381"/>
                  <a:pt x="175" y="397"/>
                  <a:pt x="165" y="409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5" y="421"/>
                  <a:pt x="140" y="415"/>
                  <a:pt x="133" y="407"/>
                </a:cubicBezTo>
                <a:cubicBezTo>
                  <a:pt x="126" y="400"/>
                  <a:pt x="114" y="384"/>
                  <a:pt x="97" y="361"/>
                </a:cubicBezTo>
                <a:cubicBezTo>
                  <a:pt x="80" y="338"/>
                  <a:pt x="65" y="316"/>
                  <a:pt x="52" y="294"/>
                </a:cubicBezTo>
                <a:cubicBezTo>
                  <a:pt x="39" y="273"/>
                  <a:pt x="27" y="248"/>
                  <a:pt x="16" y="221"/>
                </a:cubicBezTo>
                <a:cubicBezTo>
                  <a:pt x="5" y="194"/>
                  <a:pt x="0" y="170"/>
                  <a:pt x="0" y="149"/>
                </a:cubicBezTo>
                <a:cubicBezTo>
                  <a:pt x="0" y="108"/>
                  <a:pt x="15" y="72"/>
                  <a:pt x="44" y="43"/>
                </a:cubicBezTo>
                <a:cubicBezTo>
                  <a:pt x="73" y="14"/>
                  <a:pt x="108" y="0"/>
                  <a:pt x="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7"/>
          <p:cNvSpPr>
            <a:spLocks noEditPoints="1"/>
          </p:cNvSpPr>
          <p:nvPr/>
        </p:nvSpPr>
        <p:spPr bwMode="auto">
          <a:xfrm>
            <a:off x="2085943" y="3000798"/>
            <a:ext cx="580571" cy="581147"/>
          </a:xfrm>
          <a:custGeom>
            <a:avLst/>
            <a:gdLst>
              <a:gd name="T0" fmla="*/ 341 w 426"/>
              <a:gd name="T1" fmla="*/ 128 h 426"/>
              <a:gd name="T2" fmla="*/ 341 w 426"/>
              <a:gd name="T3" fmla="*/ 85 h 426"/>
              <a:gd name="T4" fmla="*/ 85 w 426"/>
              <a:gd name="T5" fmla="*/ 85 h 426"/>
              <a:gd name="T6" fmla="*/ 85 w 426"/>
              <a:gd name="T7" fmla="*/ 128 h 426"/>
              <a:gd name="T8" fmla="*/ 341 w 426"/>
              <a:gd name="T9" fmla="*/ 128 h 426"/>
              <a:gd name="T10" fmla="*/ 341 w 426"/>
              <a:gd name="T11" fmla="*/ 192 h 426"/>
              <a:gd name="T12" fmla="*/ 341 w 426"/>
              <a:gd name="T13" fmla="*/ 149 h 426"/>
              <a:gd name="T14" fmla="*/ 85 w 426"/>
              <a:gd name="T15" fmla="*/ 149 h 426"/>
              <a:gd name="T16" fmla="*/ 85 w 426"/>
              <a:gd name="T17" fmla="*/ 192 h 426"/>
              <a:gd name="T18" fmla="*/ 341 w 426"/>
              <a:gd name="T19" fmla="*/ 192 h 426"/>
              <a:gd name="T20" fmla="*/ 341 w 426"/>
              <a:gd name="T21" fmla="*/ 256 h 426"/>
              <a:gd name="T22" fmla="*/ 341 w 426"/>
              <a:gd name="T23" fmla="*/ 213 h 426"/>
              <a:gd name="T24" fmla="*/ 85 w 426"/>
              <a:gd name="T25" fmla="*/ 213 h 426"/>
              <a:gd name="T26" fmla="*/ 85 w 426"/>
              <a:gd name="T27" fmla="*/ 256 h 426"/>
              <a:gd name="T28" fmla="*/ 341 w 426"/>
              <a:gd name="T29" fmla="*/ 256 h 426"/>
              <a:gd name="T30" fmla="*/ 384 w 426"/>
              <a:gd name="T31" fmla="*/ 0 h 426"/>
              <a:gd name="T32" fmla="*/ 414 w 426"/>
              <a:gd name="T33" fmla="*/ 12 h 426"/>
              <a:gd name="T34" fmla="*/ 426 w 426"/>
              <a:gd name="T35" fmla="*/ 42 h 426"/>
              <a:gd name="T36" fmla="*/ 426 w 426"/>
              <a:gd name="T37" fmla="*/ 298 h 426"/>
              <a:gd name="T38" fmla="*/ 414 w 426"/>
              <a:gd name="T39" fmla="*/ 328 h 426"/>
              <a:gd name="T40" fmla="*/ 384 w 426"/>
              <a:gd name="T41" fmla="*/ 341 h 426"/>
              <a:gd name="T42" fmla="*/ 85 w 426"/>
              <a:gd name="T43" fmla="*/ 341 h 426"/>
              <a:gd name="T44" fmla="*/ 0 w 426"/>
              <a:gd name="T45" fmla="*/ 426 h 426"/>
              <a:gd name="T46" fmla="*/ 0 w 426"/>
              <a:gd name="T47" fmla="*/ 42 h 426"/>
              <a:gd name="T48" fmla="*/ 13 w 426"/>
              <a:gd name="T49" fmla="*/ 12 h 426"/>
              <a:gd name="T50" fmla="*/ 42 w 426"/>
              <a:gd name="T51" fmla="*/ 0 h 426"/>
              <a:gd name="T52" fmla="*/ 384 w 426"/>
              <a:gd name="T5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6" h="426">
                <a:moveTo>
                  <a:pt x="341" y="128"/>
                </a:moveTo>
                <a:cubicBezTo>
                  <a:pt x="341" y="85"/>
                  <a:pt x="341" y="85"/>
                  <a:pt x="341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128"/>
                  <a:pt x="85" y="128"/>
                  <a:pt x="85" y="128"/>
                </a:cubicBezTo>
                <a:lnTo>
                  <a:pt x="341" y="128"/>
                </a:lnTo>
                <a:close/>
                <a:moveTo>
                  <a:pt x="341" y="192"/>
                </a:moveTo>
                <a:cubicBezTo>
                  <a:pt x="341" y="149"/>
                  <a:pt x="341" y="149"/>
                  <a:pt x="341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92"/>
                  <a:pt x="85" y="192"/>
                  <a:pt x="85" y="192"/>
                </a:cubicBezTo>
                <a:lnTo>
                  <a:pt x="341" y="192"/>
                </a:lnTo>
                <a:close/>
                <a:moveTo>
                  <a:pt x="341" y="256"/>
                </a:moveTo>
                <a:cubicBezTo>
                  <a:pt x="341" y="213"/>
                  <a:pt x="341" y="213"/>
                  <a:pt x="341" y="213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85" y="256"/>
                  <a:pt x="85" y="256"/>
                  <a:pt x="85" y="256"/>
                </a:cubicBezTo>
                <a:lnTo>
                  <a:pt x="341" y="256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2"/>
                </a:cubicBezTo>
                <a:cubicBezTo>
                  <a:pt x="422" y="21"/>
                  <a:pt x="426" y="31"/>
                  <a:pt x="426" y="42"/>
                </a:cubicBezTo>
                <a:cubicBezTo>
                  <a:pt x="426" y="298"/>
                  <a:pt x="426" y="298"/>
                  <a:pt x="426" y="298"/>
                </a:cubicBezTo>
                <a:cubicBezTo>
                  <a:pt x="426" y="309"/>
                  <a:pt x="422" y="319"/>
                  <a:pt x="414" y="328"/>
                </a:cubicBezTo>
                <a:cubicBezTo>
                  <a:pt x="405" y="337"/>
                  <a:pt x="395" y="341"/>
                  <a:pt x="384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1"/>
                  <a:pt x="4" y="21"/>
                  <a:pt x="13" y="12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2986491" y="3029625"/>
            <a:ext cx="523494" cy="523494"/>
          </a:xfrm>
          <a:custGeom>
            <a:avLst/>
            <a:gdLst>
              <a:gd name="T0" fmla="*/ 77 w 384"/>
              <a:gd name="T1" fmla="*/ 166 h 384"/>
              <a:gd name="T2" fmla="*/ 218 w 384"/>
              <a:gd name="T3" fmla="*/ 307 h 384"/>
              <a:gd name="T4" fmla="*/ 265 w 384"/>
              <a:gd name="T5" fmla="*/ 260 h 384"/>
              <a:gd name="T6" fmla="*/ 287 w 384"/>
              <a:gd name="T7" fmla="*/ 255 h 384"/>
              <a:gd name="T8" fmla="*/ 363 w 384"/>
              <a:gd name="T9" fmla="*/ 267 h 384"/>
              <a:gd name="T10" fmla="*/ 378 w 384"/>
              <a:gd name="T11" fmla="*/ 273 h 384"/>
              <a:gd name="T12" fmla="*/ 384 w 384"/>
              <a:gd name="T13" fmla="*/ 288 h 384"/>
              <a:gd name="T14" fmla="*/ 384 w 384"/>
              <a:gd name="T15" fmla="*/ 363 h 384"/>
              <a:gd name="T16" fmla="*/ 378 w 384"/>
              <a:gd name="T17" fmla="*/ 378 h 384"/>
              <a:gd name="T18" fmla="*/ 363 w 384"/>
              <a:gd name="T19" fmla="*/ 384 h 384"/>
              <a:gd name="T20" fmla="*/ 107 w 384"/>
              <a:gd name="T21" fmla="*/ 277 h 384"/>
              <a:gd name="T22" fmla="*/ 0 w 384"/>
              <a:gd name="T23" fmla="*/ 21 h 384"/>
              <a:gd name="T24" fmla="*/ 6 w 384"/>
              <a:gd name="T25" fmla="*/ 6 h 384"/>
              <a:gd name="T26" fmla="*/ 21 w 384"/>
              <a:gd name="T27" fmla="*/ 0 h 384"/>
              <a:gd name="T28" fmla="*/ 96 w 384"/>
              <a:gd name="T29" fmla="*/ 0 h 384"/>
              <a:gd name="T30" fmla="*/ 111 w 384"/>
              <a:gd name="T31" fmla="*/ 6 h 384"/>
              <a:gd name="T32" fmla="*/ 117 w 384"/>
              <a:gd name="T33" fmla="*/ 21 h 384"/>
              <a:gd name="T34" fmla="*/ 129 w 384"/>
              <a:gd name="T35" fmla="*/ 97 h 384"/>
              <a:gd name="T36" fmla="*/ 124 w 384"/>
              <a:gd name="T37" fmla="*/ 119 h 384"/>
              <a:gd name="T38" fmla="*/ 77 w 384"/>
              <a:gd name="T39" fmla="*/ 166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4" h="384">
                <a:moveTo>
                  <a:pt x="77" y="166"/>
                </a:moveTo>
                <a:cubicBezTo>
                  <a:pt x="109" y="228"/>
                  <a:pt x="156" y="275"/>
                  <a:pt x="218" y="307"/>
                </a:cubicBezTo>
                <a:cubicBezTo>
                  <a:pt x="265" y="260"/>
                  <a:pt x="265" y="260"/>
                  <a:pt x="265" y="260"/>
                </a:cubicBezTo>
                <a:cubicBezTo>
                  <a:pt x="272" y="253"/>
                  <a:pt x="279" y="252"/>
                  <a:pt x="287" y="255"/>
                </a:cubicBezTo>
                <a:cubicBezTo>
                  <a:pt x="311" y="263"/>
                  <a:pt x="336" y="267"/>
                  <a:pt x="363" y="267"/>
                </a:cubicBezTo>
                <a:cubicBezTo>
                  <a:pt x="369" y="267"/>
                  <a:pt x="374" y="269"/>
                  <a:pt x="378" y="273"/>
                </a:cubicBezTo>
                <a:cubicBezTo>
                  <a:pt x="382" y="277"/>
                  <a:pt x="384" y="282"/>
                  <a:pt x="384" y="288"/>
                </a:cubicBezTo>
                <a:cubicBezTo>
                  <a:pt x="384" y="363"/>
                  <a:pt x="384" y="363"/>
                  <a:pt x="384" y="363"/>
                </a:cubicBezTo>
                <a:cubicBezTo>
                  <a:pt x="384" y="369"/>
                  <a:pt x="382" y="374"/>
                  <a:pt x="378" y="378"/>
                </a:cubicBezTo>
                <a:cubicBezTo>
                  <a:pt x="374" y="382"/>
                  <a:pt x="369" y="384"/>
                  <a:pt x="363" y="384"/>
                </a:cubicBezTo>
                <a:cubicBezTo>
                  <a:pt x="263" y="384"/>
                  <a:pt x="178" y="348"/>
                  <a:pt x="107" y="277"/>
                </a:cubicBezTo>
                <a:cubicBezTo>
                  <a:pt x="36" y="206"/>
                  <a:pt x="0" y="121"/>
                  <a:pt x="0" y="21"/>
                </a:cubicBezTo>
                <a:cubicBezTo>
                  <a:pt x="0" y="15"/>
                  <a:pt x="2" y="10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2" y="0"/>
                  <a:pt x="107" y="2"/>
                  <a:pt x="111" y="6"/>
                </a:cubicBezTo>
                <a:cubicBezTo>
                  <a:pt x="115" y="10"/>
                  <a:pt x="117" y="15"/>
                  <a:pt x="117" y="21"/>
                </a:cubicBezTo>
                <a:cubicBezTo>
                  <a:pt x="117" y="48"/>
                  <a:pt x="121" y="73"/>
                  <a:pt x="129" y="97"/>
                </a:cubicBezTo>
                <a:cubicBezTo>
                  <a:pt x="132" y="106"/>
                  <a:pt x="130" y="113"/>
                  <a:pt x="124" y="119"/>
                </a:cubicBezTo>
                <a:lnTo>
                  <a:pt x="77" y="1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3771732" y="3029625"/>
            <a:ext cx="697608" cy="523494"/>
          </a:xfrm>
          <a:custGeom>
            <a:avLst/>
            <a:gdLst>
              <a:gd name="T0" fmla="*/ 381 w 512"/>
              <a:gd name="T1" fmla="*/ 235 h 384"/>
              <a:gd name="T2" fmla="*/ 373 w 512"/>
              <a:gd name="T3" fmla="*/ 192 h 384"/>
              <a:gd name="T4" fmla="*/ 381 w 512"/>
              <a:gd name="T5" fmla="*/ 149 h 384"/>
              <a:gd name="T6" fmla="*/ 416 w 512"/>
              <a:gd name="T7" fmla="*/ 149 h 384"/>
              <a:gd name="T8" fmla="*/ 448 w 512"/>
              <a:gd name="T9" fmla="*/ 107 h 384"/>
              <a:gd name="T10" fmla="*/ 406 w 512"/>
              <a:gd name="T11" fmla="*/ 64 h 384"/>
              <a:gd name="T12" fmla="*/ 347 w 512"/>
              <a:gd name="T13" fmla="*/ 149 h 384"/>
              <a:gd name="T14" fmla="*/ 341 w 512"/>
              <a:gd name="T15" fmla="*/ 192 h 384"/>
              <a:gd name="T16" fmla="*/ 347 w 512"/>
              <a:gd name="T17" fmla="*/ 235 h 384"/>
              <a:gd name="T18" fmla="*/ 406 w 512"/>
              <a:gd name="T19" fmla="*/ 320 h 384"/>
              <a:gd name="T20" fmla="*/ 448 w 512"/>
              <a:gd name="T21" fmla="*/ 277 h 384"/>
              <a:gd name="T22" fmla="*/ 416 w 512"/>
              <a:gd name="T23" fmla="*/ 235 h 384"/>
              <a:gd name="T24" fmla="*/ 381 w 512"/>
              <a:gd name="T25" fmla="*/ 235 h 384"/>
              <a:gd name="T26" fmla="*/ 299 w 512"/>
              <a:gd name="T27" fmla="*/ 320 h 384"/>
              <a:gd name="T28" fmla="*/ 299 w 512"/>
              <a:gd name="T29" fmla="*/ 299 h 384"/>
              <a:gd name="T30" fmla="*/ 255 w 512"/>
              <a:gd name="T31" fmla="*/ 251 h 384"/>
              <a:gd name="T32" fmla="*/ 171 w 512"/>
              <a:gd name="T33" fmla="*/ 233 h 384"/>
              <a:gd name="T34" fmla="*/ 87 w 512"/>
              <a:gd name="T35" fmla="*/ 251 h 384"/>
              <a:gd name="T36" fmla="*/ 43 w 512"/>
              <a:gd name="T37" fmla="*/ 299 h 384"/>
              <a:gd name="T38" fmla="*/ 43 w 512"/>
              <a:gd name="T39" fmla="*/ 320 h 384"/>
              <a:gd name="T40" fmla="*/ 299 w 512"/>
              <a:gd name="T41" fmla="*/ 320 h 384"/>
              <a:gd name="T42" fmla="*/ 171 w 512"/>
              <a:gd name="T43" fmla="*/ 64 h 384"/>
              <a:gd name="T44" fmla="*/ 126 w 512"/>
              <a:gd name="T45" fmla="*/ 83 h 384"/>
              <a:gd name="T46" fmla="*/ 107 w 512"/>
              <a:gd name="T47" fmla="*/ 128 h 384"/>
              <a:gd name="T48" fmla="*/ 126 w 512"/>
              <a:gd name="T49" fmla="*/ 173 h 384"/>
              <a:gd name="T50" fmla="*/ 171 w 512"/>
              <a:gd name="T51" fmla="*/ 192 h 384"/>
              <a:gd name="T52" fmla="*/ 216 w 512"/>
              <a:gd name="T53" fmla="*/ 173 h 384"/>
              <a:gd name="T54" fmla="*/ 235 w 512"/>
              <a:gd name="T55" fmla="*/ 128 h 384"/>
              <a:gd name="T56" fmla="*/ 216 w 512"/>
              <a:gd name="T57" fmla="*/ 83 h 384"/>
              <a:gd name="T58" fmla="*/ 171 w 512"/>
              <a:gd name="T59" fmla="*/ 64 h 384"/>
              <a:gd name="T60" fmla="*/ 469 w 512"/>
              <a:gd name="T61" fmla="*/ 0 h 384"/>
              <a:gd name="T62" fmla="*/ 499 w 512"/>
              <a:gd name="T63" fmla="*/ 13 h 384"/>
              <a:gd name="T64" fmla="*/ 512 w 512"/>
              <a:gd name="T65" fmla="*/ 43 h 384"/>
              <a:gd name="T66" fmla="*/ 512 w 512"/>
              <a:gd name="T67" fmla="*/ 341 h 384"/>
              <a:gd name="T68" fmla="*/ 499 w 512"/>
              <a:gd name="T69" fmla="*/ 371 h 384"/>
              <a:gd name="T70" fmla="*/ 469 w 512"/>
              <a:gd name="T71" fmla="*/ 384 h 384"/>
              <a:gd name="T72" fmla="*/ 43 w 512"/>
              <a:gd name="T73" fmla="*/ 384 h 384"/>
              <a:gd name="T74" fmla="*/ 13 w 512"/>
              <a:gd name="T75" fmla="*/ 371 h 384"/>
              <a:gd name="T76" fmla="*/ 0 w 512"/>
              <a:gd name="T77" fmla="*/ 341 h 384"/>
              <a:gd name="T78" fmla="*/ 0 w 512"/>
              <a:gd name="T79" fmla="*/ 43 h 384"/>
              <a:gd name="T80" fmla="*/ 13 w 512"/>
              <a:gd name="T81" fmla="*/ 13 h 384"/>
              <a:gd name="T82" fmla="*/ 43 w 512"/>
              <a:gd name="T83" fmla="*/ 0 h 384"/>
              <a:gd name="T84" fmla="*/ 469 w 512"/>
              <a:gd name="T8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384">
                <a:moveTo>
                  <a:pt x="381" y="235"/>
                </a:moveTo>
                <a:cubicBezTo>
                  <a:pt x="376" y="221"/>
                  <a:pt x="373" y="207"/>
                  <a:pt x="373" y="192"/>
                </a:cubicBezTo>
                <a:cubicBezTo>
                  <a:pt x="373" y="177"/>
                  <a:pt x="376" y="163"/>
                  <a:pt x="381" y="149"/>
                </a:cubicBezTo>
                <a:cubicBezTo>
                  <a:pt x="416" y="149"/>
                  <a:pt x="416" y="149"/>
                  <a:pt x="416" y="149"/>
                </a:cubicBezTo>
                <a:cubicBezTo>
                  <a:pt x="448" y="107"/>
                  <a:pt x="448" y="107"/>
                  <a:pt x="448" y="107"/>
                </a:cubicBezTo>
                <a:cubicBezTo>
                  <a:pt x="406" y="64"/>
                  <a:pt x="406" y="64"/>
                  <a:pt x="406" y="64"/>
                </a:cubicBezTo>
                <a:cubicBezTo>
                  <a:pt x="377" y="86"/>
                  <a:pt x="357" y="114"/>
                  <a:pt x="347" y="149"/>
                </a:cubicBezTo>
                <a:cubicBezTo>
                  <a:pt x="343" y="163"/>
                  <a:pt x="341" y="177"/>
                  <a:pt x="341" y="192"/>
                </a:cubicBezTo>
                <a:cubicBezTo>
                  <a:pt x="341" y="207"/>
                  <a:pt x="343" y="221"/>
                  <a:pt x="347" y="235"/>
                </a:cubicBezTo>
                <a:cubicBezTo>
                  <a:pt x="357" y="270"/>
                  <a:pt x="377" y="298"/>
                  <a:pt x="406" y="320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416" y="235"/>
                  <a:pt x="416" y="235"/>
                  <a:pt x="416" y="235"/>
                </a:cubicBezTo>
                <a:lnTo>
                  <a:pt x="381" y="235"/>
                </a:lnTo>
                <a:close/>
                <a:moveTo>
                  <a:pt x="299" y="320"/>
                </a:moveTo>
                <a:cubicBezTo>
                  <a:pt x="299" y="299"/>
                  <a:pt x="299" y="299"/>
                  <a:pt x="299" y="299"/>
                </a:cubicBezTo>
                <a:cubicBezTo>
                  <a:pt x="299" y="280"/>
                  <a:pt x="284" y="264"/>
                  <a:pt x="255" y="251"/>
                </a:cubicBezTo>
                <a:cubicBezTo>
                  <a:pt x="226" y="239"/>
                  <a:pt x="198" y="233"/>
                  <a:pt x="171" y="233"/>
                </a:cubicBezTo>
                <a:cubicBezTo>
                  <a:pt x="144" y="233"/>
                  <a:pt x="116" y="239"/>
                  <a:pt x="87" y="251"/>
                </a:cubicBezTo>
                <a:cubicBezTo>
                  <a:pt x="58" y="264"/>
                  <a:pt x="43" y="280"/>
                  <a:pt x="43" y="299"/>
                </a:cubicBezTo>
                <a:cubicBezTo>
                  <a:pt x="43" y="320"/>
                  <a:pt x="43" y="320"/>
                  <a:pt x="43" y="320"/>
                </a:cubicBezTo>
                <a:lnTo>
                  <a:pt x="299" y="320"/>
                </a:lnTo>
                <a:close/>
                <a:moveTo>
                  <a:pt x="171" y="64"/>
                </a:moveTo>
                <a:cubicBezTo>
                  <a:pt x="154" y="64"/>
                  <a:pt x="139" y="70"/>
                  <a:pt x="126" y="83"/>
                </a:cubicBezTo>
                <a:cubicBezTo>
                  <a:pt x="113" y="96"/>
                  <a:pt x="107" y="111"/>
                  <a:pt x="107" y="128"/>
                </a:cubicBezTo>
                <a:cubicBezTo>
                  <a:pt x="107" y="145"/>
                  <a:pt x="113" y="160"/>
                  <a:pt x="126" y="173"/>
                </a:cubicBezTo>
                <a:cubicBezTo>
                  <a:pt x="139" y="186"/>
                  <a:pt x="154" y="192"/>
                  <a:pt x="171" y="192"/>
                </a:cubicBezTo>
                <a:cubicBezTo>
                  <a:pt x="188" y="192"/>
                  <a:pt x="203" y="186"/>
                  <a:pt x="216" y="173"/>
                </a:cubicBezTo>
                <a:cubicBezTo>
                  <a:pt x="229" y="160"/>
                  <a:pt x="235" y="145"/>
                  <a:pt x="235" y="128"/>
                </a:cubicBezTo>
                <a:cubicBezTo>
                  <a:pt x="235" y="111"/>
                  <a:pt x="229" y="96"/>
                  <a:pt x="216" y="83"/>
                </a:cubicBezTo>
                <a:cubicBezTo>
                  <a:pt x="203" y="70"/>
                  <a:pt x="188" y="64"/>
                  <a:pt x="171" y="64"/>
                </a:cubicBezTo>
                <a:close/>
                <a:moveTo>
                  <a:pt x="469" y="0"/>
                </a:moveTo>
                <a:cubicBezTo>
                  <a:pt x="480" y="0"/>
                  <a:pt x="490" y="4"/>
                  <a:pt x="499" y="13"/>
                </a:cubicBezTo>
                <a:cubicBezTo>
                  <a:pt x="508" y="22"/>
                  <a:pt x="512" y="32"/>
                  <a:pt x="512" y="43"/>
                </a:cubicBezTo>
                <a:cubicBezTo>
                  <a:pt x="512" y="341"/>
                  <a:pt x="512" y="341"/>
                  <a:pt x="512" y="341"/>
                </a:cubicBezTo>
                <a:cubicBezTo>
                  <a:pt x="512" y="352"/>
                  <a:pt x="508" y="362"/>
                  <a:pt x="499" y="371"/>
                </a:cubicBezTo>
                <a:cubicBezTo>
                  <a:pt x="490" y="380"/>
                  <a:pt x="480" y="384"/>
                  <a:pt x="469" y="384"/>
                </a:cubicBezTo>
                <a:cubicBezTo>
                  <a:pt x="43" y="384"/>
                  <a:pt x="43" y="384"/>
                  <a:pt x="43" y="384"/>
                </a:cubicBezTo>
                <a:cubicBezTo>
                  <a:pt x="32" y="384"/>
                  <a:pt x="22" y="380"/>
                  <a:pt x="13" y="371"/>
                </a:cubicBezTo>
                <a:cubicBezTo>
                  <a:pt x="4" y="362"/>
                  <a:pt x="0" y="352"/>
                  <a:pt x="0" y="34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2"/>
                  <a:pt x="4" y="22"/>
                  <a:pt x="13" y="13"/>
                </a:cubicBezTo>
                <a:cubicBezTo>
                  <a:pt x="22" y="4"/>
                  <a:pt x="32" y="0"/>
                  <a:pt x="43" y="0"/>
                </a:cubicBezTo>
                <a:lnTo>
                  <a:pt x="4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0"/>
          <p:cNvSpPr>
            <a:spLocks noEditPoints="1"/>
          </p:cNvSpPr>
          <p:nvPr/>
        </p:nvSpPr>
        <p:spPr bwMode="auto">
          <a:xfrm>
            <a:off x="4643453" y="3000799"/>
            <a:ext cx="697608" cy="548285"/>
          </a:xfrm>
          <a:custGeom>
            <a:avLst/>
            <a:gdLst>
              <a:gd name="T0" fmla="*/ 137 w 512"/>
              <a:gd name="T1" fmla="*/ 166 h 402"/>
              <a:gd name="T2" fmla="*/ 61 w 512"/>
              <a:gd name="T3" fmla="*/ 91 h 402"/>
              <a:gd name="T4" fmla="*/ 91 w 512"/>
              <a:gd name="T5" fmla="*/ 60 h 402"/>
              <a:gd name="T6" fmla="*/ 167 w 512"/>
              <a:gd name="T7" fmla="*/ 136 h 402"/>
              <a:gd name="T8" fmla="*/ 137 w 512"/>
              <a:gd name="T9" fmla="*/ 166 h 402"/>
              <a:gd name="T10" fmla="*/ 277 w 512"/>
              <a:gd name="T11" fmla="*/ 0 h 402"/>
              <a:gd name="T12" fmla="*/ 277 w 512"/>
              <a:gd name="T13" fmla="*/ 106 h 402"/>
              <a:gd name="T14" fmla="*/ 235 w 512"/>
              <a:gd name="T15" fmla="*/ 106 h 402"/>
              <a:gd name="T16" fmla="*/ 235 w 512"/>
              <a:gd name="T17" fmla="*/ 0 h 402"/>
              <a:gd name="T18" fmla="*/ 277 w 512"/>
              <a:gd name="T19" fmla="*/ 0 h 402"/>
              <a:gd name="T20" fmla="*/ 451 w 512"/>
              <a:gd name="T21" fmla="*/ 91 h 402"/>
              <a:gd name="T22" fmla="*/ 375 w 512"/>
              <a:gd name="T23" fmla="*/ 166 h 402"/>
              <a:gd name="T24" fmla="*/ 345 w 512"/>
              <a:gd name="T25" fmla="*/ 136 h 402"/>
              <a:gd name="T26" fmla="*/ 421 w 512"/>
              <a:gd name="T27" fmla="*/ 60 h 402"/>
              <a:gd name="T28" fmla="*/ 451 w 512"/>
              <a:gd name="T29" fmla="*/ 91 h 402"/>
              <a:gd name="T30" fmla="*/ 506 w 512"/>
              <a:gd name="T31" fmla="*/ 313 h 402"/>
              <a:gd name="T32" fmla="*/ 512 w 512"/>
              <a:gd name="T33" fmla="*/ 328 h 402"/>
              <a:gd name="T34" fmla="*/ 506 w 512"/>
              <a:gd name="T35" fmla="*/ 343 h 402"/>
              <a:gd name="T36" fmla="*/ 453 w 512"/>
              <a:gd name="T37" fmla="*/ 396 h 402"/>
              <a:gd name="T38" fmla="*/ 438 w 512"/>
              <a:gd name="T39" fmla="*/ 402 h 402"/>
              <a:gd name="T40" fmla="*/ 423 w 512"/>
              <a:gd name="T41" fmla="*/ 396 h 402"/>
              <a:gd name="T42" fmla="*/ 366 w 512"/>
              <a:gd name="T43" fmla="*/ 356 h 402"/>
              <a:gd name="T44" fmla="*/ 354 w 512"/>
              <a:gd name="T45" fmla="*/ 337 h 402"/>
              <a:gd name="T46" fmla="*/ 354 w 512"/>
              <a:gd name="T47" fmla="*/ 271 h 402"/>
              <a:gd name="T48" fmla="*/ 256 w 512"/>
              <a:gd name="T49" fmla="*/ 256 h 402"/>
              <a:gd name="T50" fmla="*/ 158 w 512"/>
              <a:gd name="T51" fmla="*/ 271 h 402"/>
              <a:gd name="T52" fmla="*/ 158 w 512"/>
              <a:gd name="T53" fmla="*/ 337 h 402"/>
              <a:gd name="T54" fmla="*/ 146 w 512"/>
              <a:gd name="T55" fmla="*/ 357 h 402"/>
              <a:gd name="T56" fmla="*/ 89 w 512"/>
              <a:gd name="T57" fmla="*/ 396 h 402"/>
              <a:gd name="T58" fmla="*/ 74 w 512"/>
              <a:gd name="T59" fmla="*/ 402 h 402"/>
              <a:gd name="T60" fmla="*/ 59 w 512"/>
              <a:gd name="T61" fmla="*/ 396 h 402"/>
              <a:gd name="T62" fmla="*/ 6 w 512"/>
              <a:gd name="T63" fmla="*/ 343 h 402"/>
              <a:gd name="T64" fmla="*/ 0 w 512"/>
              <a:gd name="T65" fmla="*/ 328 h 402"/>
              <a:gd name="T66" fmla="*/ 6 w 512"/>
              <a:gd name="T67" fmla="*/ 313 h 402"/>
              <a:gd name="T68" fmla="*/ 256 w 512"/>
              <a:gd name="T69" fmla="*/ 213 h 402"/>
              <a:gd name="T70" fmla="*/ 506 w 512"/>
              <a:gd name="T71" fmla="*/ 313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402">
                <a:moveTo>
                  <a:pt x="137" y="166"/>
                </a:moveTo>
                <a:cubicBezTo>
                  <a:pt x="88" y="117"/>
                  <a:pt x="62" y="92"/>
                  <a:pt x="61" y="91"/>
                </a:cubicBezTo>
                <a:cubicBezTo>
                  <a:pt x="91" y="60"/>
                  <a:pt x="91" y="60"/>
                  <a:pt x="91" y="60"/>
                </a:cubicBezTo>
                <a:cubicBezTo>
                  <a:pt x="167" y="136"/>
                  <a:pt x="167" y="136"/>
                  <a:pt x="167" y="136"/>
                </a:cubicBezTo>
                <a:lnTo>
                  <a:pt x="137" y="166"/>
                </a:lnTo>
                <a:close/>
                <a:moveTo>
                  <a:pt x="277" y="0"/>
                </a:moveTo>
                <a:cubicBezTo>
                  <a:pt x="277" y="106"/>
                  <a:pt x="277" y="106"/>
                  <a:pt x="277" y="106"/>
                </a:cubicBezTo>
                <a:cubicBezTo>
                  <a:pt x="235" y="106"/>
                  <a:pt x="235" y="106"/>
                  <a:pt x="235" y="106"/>
                </a:cubicBezTo>
                <a:cubicBezTo>
                  <a:pt x="235" y="0"/>
                  <a:pt x="235" y="0"/>
                  <a:pt x="235" y="0"/>
                </a:cubicBezTo>
                <a:lnTo>
                  <a:pt x="277" y="0"/>
                </a:lnTo>
                <a:close/>
                <a:moveTo>
                  <a:pt x="451" y="91"/>
                </a:moveTo>
                <a:cubicBezTo>
                  <a:pt x="375" y="166"/>
                  <a:pt x="375" y="166"/>
                  <a:pt x="375" y="166"/>
                </a:cubicBezTo>
                <a:cubicBezTo>
                  <a:pt x="345" y="136"/>
                  <a:pt x="345" y="136"/>
                  <a:pt x="345" y="136"/>
                </a:cubicBezTo>
                <a:cubicBezTo>
                  <a:pt x="421" y="60"/>
                  <a:pt x="421" y="60"/>
                  <a:pt x="421" y="60"/>
                </a:cubicBezTo>
                <a:lnTo>
                  <a:pt x="451" y="91"/>
                </a:lnTo>
                <a:close/>
                <a:moveTo>
                  <a:pt x="506" y="313"/>
                </a:moveTo>
                <a:cubicBezTo>
                  <a:pt x="510" y="317"/>
                  <a:pt x="512" y="322"/>
                  <a:pt x="512" y="328"/>
                </a:cubicBezTo>
                <a:cubicBezTo>
                  <a:pt x="512" y="334"/>
                  <a:pt x="510" y="339"/>
                  <a:pt x="506" y="343"/>
                </a:cubicBezTo>
                <a:cubicBezTo>
                  <a:pt x="453" y="396"/>
                  <a:pt x="453" y="396"/>
                  <a:pt x="453" y="396"/>
                </a:cubicBezTo>
                <a:cubicBezTo>
                  <a:pt x="449" y="400"/>
                  <a:pt x="444" y="402"/>
                  <a:pt x="438" y="402"/>
                </a:cubicBezTo>
                <a:cubicBezTo>
                  <a:pt x="432" y="402"/>
                  <a:pt x="427" y="400"/>
                  <a:pt x="423" y="396"/>
                </a:cubicBezTo>
                <a:cubicBezTo>
                  <a:pt x="404" y="379"/>
                  <a:pt x="385" y="365"/>
                  <a:pt x="366" y="356"/>
                </a:cubicBezTo>
                <a:cubicBezTo>
                  <a:pt x="358" y="353"/>
                  <a:pt x="354" y="346"/>
                  <a:pt x="354" y="337"/>
                </a:cubicBezTo>
                <a:cubicBezTo>
                  <a:pt x="354" y="271"/>
                  <a:pt x="354" y="271"/>
                  <a:pt x="354" y="271"/>
                </a:cubicBezTo>
                <a:cubicBezTo>
                  <a:pt x="323" y="261"/>
                  <a:pt x="291" y="256"/>
                  <a:pt x="256" y="256"/>
                </a:cubicBezTo>
                <a:cubicBezTo>
                  <a:pt x="221" y="256"/>
                  <a:pt x="189" y="261"/>
                  <a:pt x="158" y="271"/>
                </a:cubicBezTo>
                <a:cubicBezTo>
                  <a:pt x="158" y="337"/>
                  <a:pt x="158" y="337"/>
                  <a:pt x="158" y="337"/>
                </a:cubicBezTo>
                <a:cubicBezTo>
                  <a:pt x="158" y="347"/>
                  <a:pt x="154" y="354"/>
                  <a:pt x="146" y="357"/>
                </a:cubicBezTo>
                <a:cubicBezTo>
                  <a:pt x="125" y="367"/>
                  <a:pt x="106" y="380"/>
                  <a:pt x="89" y="396"/>
                </a:cubicBezTo>
                <a:cubicBezTo>
                  <a:pt x="85" y="400"/>
                  <a:pt x="80" y="402"/>
                  <a:pt x="74" y="402"/>
                </a:cubicBezTo>
                <a:cubicBezTo>
                  <a:pt x="68" y="402"/>
                  <a:pt x="63" y="400"/>
                  <a:pt x="59" y="396"/>
                </a:cubicBezTo>
                <a:cubicBezTo>
                  <a:pt x="6" y="343"/>
                  <a:pt x="6" y="343"/>
                  <a:pt x="6" y="343"/>
                </a:cubicBezTo>
                <a:cubicBezTo>
                  <a:pt x="2" y="339"/>
                  <a:pt x="0" y="334"/>
                  <a:pt x="0" y="328"/>
                </a:cubicBezTo>
                <a:cubicBezTo>
                  <a:pt x="0" y="322"/>
                  <a:pt x="2" y="317"/>
                  <a:pt x="6" y="313"/>
                </a:cubicBezTo>
                <a:cubicBezTo>
                  <a:pt x="76" y="246"/>
                  <a:pt x="159" y="213"/>
                  <a:pt x="256" y="213"/>
                </a:cubicBezTo>
                <a:cubicBezTo>
                  <a:pt x="353" y="213"/>
                  <a:pt x="436" y="246"/>
                  <a:pt x="506" y="3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1"/>
          <p:cNvSpPr>
            <a:spLocks noEditPoints="1"/>
          </p:cNvSpPr>
          <p:nvPr/>
        </p:nvSpPr>
        <p:spPr bwMode="auto">
          <a:xfrm>
            <a:off x="5573982" y="3000798"/>
            <a:ext cx="580571" cy="581147"/>
          </a:xfrm>
          <a:custGeom>
            <a:avLst/>
            <a:gdLst>
              <a:gd name="T0" fmla="*/ 320 w 426"/>
              <a:gd name="T1" fmla="*/ 192 h 426"/>
              <a:gd name="T2" fmla="*/ 320 w 426"/>
              <a:gd name="T3" fmla="*/ 149 h 426"/>
              <a:gd name="T4" fmla="*/ 277 w 426"/>
              <a:gd name="T5" fmla="*/ 149 h 426"/>
              <a:gd name="T6" fmla="*/ 277 w 426"/>
              <a:gd name="T7" fmla="*/ 192 h 426"/>
              <a:gd name="T8" fmla="*/ 320 w 426"/>
              <a:gd name="T9" fmla="*/ 192 h 426"/>
              <a:gd name="T10" fmla="*/ 234 w 426"/>
              <a:gd name="T11" fmla="*/ 192 h 426"/>
              <a:gd name="T12" fmla="*/ 234 w 426"/>
              <a:gd name="T13" fmla="*/ 149 h 426"/>
              <a:gd name="T14" fmla="*/ 192 w 426"/>
              <a:gd name="T15" fmla="*/ 149 h 426"/>
              <a:gd name="T16" fmla="*/ 192 w 426"/>
              <a:gd name="T17" fmla="*/ 192 h 426"/>
              <a:gd name="T18" fmla="*/ 234 w 426"/>
              <a:gd name="T19" fmla="*/ 192 h 426"/>
              <a:gd name="T20" fmla="*/ 149 w 426"/>
              <a:gd name="T21" fmla="*/ 192 h 426"/>
              <a:gd name="T22" fmla="*/ 149 w 426"/>
              <a:gd name="T23" fmla="*/ 149 h 426"/>
              <a:gd name="T24" fmla="*/ 106 w 426"/>
              <a:gd name="T25" fmla="*/ 149 h 426"/>
              <a:gd name="T26" fmla="*/ 106 w 426"/>
              <a:gd name="T27" fmla="*/ 192 h 426"/>
              <a:gd name="T28" fmla="*/ 149 w 426"/>
              <a:gd name="T29" fmla="*/ 192 h 426"/>
              <a:gd name="T30" fmla="*/ 384 w 426"/>
              <a:gd name="T31" fmla="*/ 0 h 426"/>
              <a:gd name="T32" fmla="*/ 414 w 426"/>
              <a:gd name="T33" fmla="*/ 12 h 426"/>
              <a:gd name="T34" fmla="*/ 426 w 426"/>
              <a:gd name="T35" fmla="*/ 42 h 426"/>
              <a:gd name="T36" fmla="*/ 426 w 426"/>
              <a:gd name="T37" fmla="*/ 298 h 426"/>
              <a:gd name="T38" fmla="*/ 414 w 426"/>
              <a:gd name="T39" fmla="*/ 328 h 426"/>
              <a:gd name="T40" fmla="*/ 384 w 426"/>
              <a:gd name="T41" fmla="*/ 341 h 426"/>
              <a:gd name="T42" fmla="*/ 85 w 426"/>
              <a:gd name="T43" fmla="*/ 341 h 426"/>
              <a:gd name="T44" fmla="*/ 0 w 426"/>
              <a:gd name="T45" fmla="*/ 426 h 426"/>
              <a:gd name="T46" fmla="*/ 0 w 426"/>
              <a:gd name="T47" fmla="*/ 42 h 426"/>
              <a:gd name="T48" fmla="*/ 13 w 426"/>
              <a:gd name="T49" fmla="*/ 12 h 426"/>
              <a:gd name="T50" fmla="*/ 42 w 426"/>
              <a:gd name="T51" fmla="*/ 0 h 426"/>
              <a:gd name="T52" fmla="*/ 384 w 426"/>
              <a:gd name="T5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6" h="426">
                <a:moveTo>
                  <a:pt x="320" y="192"/>
                </a:moveTo>
                <a:cubicBezTo>
                  <a:pt x="320" y="149"/>
                  <a:pt x="320" y="149"/>
                  <a:pt x="320" y="149"/>
                </a:cubicBezTo>
                <a:cubicBezTo>
                  <a:pt x="277" y="149"/>
                  <a:pt x="277" y="149"/>
                  <a:pt x="277" y="149"/>
                </a:cubicBezTo>
                <a:cubicBezTo>
                  <a:pt x="277" y="192"/>
                  <a:pt x="277" y="192"/>
                  <a:pt x="277" y="192"/>
                </a:cubicBezTo>
                <a:lnTo>
                  <a:pt x="320" y="192"/>
                </a:lnTo>
                <a:close/>
                <a:moveTo>
                  <a:pt x="234" y="192"/>
                </a:moveTo>
                <a:cubicBezTo>
                  <a:pt x="234" y="149"/>
                  <a:pt x="234" y="149"/>
                  <a:pt x="234" y="149"/>
                </a:cubicBezTo>
                <a:cubicBezTo>
                  <a:pt x="192" y="149"/>
                  <a:pt x="192" y="149"/>
                  <a:pt x="192" y="149"/>
                </a:cubicBezTo>
                <a:cubicBezTo>
                  <a:pt x="192" y="192"/>
                  <a:pt x="192" y="192"/>
                  <a:pt x="192" y="192"/>
                </a:cubicBezTo>
                <a:lnTo>
                  <a:pt x="234" y="192"/>
                </a:lnTo>
                <a:close/>
                <a:moveTo>
                  <a:pt x="149" y="192"/>
                </a:moveTo>
                <a:cubicBezTo>
                  <a:pt x="149" y="149"/>
                  <a:pt x="149" y="149"/>
                  <a:pt x="149" y="149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6" y="192"/>
                  <a:pt x="106" y="192"/>
                  <a:pt x="106" y="192"/>
                </a:cubicBezTo>
                <a:lnTo>
                  <a:pt x="149" y="192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2"/>
                </a:cubicBezTo>
                <a:cubicBezTo>
                  <a:pt x="422" y="21"/>
                  <a:pt x="426" y="31"/>
                  <a:pt x="426" y="42"/>
                </a:cubicBezTo>
                <a:cubicBezTo>
                  <a:pt x="426" y="298"/>
                  <a:pt x="426" y="298"/>
                  <a:pt x="426" y="298"/>
                </a:cubicBezTo>
                <a:cubicBezTo>
                  <a:pt x="426" y="309"/>
                  <a:pt x="422" y="319"/>
                  <a:pt x="414" y="328"/>
                </a:cubicBezTo>
                <a:cubicBezTo>
                  <a:pt x="405" y="337"/>
                  <a:pt x="395" y="341"/>
                  <a:pt x="384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1"/>
                  <a:pt x="4" y="21"/>
                  <a:pt x="13" y="12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2"/>
          <p:cNvSpPr>
            <a:spLocks noEditPoints="1"/>
          </p:cNvSpPr>
          <p:nvPr/>
        </p:nvSpPr>
        <p:spPr bwMode="auto">
          <a:xfrm>
            <a:off x="6446280" y="2970819"/>
            <a:ext cx="580571" cy="553474"/>
          </a:xfrm>
          <a:custGeom>
            <a:avLst/>
            <a:gdLst>
              <a:gd name="T0" fmla="*/ 213 w 426"/>
              <a:gd name="T1" fmla="*/ 256 h 406"/>
              <a:gd name="T2" fmla="*/ 389 w 426"/>
              <a:gd name="T3" fmla="*/ 146 h 406"/>
              <a:gd name="T4" fmla="*/ 213 w 426"/>
              <a:gd name="T5" fmla="*/ 43 h 406"/>
              <a:gd name="T6" fmla="*/ 37 w 426"/>
              <a:gd name="T7" fmla="*/ 146 h 406"/>
              <a:gd name="T8" fmla="*/ 213 w 426"/>
              <a:gd name="T9" fmla="*/ 256 h 406"/>
              <a:gd name="T10" fmla="*/ 426 w 426"/>
              <a:gd name="T11" fmla="*/ 150 h 406"/>
              <a:gd name="T12" fmla="*/ 426 w 426"/>
              <a:gd name="T13" fmla="*/ 363 h 406"/>
              <a:gd name="T14" fmla="*/ 414 w 426"/>
              <a:gd name="T15" fmla="*/ 393 h 406"/>
              <a:gd name="T16" fmla="*/ 384 w 426"/>
              <a:gd name="T17" fmla="*/ 406 h 406"/>
              <a:gd name="T18" fmla="*/ 42 w 426"/>
              <a:gd name="T19" fmla="*/ 406 h 406"/>
              <a:gd name="T20" fmla="*/ 13 w 426"/>
              <a:gd name="T21" fmla="*/ 393 h 406"/>
              <a:gd name="T22" fmla="*/ 0 w 426"/>
              <a:gd name="T23" fmla="*/ 363 h 406"/>
              <a:gd name="T24" fmla="*/ 0 w 426"/>
              <a:gd name="T25" fmla="*/ 150 h 406"/>
              <a:gd name="T26" fmla="*/ 20 w 426"/>
              <a:gd name="T27" fmla="*/ 113 h 406"/>
              <a:gd name="T28" fmla="*/ 213 w 426"/>
              <a:gd name="T29" fmla="*/ 0 h 406"/>
              <a:gd name="T30" fmla="*/ 406 w 426"/>
              <a:gd name="T31" fmla="*/ 113 h 406"/>
              <a:gd name="T32" fmla="*/ 426 w 426"/>
              <a:gd name="T33" fmla="*/ 15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6" h="406">
                <a:moveTo>
                  <a:pt x="213" y="256"/>
                </a:moveTo>
                <a:cubicBezTo>
                  <a:pt x="389" y="146"/>
                  <a:pt x="389" y="146"/>
                  <a:pt x="389" y="146"/>
                </a:cubicBezTo>
                <a:cubicBezTo>
                  <a:pt x="213" y="43"/>
                  <a:pt x="213" y="43"/>
                  <a:pt x="213" y="43"/>
                </a:cubicBezTo>
                <a:cubicBezTo>
                  <a:pt x="37" y="146"/>
                  <a:pt x="37" y="146"/>
                  <a:pt x="37" y="146"/>
                </a:cubicBezTo>
                <a:lnTo>
                  <a:pt x="213" y="256"/>
                </a:lnTo>
                <a:close/>
                <a:moveTo>
                  <a:pt x="426" y="150"/>
                </a:moveTo>
                <a:cubicBezTo>
                  <a:pt x="426" y="363"/>
                  <a:pt x="426" y="363"/>
                  <a:pt x="426" y="363"/>
                </a:cubicBezTo>
                <a:cubicBezTo>
                  <a:pt x="426" y="374"/>
                  <a:pt x="422" y="384"/>
                  <a:pt x="414" y="393"/>
                </a:cubicBezTo>
                <a:cubicBezTo>
                  <a:pt x="405" y="402"/>
                  <a:pt x="395" y="406"/>
                  <a:pt x="384" y="406"/>
                </a:cubicBezTo>
                <a:cubicBezTo>
                  <a:pt x="42" y="406"/>
                  <a:pt x="42" y="406"/>
                  <a:pt x="42" y="406"/>
                </a:cubicBezTo>
                <a:cubicBezTo>
                  <a:pt x="31" y="406"/>
                  <a:pt x="21" y="402"/>
                  <a:pt x="13" y="393"/>
                </a:cubicBezTo>
                <a:cubicBezTo>
                  <a:pt x="4" y="384"/>
                  <a:pt x="0" y="374"/>
                  <a:pt x="0" y="363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33"/>
                  <a:pt x="7" y="121"/>
                  <a:pt x="20" y="113"/>
                </a:cubicBezTo>
                <a:cubicBezTo>
                  <a:pt x="213" y="0"/>
                  <a:pt x="213" y="0"/>
                  <a:pt x="213" y="0"/>
                </a:cubicBezTo>
                <a:cubicBezTo>
                  <a:pt x="406" y="113"/>
                  <a:pt x="406" y="113"/>
                  <a:pt x="406" y="113"/>
                </a:cubicBezTo>
                <a:cubicBezTo>
                  <a:pt x="419" y="121"/>
                  <a:pt x="426" y="133"/>
                  <a:pt x="426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7405634" y="3057876"/>
            <a:ext cx="435861" cy="495244"/>
          </a:xfrm>
          <a:custGeom>
            <a:avLst/>
            <a:gdLst>
              <a:gd name="T0" fmla="*/ 473 w 756"/>
              <a:gd name="T1" fmla="*/ 102 h 859"/>
              <a:gd name="T2" fmla="*/ 756 w 756"/>
              <a:gd name="T3" fmla="*/ 102 h 859"/>
              <a:gd name="T4" fmla="*/ 756 w 756"/>
              <a:gd name="T5" fmla="*/ 606 h 859"/>
              <a:gd name="T6" fmla="*/ 402 w 756"/>
              <a:gd name="T7" fmla="*/ 606 h 859"/>
              <a:gd name="T8" fmla="*/ 383 w 756"/>
              <a:gd name="T9" fmla="*/ 507 h 859"/>
              <a:gd name="T10" fmla="*/ 99 w 756"/>
              <a:gd name="T11" fmla="*/ 507 h 859"/>
              <a:gd name="T12" fmla="*/ 99 w 756"/>
              <a:gd name="T13" fmla="*/ 859 h 859"/>
              <a:gd name="T14" fmla="*/ 0 w 756"/>
              <a:gd name="T15" fmla="*/ 859 h 859"/>
              <a:gd name="T16" fmla="*/ 0 w 756"/>
              <a:gd name="T17" fmla="*/ 0 h 859"/>
              <a:gd name="T18" fmla="*/ 454 w 756"/>
              <a:gd name="T19" fmla="*/ 0 h 859"/>
              <a:gd name="T20" fmla="*/ 473 w 756"/>
              <a:gd name="T21" fmla="*/ 10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6" h="859">
                <a:moveTo>
                  <a:pt x="473" y="102"/>
                </a:moveTo>
                <a:lnTo>
                  <a:pt x="756" y="102"/>
                </a:lnTo>
                <a:lnTo>
                  <a:pt x="756" y="606"/>
                </a:lnTo>
                <a:lnTo>
                  <a:pt x="402" y="606"/>
                </a:lnTo>
                <a:lnTo>
                  <a:pt x="383" y="507"/>
                </a:lnTo>
                <a:lnTo>
                  <a:pt x="99" y="507"/>
                </a:lnTo>
                <a:lnTo>
                  <a:pt x="99" y="859"/>
                </a:lnTo>
                <a:lnTo>
                  <a:pt x="0" y="859"/>
                </a:lnTo>
                <a:lnTo>
                  <a:pt x="0" y="0"/>
                </a:lnTo>
                <a:lnTo>
                  <a:pt x="454" y="0"/>
                </a:lnTo>
                <a:lnTo>
                  <a:pt x="473" y="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4"/>
          <p:cNvSpPr>
            <a:spLocks noEditPoints="1"/>
          </p:cNvSpPr>
          <p:nvPr/>
        </p:nvSpPr>
        <p:spPr bwMode="auto">
          <a:xfrm>
            <a:off x="8190299" y="3057875"/>
            <a:ext cx="580571" cy="466417"/>
          </a:xfrm>
          <a:custGeom>
            <a:avLst/>
            <a:gdLst>
              <a:gd name="T0" fmla="*/ 384 w 426"/>
              <a:gd name="T1" fmla="*/ 86 h 342"/>
              <a:gd name="T2" fmla="*/ 384 w 426"/>
              <a:gd name="T3" fmla="*/ 43 h 342"/>
              <a:gd name="T4" fmla="*/ 213 w 426"/>
              <a:gd name="T5" fmla="*/ 150 h 342"/>
              <a:gd name="T6" fmla="*/ 42 w 426"/>
              <a:gd name="T7" fmla="*/ 43 h 342"/>
              <a:gd name="T8" fmla="*/ 42 w 426"/>
              <a:gd name="T9" fmla="*/ 86 h 342"/>
              <a:gd name="T10" fmla="*/ 213 w 426"/>
              <a:gd name="T11" fmla="*/ 192 h 342"/>
              <a:gd name="T12" fmla="*/ 384 w 426"/>
              <a:gd name="T13" fmla="*/ 86 h 342"/>
              <a:gd name="T14" fmla="*/ 384 w 426"/>
              <a:gd name="T15" fmla="*/ 0 h 342"/>
              <a:gd name="T16" fmla="*/ 414 w 426"/>
              <a:gd name="T17" fmla="*/ 13 h 342"/>
              <a:gd name="T18" fmla="*/ 426 w 426"/>
              <a:gd name="T19" fmla="*/ 43 h 342"/>
              <a:gd name="T20" fmla="*/ 426 w 426"/>
              <a:gd name="T21" fmla="*/ 299 h 342"/>
              <a:gd name="T22" fmla="*/ 414 w 426"/>
              <a:gd name="T23" fmla="*/ 329 h 342"/>
              <a:gd name="T24" fmla="*/ 384 w 426"/>
              <a:gd name="T25" fmla="*/ 342 h 342"/>
              <a:gd name="T26" fmla="*/ 42 w 426"/>
              <a:gd name="T27" fmla="*/ 342 h 342"/>
              <a:gd name="T28" fmla="*/ 13 w 426"/>
              <a:gd name="T29" fmla="*/ 329 h 342"/>
              <a:gd name="T30" fmla="*/ 0 w 426"/>
              <a:gd name="T31" fmla="*/ 299 h 342"/>
              <a:gd name="T32" fmla="*/ 0 w 426"/>
              <a:gd name="T33" fmla="*/ 43 h 342"/>
              <a:gd name="T34" fmla="*/ 13 w 426"/>
              <a:gd name="T35" fmla="*/ 13 h 342"/>
              <a:gd name="T36" fmla="*/ 42 w 426"/>
              <a:gd name="T37" fmla="*/ 0 h 342"/>
              <a:gd name="T38" fmla="*/ 384 w 426"/>
              <a:gd name="T3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6" h="342">
                <a:moveTo>
                  <a:pt x="384" y="86"/>
                </a:moveTo>
                <a:cubicBezTo>
                  <a:pt x="384" y="43"/>
                  <a:pt x="384" y="43"/>
                  <a:pt x="384" y="43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86"/>
                  <a:pt x="42" y="86"/>
                  <a:pt x="42" y="86"/>
                </a:cubicBezTo>
                <a:cubicBezTo>
                  <a:pt x="213" y="192"/>
                  <a:pt x="213" y="192"/>
                  <a:pt x="213" y="192"/>
                </a:cubicBezTo>
                <a:lnTo>
                  <a:pt x="384" y="86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3"/>
                </a:cubicBezTo>
                <a:cubicBezTo>
                  <a:pt x="422" y="22"/>
                  <a:pt x="426" y="32"/>
                  <a:pt x="426" y="43"/>
                </a:cubicBezTo>
                <a:cubicBezTo>
                  <a:pt x="426" y="299"/>
                  <a:pt x="426" y="299"/>
                  <a:pt x="426" y="299"/>
                </a:cubicBezTo>
                <a:cubicBezTo>
                  <a:pt x="426" y="310"/>
                  <a:pt x="422" y="320"/>
                  <a:pt x="414" y="329"/>
                </a:cubicBezTo>
                <a:cubicBezTo>
                  <a:pt x="405" y="338"/>
                  <a:pt x="395" y="342"/>
                  <a:pt x="384" y="342"/>
                </a:cubicBezTo>
                <a:cubicBezTo>
                  <a:pt x="42" y="342"/>
                  <a:pt x="42" y="342"/>
                  <a:pt x="42" y="342"/>
                </a:cubicBezTo>
                <a:cubicBezTo>
                  <a:pt x="31" y="342"/>
                  <a:pt x="21" y="338"/>
                  <a:pt x="13" y="329"/>
                </a:cubicBezTo>
                <a:cubicBezTo>
                  <a:pt x="4" y="320"/>
                  <a:pt x="0" y="310"/>
                  <a:pt x="0" y="29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2"/>
                  <a:pt x="4" y="22"/>
                  <a:pt x="13" y="13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5"/>
          <p:cNvSpPr>
            <a:spLocks noEditPoints="1"/>
          </p:cNvSpPr>
          <p:nvPr/>
        </p:nvSpPr>
        <p:spPr bwMode="auto">
          <a:xfrm>
            <a:off x="311944" y="3843693"/>
            <a:ext cx="640531" cy="640531"/>
          </a:xfrm>
          <a:custGeom>
            <a:avLst/>
            <a:gdLst>
              <a:gd name="T0" fmla="*/ 235 w 470"/>
              <a:gd name="T1" fmla="*/ 384 h 470"/>
              <a:gd name="T2" fmla="*/ 341 w 470"/>
              <a:gd name="T3" fmla="*/ 340 h 470"/>
              <a:gd name="T4" fmla="*/ 384 w 470"/>
              <a:gd name="T5" fmla="*/ 235 h 470"/>
              <a:gd name="T6" fmla="*/ 341 w 470"/>
              <a:gd name="T7" fmla="*/ 129 h 470"/>
              <a:gd name="T8" fmla="*/ 235 w 470"/>
              <a:gd name="T9" fmla="*/ 86 h 470"/>
              <a:gd name="T10" fmla="*/ 130 w 470"/>
              <a:gd name="T11" fmla="*/ 129 h 470"/>
              <a:gd name="T12" fmla="*/ 86 w 470"/>
              <a:gd name="T13" fmla="*/ 235 h 470"/>
              <a:gd name="T14" fmla="*/ 130 w 470"/>
              <a:gd name="T15" fmla="*/ 340 h 470"/>
              <a:gd name="T16" fmla="*/ 235 w 470"/>
              <a:gd name="T17" fmla="*/ 384 h 470"/>
              <a:gd name="T18" fmla="*/ 426 w 470"/>
              <a:gd name="T19" fmla="*/ 214 h 470"/>
              <a:gd name="T20" fmla="*/ 470 w 470"/>
              <a:gd name="T21" fmla="*/ 214 h 470"/>
              <a:gd name="T22" fmla="*/ 470 w 470"/>
              <a:gd name="T23" fmla="*/ 256 h 470"/>
              <a:gd name="T24" fmla="*/ 426 w 470"/>
              <a:gd name="T25" fmla="*/ 256 h 470"/>
              <a:gd name="T26" fmla="*/ 371 w 470"/>
              <a:gd name="T27" fmla="*/ 371 h 470"/>
              <a:gd name="T28" fmla="*/ 256 w 470"/>
              <a:gd name="T29" fmla="*/ 426 h 470"/>
              <a:gd name="T30" fmla="*/ 256 w 470"/>
              <a:gd name="T31" fmla="*/ 470 h 470"/>
              <a:gd name="T32" fmla="*/ 214 w 470"/>
              <a:gd name="T33" fmla="*/ 470 h 470"/>
              <a:gd name="T34" fmla="*/ 214 w 470"/>
              <a:gd name="T35" fmla="*/ 426 h 470"/>
              <a:gd name="T36" fmla="*/ 99 w 470"/>
              <a:gd name="T37" fmla="*/ 371 h 470"/>
              <a:gd name="T38" fmla="*/ 44 w 470"/>
              <a:gd name="T39" fmla="*/ 256 h 470"/>
              <a:gd name="T40" fmla="*/ 0 w 470"/>
              <a:gd name="T41" fmla="*/ 256 h 470"/>
              <a:gd name="T42" fmla="*/ 0 w 470"/>
              <a:gd name="T43" fmla="*/ 214 h 470"/>
              <a:gd name="T44" fmla="*/ 44 w 470"/>
              <a:gd name="T45" fmla="*/ 214 h 470"/>
              <a:gd name="T46" fmla="*/ 99 w 470"/>
              <a:gd name="T47" fmla="*/ 99 h 470"/>
              <a:gd name="T48" fmla="*/ 214 w 470"/>
              <a:gd name="T49" fmla="*/ 44 h 470"/>
              <a:gd name="T50" fmla="*/ 214 w 470"/>
              <a:gd name="T51" fmla="*/ 0 h 470"/>
              <a:gd name="T52" fmla="*/ 256 w 470"/>
              <a:gd name="T53" fmla="*/ 0 h 470"/>
              <a:gd name="T54" fmla="*/ 256 w 470"/>
              <a:gd name="T55" fmla="*/ 44 h 470"/>
              <a:gd name="T56" fmla="*/ 371 w 470"/>
              <a:gd name="T57" fmla="*/ 99 h 470"/>
              <a:gd name="T58" fmla="*/ 426 w 470"/>
              <a:gd name="T59" fmla="*/ 214 h 470"/>
              <a:gd name="T60" fmla="*/ 235 w 470"/>
              <a:gd name="T61" fmla="*/ 150 h 470"/>
              <a:gd name="T62" fmla="*/ 295 w 470"/>
              <a:gd name="T63" fmla="*/ 175 h 470"/>
              <a:gd name="T64" fmla="*/ 320 w 470"/>
              <a:gd name="T65" fmla="*/ 235 h 470"/>
              <a:gd name="T66" fmla="*/ 295 w 470"/>
              <a:gd name="T67" fmla="*/ 295 h 470"/>
              <a:gd name="T68" fmla="*/ 235 w 470"/>
              <a:gd name="T69" fmla="*/ 320 h 470"/>
              <a:gd name="T70" fmla="*/ 175 w 470"/>
              <a:gd name="T71" fmla="*/ 295 h 470"/>
              <a:gd name="T72" fmla="*/ 150 w 470"/>
              <a:gd name="T73" fmla="*/ 235 h 470"/>
              <a:gd name="T74" fmla="*/ 175 w 470"/>
              <a:gd name="T75" fmla="*/ 175 h 470"/>
              <a:gd name="T76" fmla="*/ 235 w 470"/>
              <a:gd name="T77" fmla="*/ 15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0" h="470">
                <a:moveTo>
                  <a:pt x="235" y="384"/>
                </a:moveTo>
                <a:cubicBezTo>
                  <a:pt x="276" y="384"/>
                  <a:pt x="312" y="369"/>
                  <a:pt x="341" y="340"/>
                </a:cubicBezTo>
                <a:cubicBezTo>
                  <a:pt x="370" y="311"/>
                  <a:pt x="384" y="276"/>
                  <a:pt x="384" y="235"/>
                </a:cubicBezTo>
                <a:cubicBezTo>
                  <a:pt x="384" y="194"/>
                  <a:pt x="370" y="158"/>
                  <a:pt x="341" y="129"/>
                </a:cubicBezTo>
                <a:cubicBezTo>
                  <a:pt x="312" y="100"/>
                  <a:pt x="276" y="86"/>
                  <a:pt x="235" y="86"/>
                </a:cubicBezTo>
                <a:cubicBezTo>
                  <a:pt x="194" y="86"/>
                  <a:pt x="159" y="100"/>
                  <a:pt x="130" y="129"/>
                </a:cubicBezTo>
                <a:cubicBezTo>
                  <a:pt x="101" y="158"/>
                  <a:pt x="86" y="194"/>
                  <a:pt x="86" y="235"/>
                </a:cubicBezTo>
                <a:cubicBezTo>
                  <a:pt x="86" y="276"/>
                  <a:pt x="101" y="311"/>
                  <a:pt x="130" y="340"/>
                </a:cubicBezTo>
                <a:cubicBezTo>
                  <a:pt x="159" y="369"/>
                  <a:pt x="194" y="384"/>
                  <a:pt x="235" y="384"/>
                </a:cubicBezTo>
                <a:close/>
                <a:moveTo>
                  <a:pt x="426" y="214"/>
                </a:moveTo>
                <a:cubicBezTo>
                  <a:pt x="470" y="214"/>
                  <a:pt x="470" y="214"/>
                  <a:pt x="470" y="214"/>
                </a:cubicBezTo>
                <a:cubicBezTo>
                  <a:pt x="470" y="256"/>
                  <a:pt x="470" y="256"/>
                  <a:pt x="470" y="256"/>
                </a:cubicBezTo>
                <a:cubicBezTo>
                  <a:pt x="426" y="256"/>
                  <a:pt x="426" y="256"/>
                  <a:pt x="426" y="256"/>
                </a:cubicBezTo>
                <a:cubicBezTo>
                  <a:pt x="421" y="301"/>
                  <a:pt x="403" y="339"/>
                  <a:pt x="371" y="371"/>
                </a:cubicBezTo>
                <a:cubicBezTo>
                  <a:pt x="339" y="403"/>
                  <a:pt x="301" y="421"/>
                  <a:pt x="256" y="426"/>
                </a:cubicBezTo>
                <a:cubicBezTo>
                  <a:pt x="256" y="470"/>
                  <a:pt x="256" y="470"/>
                  <a:pt x="256" y="470"/>
                </a:cubicBezTo>
                <a:cubicBezTo>
                  <a:pt x="214" y="470"/>
                  <a:pt x="214" y="470"/>
                  <a:pt x="214" y="470"/>
                </a:cubicBezTo>
                <a:cubicBezTo>
                  <a:pt x="214" y="426"/>
                  <a:pt x="214" y="426"/>
                  <a:pt x="214" y="426"/>
                </a:cubicBezTo>
                <a:cubicBezTo>
                  <a:pt x="169" y="421"/>
                  <a:pt x="131" y="403"/>
                  <a:pt x="99" y="371"/>
                </a:cubicBezTo>
                <a:cubicBezTo>
                  <a:pt x="67" y="339"/>
                  <a:pt x="49" y="301"/>
                  <a:pt x="44" y="256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14"/>
                  <a:pt x="0" y="214"/>
                  <a:pt x="0" y="214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9" y="169"/>
                  <a:pt x="67" y="131"/>
                  <a:pt x="99" y="99"/>
                </a:cubicBezTo>
                <a:cubicBezTo>
                  <a:pt x="131" y="67"/>
                  <a:pt x="169" y="49"/>
                  <a:pt x="214" y="44"/>
                </a:cubicBezTo>
                <a:cubicBezTo>
                  <a:pt x="214" y="0"/>
                  <a:pt x="214" y="0"/>
                  <a:pt x="214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301" y="49"/>
                  <a:pt x="339" y="67"/>
                  <a:pt x="371" y="99"/>
                </a:cubicBezTo>
                <a:cubicBezTo>
                  <a:pt x="403" y="131"/>
                  <a:pt x="421" y="169"/>
                  <a:pt x="426" y="214"/>
                </a:cubicBezTo>
                <a:close/>
                <a:moveTo>
                  <a:pt x="235" y="150"/>
                </a:moveTo>
                <a:cubicBezTo>
                  <a:pt x="258" y="150"/>
                  <a:pt x="278" y="158"/>
                  <a:pt x="295" y="175"/>
                </a:cubicBezTo>
                <a:cubicBezTo>
                  <a:pt x="312" y="192"/>
                  <a:pt x="320" y="212"/>
                  <a:pt x="320" y="235"/>
                </a:cubicBezTo>
                <a:cubicBezTo>
                  <a:pt x="320" y="258"/>
                  <a:pt x="312" y="278"/>
                  <a:pt x="295" y="295"/>
                </a:cubicBezTo>
                <a:cubicBezTo>
                  <a:pt x="278" y="312"/>
                  <a:pt x="258" y="320"/>
                  <a:pt x="235" y="320"/>
                </a:cubicBezTo>
                <a:cubicBezTo>
                  <a:pt x="212" y="320"/>
                  <a:pt x="192" y="312"/>
                  <a:pt x="175" y="295"/>
                </a:cubicBezTo>
                <a:cubicBezTo>
                  <a:pt x="158" y="278"/>
                  <a:pt x="150" y="258"/>
                  <a:pt x="150" y="235"/>
                </a:cubicBezTo>
                <a:cubicBezTo>
                  <a:pt x="150" y="212"/>
                  <a:pt x="158" y="192"/>
                  <a:pt x="175" y="175"/>
                </a:cubicBezTo>
                <a:cubicBezTo>
                  <a:pt x="192" y="158"/>
                  <a:pt x="212" y="150"/>
                  <a:pt x="235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6"/>
          <p:cNvSpPr>
            <a:spLocks noEditPoints="1"/>
          </p:cNvSpPr>
          <p:nvPr/>
        </p:nvSpPr>
        <p:spPr bwMode="auto">
          <a:xfrm>
            <a:off x="1214221" y="3873673"/>
            <a:ext cx="579995" cy="580571"/>
          </a:xfrm>
          <a:custGeom>
            <a:avLst/>
            <a:gdLst>
              <a:gd name="T0" fmla="*/ 213 w 426"/>
              <a:gd name="T1" fmla="*/ 330 h 426"/>
              <a:gd name="T2" fmla="*/ 147 w 426"/>
              <a:gd name="T3" fmla="*/ 309 h 426"/>
              <a:gd name="T4" fmla="*/ 104 w 426"/>
              <a:gd name="T5" fmla="*/ 256 h 426"/>
              <a:gd name="T6" fmla="*/ 322 w 426"/>
              <a:gd name="T7" fmla="*/ 256 h 426"/>
              <a:gd name="T8" fmla="*/ 280 w 426"/>
              <a:gd name="T9" fmla="*/ 309 h 426"/>
              <a:gd name="T10" fmla="*/ 213 w 426"/>
              <a:gd name="T11" fmla="*/ 330 h 426"/>
              <a:gd name="T12" fmla="*/ 138 w 426"/>
              <a:gd name="T13" fmla="*/ 192 h 426"/>
              <a:gd name="T14" fmla="*/ 116 w 426"/>
              <a:gd name="T15" fmla="*/ 182 h 426"/>
              <a:gd name="T16" fmla="*/ 106 w 426"/>
              <a:gd name="T17" fmla="*/ 160 h 426"/>
              <a:gd name="T18" fmla="*/ 116 w 426"/>
              <a:gd name="T19" fmla="*/ 137 h 426"/>
              <a:gd name="T20" fmla="*/ 138 w 426"/>
              <a:gd name="T21" fmla="*/ 128 h 426"/>
              <a:gd name="T22" fmla="*/ 161 w 426"/>
              <a:gd name="T23" fmla="*/ 137 h 426"/>
              <a:gd name="T24" fmla="*/ 170 w 426"/>
              <a:gd name="T25" fmla="*/ 160 h 426"/>
              <a:gd name="T26" fmla="*/ 161 w 426"/>
              <a:gd name="T27" fmla="*/ 182 h 426"/>
              <a:gd name="T28" fmla="*/ 138 w 426"/>
              <a:gd name="T29" fmla="*/ 192 h 426"/>
              <a:gd name="T30" fmla="*/ 288 w 426"/>
              <a:gd name="T31" fmla="*/ 192 h 426"/>
              <a:gd name="T32" fmla="*/ 266 w 426"/>
              <a:gd name="T33" fmla="*/ 182 h 426"/>
              <a:gd name="T34" fmla="*/ 256 w 426"/>
              <a:gd name="T35" fmla="*/ 160 h 426"/>
              <a:gd name="T36" fmla="*/ 266 w 426"/>
              <a:gd name="T37" fmla="*/ 137 h 426"/>
              <a:gd name="T38" fmla="*/ 288 w 426"/>
              <a:gd name="T39" fmla="*/ 128 h 426"/>
              <a:gd name="T40" fmla="*/ 311 w 426"/>
              <a:gd name="T41" fmla="*/ 137 h 426"/>
              <a:gd name="T42" fmla="*/ 320 w 426"/>
              <a:gd name="T43" fmla="*/ 160 h 426"/>
              <a:gd name="T44" fmla="*/ 311 w 426"/>
              <a:gd name="T45" fmla="*/ 182 h 426"/>
              <a:gd name="T46" fmla="*/ 288 w 426"/>
              <a:gd name="T47" fmla="*/ 192 h 426"/>
              <a:gd name="T48" fmla="*/ 213 w 426"/>
              <a:gd name="T49" fmla="*/ 384 h 426"/>
              <a:gd name="T50" fmla="*/ 334 w 426"/>
              <a:gd name="T51" fmla="*/ 333 h 426"/>
              <a:gd name="T52" fmla="*/ 384 w 426"/>
              <a:gd name="T53" fmla="*/ 213 h 426"/>
              <a:gd name="T54" fmla="*/ 334 w 426"/>
              <a:gd name="T55" fmla="*/ 92 h 426"/>
              <a:gd name="T56" fmla="*/ 213 w 426"/>
              <a:gd name="T57" fmla="*/ 42 h 426"/>
              <a:gd name="T58" fmla="*/ 93 w 426"/>
              <a:gd name="T59" fmla="*/ 92 h 426"/>
              <a:gd name="T60" fmla="*/ 42 w 426"/>
              <a:gd name="T61" fmla="*/ 213 h 426"/>
              <a:gd name="T62" fmla="*/ 93 w 426"/>
              <a:gd name="T63" fmla="*/ 333 h 426"/>
              <a:gd name="T64" fmla="*/ 213 w 426"/>
              <a:gd name="T65" fmla="*/ 384 h 426"/>
              <a:gd name="T66" fmla="*/ 213 w 426"/>
              <a:gd name="T67" fmla="*/ 0 h 426"/>
              <a:gd name="T68" fmla="*/ 364 w 426"/>
              <a:gd name="T69" fmla="*/ 62 h 426"/>
              <a:gd name="T70" fmla="*/ 426 w 426"/>
              <a:gd name="T71" fmla="*/ 213 h 426"/>
              <a:gd name="T72" fmla="*/ 364 w 426"/>
              <a:gd name="T73" fmla="*/ 363 h 426"/>
              <a:gd name="T74" fmla="*/ 213 w 426"/>
              <a:gd name="T75" fmla="*/ 426 h 426"/>
              <a:gd name="T76" fmla="*/ 63 w 426"/>
              <a:gd name="T77" fmla="*/ 363 h 426"/>
              <a:gd name="T78" fmla="*/ 0 w 426"/>
              <a:gd name="T79" fmla="*/ 213 h 426"/>
              <a:gd name="T80" fmla="*/ 63 w 426"/>
              <a:gd name="T81" fmla="*/ 62 h 426"/>
              <a:gd name="T82" fmla="*/ 213 w 426"/>
              <a:gd name="T8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6" h="426">
                <a:moveTo>
                  <a:pt x="213" y="330"/>
                </a:moveTo>
                <a:cubicBezTo>
                  <a:pt x="188" y="330"/>
                  <a:pt x="166" y="323"/>
                  <a:pt x="147" y="309"/>
                </a:cubicBezTo>
                <a:cubicBezTo>
                  <a:pt x="127" y="296"/>
                  <a:pt x="113" y="278"/>
                  <a:pt x="104" y="256"/>
                </a:cubicBezTo>
                <a:cubicBezTo>
                  <a:pt x="322" y="256"/>
                  <a:pt x="322" y="256"/>
                  <a:pt x="322" y="256"/>
                </a:cubicBezTo>
                <a:cubicBezTo>
                  <a:pt x="313" y="278"/>
                  <a:pt x="299" y="296"/>
                  <a:pt x="280" y="309"/>
                </a:cubicBezTo>
                <a:cubicBezTo>
                  <a:pt x="260" y="323"/>
                  <a:pt x="238" y="330"/>
                  <a:pt x="213" y="330"/>
                </a:cubicBezTo>
                <a:close/>
                <a:moveTo>
                  <a:pt x="138" y="192"/>
                </a:moveTo>
                <a:cubicBezTo>
                  <a:pt x="129" y="192"/>
                  <a:pt x="122" y="189"/>
                  <a:pt x="116" y="182"/>
                </a:cubicBezTo>
                <a:cubicBezTo>
                  <a:pt x="109" y="176"/>
                  <a:pt x="106" y="169"/>
                  <a:pt x="106" y="160"/>
                </a:cubicBezTo>
                <a:cubicBezTo>
                  <a:pt x="106" y="151"/>
                  <a:pt x="109" y="144"/>
                  <a:pt x="116" y="137"/>
                </a:cubicBezTo>
                <a:cubicBezTo>
                  <a:pt x="122" y="131"/>
                  <a:pt x="129" y="128"/>
                  <a:pt x="138" y="128"/>
                </a:cubicBezTo>
                <a:cubicBezTo>
                  <a:pt x="147" y="128"/>
                  <a:pt x="154" y="131"/>
                  <a:pt x="161" y="137"/>
                </a:cubicBezTo>
                <a:cubicBezTo>
                  <a:pt x="167" y="144"/>
                  <a:pt x="170" y="151"/>
                  <a:pt x="170" y="160"/>
                </a:cubicBezTo>
                <a:cubicBezTo>
                  <a:pt x="170" y="169"/>
                  <a:pt x="167" y="176"/>
                  <a:pt x="161" y="182"/>
                </a:cubicBezTo>
                <a:cubicBezTo>
                  <a:pt x="154" y="189"/>
                  <a:pt x="147" y="192"/>
                  <a:pt x="138" y="192"/>
                </a:cubicBezTo>
                <a:close/>
                <a:moveTo>
                  <a:pt x="288" y="192"/>
                </a:moveTo>
                <a:cubicBezTo>
                  <a:pt x="279" y="192"/>
                  <a:pt x="272" y="189"/>
                  <a:pt x="266" y="182"/>
                </a:cubicBezTo>
                <a:cubicBezTo>
                  <a:pt x="259" y="176"/>
                  <a:pt x="256" y="169"/>
                  <a:pt x="256" y="160"/>
                </a:cubicBezTo>
                <a:cubicBezTo>
                  <a:pt x="256" y="151"/>
                  <a:pt x="259" y="144"/>
                  <a:pt x="266" y="137"/>
                </a:cubicBezTo>
                <a:cubicBezTo>
                  <a:pt x="272" y="131"/>
                  <a:pt x="279" y="128"/>
                  <a:pt x="288" y="128"/>
                </a:cubicBezTo>
                <a:cubicBezTo>
                  <a:pt x="297" y="128"/>
                  <a:pt x="304" y="131"/>
                  <a:pt x="311" y="137"/>
                </a:cubicBezTo>
                <a:cubicBezTo>
                  <a:pt x="317" y="144"/>
                  <a:pt x="320" y="151"/>
                  <a:pt x="320" y="160"/>
                </a:cubicBezTo>
                <a:cubicBezTo>
                  <a:pt x="320" y="169"/>
                  <a:pt x="317" y="176"/>
                  <a:pt x="311" y="182"/>
                </a:cubicBezTo>
                <a:cubicBezTo>
                  <a:pt x="304" y="189"/>
                  <a:pt x="297" y="192"/>
                  <a:pt x="288" y="192"/>
                </a:cubicBezTo>
                <a:close/>
                <a:moveTo>
                  <a:pt x="213" y="384"/>
                </a:moveTo>
                <a:cubicBezTo>
                  <a:pt x="260" y="384"/>
                  <a:pt x="300" y="367"/>
                  <a:pt x="334" y="333"/>
                </a:cubicBezTo>
                <a:cubicBezTo>
                  <a:pt x="367" y="300"/>
                  <a:pt x="384" y="260"/>
                  <a:pt x="384" y="213"/>
                </a:cubicBezTo>
                <a:cubicBezTo>
                  <a:pt x="384" y="166"/>
                  <a:pt x="367" y="126"/>
                  <a:pt x="334" y="92"/>
                </a:cubicBezTo>
                <a:cubicBezTo>
                  <a:pt x="300" y="59"/>
                  <a:pt x="260" y="42"/>
                  <a:pt x="213" y="42"/>
                </a:cubicBezTo>
                <a:cubicBezTo>
                  <a:pt x="166" y="42"/>
                  <a:pt x="126" y="59"/>
                  <a:pt x="93" y="92"/>
                </a:cubicBezTo>
                <a:cubicBezTo>
                  <a:pt x="59" y="126"/>
                  <a:pt x="42" y="166"/>
                  <a:pt x="42" y="213"/>
                </a:cubicBezTo>
                <a:cubicBezTo>
                  <a:pt x="42" y="260"/>
                  <a:pt x="59" y="300"/>
                  <a:pt x="93" y="333"/>
                </a:cubicBezTo>
                <a:cubicBezTo>
                  <a:pt x="126" y="367"/>
                  <a:pt x="166" y="384"/>
                  <a:pt x="213" y="384"/>
                </a:cubicBezTo>
                <a:close/>
                <a:moveTo>
                  <a:pt x="213" y="0"/>
                </a:moveTo>
                <a:cubicBezTo>
                  <a:pt x="272" y="0"/>
                  <a:pt x="322" y="21"/>
                  <a:pt x="364" y="62"/>
                </a:cubicBezTo>
                <a:cubicBezTo>
                  <a:pt x="405" y="104"/>
                  <a:pt x="426" y="154"/>
                  <a:pt x="426" y="213"/>
                </a:cubicBezTo>
                <a:cubicBezTo>
                  <a:pt x="426" y="272"/>
                  <a:pt x="405" y="322"/>
                  <a:pt x="364" y="363"/>
                </a:cubicBezTo>
                <a:cubicBezTo>
                  <a:pt x="322" y="405"/>
                  <a:pt x="272" y="426"/>
                  <a:pt x="213" y="426"/>
                </a:cubicBezTo>
                <a:cubicBezTo>
                  <a:pt x="154" y="426"/>
                  <a:pt x="104" y="405"/>
                  <a:pt x="63" y="363"/>
                </a:cubicBezTo>
                <a:cubicBezTo>
                  <a:pt x="21" y="322"/>
                  <a:pt x="0" y="272"/>
                  <a:pt x="0" y="213"/>
                </a:cubicBezTo>
                <a:cubicBezTo>
                  <a:pt x="0" y="154"/>
                  <a:pt x="21" y="104"/>
                  <a:pt x="63" y="62"/>
                </a:cubicBezTo>
                <a:cubicBezTo>
                  <a:pt x="104" y="21"/>
                  <a:pt x="154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2230653" y="3873673"/>
            <a:ext cx="291150" cy="580571"/>
          </a:xfrm>
          <a:custGeom>
            <a:avLst/>
            <a:gdLst>
              <a:gd name="T0" fmla="*/ 0 w 505"/>
              <a:gd name="T1" fmla="*/ 0 h 1007"/>
              <a:gd name="T2" fmla="*/ 505 w 505"/>
              <a:gd name="T3" fmla="*/ 0 h 1007"/>
              <a:gd name="T4" fmla="*/ 302 w 505"/>
              <a:gd name="T5" fmla="*/ 402 h 1007"/>
              <a:gd name="T6" fmla="*/ 505 w 505"/>
              <a:gd name="T7" fmla="*/ 402 h 1007"/>
              <a:gd name="T8" fmla="*/ 151 w 505"/>
              <a:gd name="T9" fmla="*/ 1007 h 1007"/>
              <a:gd name="T10" fmla="*/ 151 w 505"/>
              <a:gd name="T11" fmla="*/ 553 h 1007"/>
              <a:gd name="T12" fmla="*/ 0 w 505"/>
              <a:gd name="T13" fmla="*/ 553 h 1007"/>
              <a:gd name="T14" fmla="*/ 0 w 505"/>
              <a:gd name="T15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5" h="1007">
                <a:moveTo>
                  <a:pt x="0" y="0"/>
                </a:moveTo>
                <a:lnTo>
                  <a:pt x="505" y="0"/>
                </a:lnTo>
                <a:lnTo>
                  <a:pt x="302" y="402"/>
                </a:lnTo>
                <a:lnTo>
                  <a:pt x="505" y="402"/>
                </a:lnTo>
                <a:lnTo>
                  <a:pt x="151" y="1007"/>
                </a:lnTo>
                <a:lnTo>
                  <a:pt x="151" y="553"/>
                </a:lnTo>
                <a:lnTo>
                  <a:pt x="0" y="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78"/>
          <p:cNvSpPr>
            <a:spLocks noEditPoints="1"/>
          </p:cNvSpPr>
          <p:nvPr/>
        </p:nvSpPr>
        <p:spPr bwMode="auto">
          <a:xfrm>
            <a:off x="2986491" y="3901922"/>
            <a:ext cx="523494" cy="523494"/>
          </a:xfrm>
          <a:custGeom>
            <a:avLst/>
            <a:gdLst>
              <a:gd name="T0" fmla="*/ 309 w 384"/>
              <a:gd name="T1" fmla="*/ 192 h 384"/>
              <a:gd name="T2" fmla="*/ 332 w 384"/>
              <a:gd name="T3" fmla="*/ 183 h 384"/>
              <a:gd name="T4" fmla="*/ 341 w 384"/>
              <a:gd name="T5" fmla="*/ 160 h 384"/>
              <a:gd name="T6" fmla="*/ 332 w 384"/>
              <a:gd name="T7" fmla="*/ 137 h 384"/>
              <a:gd name="T8" fmla="*/ 309 w 384"/>
              <a:gd name="T9" fmla="*/ 128 h 384"/>
              <a:gd name="T10" fmla="*/ 287 w 384"/>
              <a:gd name="T11" fmla="*/ 137 h 384"/>
              <a:gd name="T12" fmla="*/ 277 w 384"/>
              <a:gd name="T13" fmla="*/ 160 h 384"/>
              <a:gd name="T14" fmla="*/ 287 w 384"/>
              <a:gd name="T15" fmla="*/ 183 h 384"/>
              <a:gd name="T16" fmla="*/ 309 w 384"/>
              <a:gd name="T17" fmla="*/ 192 h 384"/>
              <a:gd name="T18" fmla="*/ 245 w 384"/>
              <a:gd name="T19" fmla="*/ 107 h 384"/>
              <a:gd name="T20" fmla="*/ 268 w 384"/>
              <a:gd name="T21" fmla="*/ 97 h 384"/>
              <a:gd name="T22" fmla="*/ 277 w 384"/>
              <a:gd name="T23" fmla="*/ 75 h 384"/>
              <a:gd name="T24" fmla="*/ 268 w 384"/>
              <a:gd name="T25" fmla="*/ 52 h 384"/>
              <a:gd name="T26" fmla="*/ 245 w 384"/>
              <a:gd name="T27" fmla="*/ 43 h 384"/>
              <a:gd name="T28" fmla="*/ 223 w 384"/>
              <a:gd name="T29" fmla="*/ 52 h 384"/>
              <a:gd name="T30" fmla="*/ 213 w 384"/>
              <a:gd name="T31" fmla="*/ 75 h 384"/>
              <a:gd name="T32" fmla="*/ 223 w 384"/>
              <a:gd name="T33" fmla="*/ 97 h 384"/>
              <a:gd name="T34" fmla="*/ 245 w 384"/>
              <a:gd name="T35" fmla="*/ 107 h 384"/>
              <a:gd name="T36" fmla="*/ 139 w 384"/>
              <a:gd name="T37" fmla="*/ 107 h 384"/>
              <a:gd name="T38" fmla="*/ 162 w 384"/>
              <a:gd name="T39" fmla="*/ 97 h 384"/>
              <a:gd name="T40" fmla="*/ 171 w 384"/>
              <a:gd name="T41" fmla="*/ 75 h 384"/>
              <a:gd name="T42" fmla="*/ 162 w 384"/>
              <a:gd name="T43" fmla="*/ 52 h 384"/>
              <a:gd name="T44" fmla="*/ 139 w 384"/>
              <a:gd name="T45" fmla="*/ 43 h 384"/>
              <a:gd name="T46" fmla="*/ 117 w 384"/>
              <a:gd name="T47" fmla="*/ 52 h 384"/>
              <a:gd name="T48" fmla="*/ 107 w 384"/>
              <a:gd name="T49" fmla="*/ 75 h 384"/>
              <a:gd name="T50" fmla="*/ 117 w 384"/>
              <a:gd name="T51" fmla="*/ 97 h 384"/>
              <a:gd name="T52" fmla="*/ 139 w 384"/>
              <a:gd name="T53" fmla="*/ 107 h 384"/>
              <a:gd name="T54" fmla="*/ 75 w 384"/>
              <a:gd name="T55" fmla="*/ 192 h 384"/>
              <a:gd name="T56" fmla="*/ 98 w 384"/>
              <a:gd name="T57" fmla="*/ 183 h 384"/>
              <a:gd name="T58" fmla="*/ 107 w 384"/>
              <a:gd name="T59" fmla="*/ 160 h 384"/>
              <a:gd name="T60" fmla="*/ 98 w 384"/>
              <a:gd name="T61" fmla="*/ 137 h 384"/>
              <a:gd name="T62" fmla="*/ 75 w 384"/>
              <a:gd name="T63" fmla="*/ 128 h 384"/>
              <a:gd name="T64" fmla="*/ 53 w 384"/>
              <a:gd name="T65" fmla="*/ 137 h 384"/>
              <a:gd name="T66" fmla="*/ 43 w 384"/>
              <a:gd name="T67" fmla="*/ 160 h 384"/>
              <a:gd name="T68" fmla="*/ 53 w 384"/>
              <a:gd name="T69" fmla="*/ 183 h 384"/>
              <a:gd name="T70" fmla="*/ 75 w 384"/>
              <a:gd name="T71" fmla="*/ 192 h 384"/>
              <a:gd name="T72" fmla="*/ 192 w 384"/>
              <a:gd name="T73" fmla="*/ 0 h 384"/>
              <a:gd name="T74" fmla="*/ 328 w 384"/>
              <a:gd name="T75" fmla="*/ 50 h 384"/>
              <a:gd name="T76" fmla="*/ 384 w 384"/>
              <a:gd name="T77" fmla="*/ 171 h 384"/>
              <a:gd name="T78" fmla="*/ 353 w 384"/>
              <a:gd name="T79" fmla="*/ 246 h 384"/>
              <a:gd name="T80" fmla="*/ 277 w 384"/>
              <a:gd name="T81" fmla="*/ 277 h 384"/>
              <a:gd name="T82" fmla="*/ 240 w 384"/>
              <a:gd name="T83" fmla="*/ 277 h 384"/>
              <a:gd name="T84" fmla="*/ 217 w 384"/>
              <a:gd name="T85" fmla="*/ 286 h 384"/>
              <a:gd name="T86" fmla="*/ 208 w 384"/>
              <a:gd name="T87" fmla="*/ 309 h 384"/>
              <a:gd name="T88" fmla="*/ 216 w 384"/>
              <a:gd name="T89" fmla="*/ 330 h 384"/>
              <a:gd name="T90" fmla="*/ 224 w 384"/>
              <a:gd name="T91" fmla="*/ 352 h 384"/>
              <a:gd name="T92" fmla="*/ 215 w 384"/>
              <a:gd name="T93" fmla="*/ 375 h 384"/>
              <a:gd name="T94" fmla="*/ 192 w 384"/>
              <a:gd name="T95" fmla="*/ 384 h 384"/>
              <a:gd name="T96" fmla="*/ 56 w 384"/>
              <a:gd name="T97" fmla="*/ 328 h 384"/>
              <a:gd name="T98" fmla="*/ 0 w 384"/>
              <a:gd name="T99" fmla="*/ 192 h 384"/>
              <a:gd name="T100" fmla="*/ 56 w 384"/>
              <a:gd name="T101" fmla="*/ 56 h 384"/>
              <a:gd name="T102" fmla="*/ 192 w 384"/>
              <a:gd name="T10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384">
                <a:moveTo>
                  <a:pt x="309" y="192"/>
                </a:moveTo>
                <a:cubicBezTo>
                  <a:pt x="318" y="192"/>
                  <a:pt x="325" y="189"/>
                  <a:pt x="332" y="183"/>
                </a:cubicBezTo>
                <a:cubicBezTo>
                  <a:pt x="338" y="177"/>
                  <a:pt x="341" y="169"/>
                  <a:pt x="341" y="160"/>
                </a:cubicBezTo>
                <a:cubicBezTo>
                  <a:pt x="341" y="151"/>
                  <a:pt x="338" y="143"/>
                  <a:pt x="332" y="137"/>
                </a:cubicBezTo>
                <a:cubicBezTo>
                  <a:pt x="325" y="131"/>
                  <a:pt x="318" y="128"/>
                  <a:pt x="309" y="128"/>
                </a:cubicBezTo>
                <a:cubicBezTo>
                  <a:pt x="300" y="128"/>
                  <a:pt x="293" y="131"/>
                  <a:pt x="287" y="137"/>
                </a:cubicBezTo>
                <a:cubicBezTo>
                  <a:pt x="280" y="143"/>
                  <a:pt x="277" y="151"/>
                  <a:pt x="277" y="160"/>
                </a:cubicBezTo>
                <a:cubicBezTo>
                  <a:pt x="277" y="169"/>
                  <a:pt x="280" y="177"/>
                  <a:pt x="287" y="183"/>
                </a:cubicBezTo>
                <a:cubicBezTo>
                  <a:pt x="293" y="189"/>
                  <a:pt x="300" y="192"/>
                  <a:pt x="309" y="192"/>
                </a:cubicBezTo>
                <a:close/>
                <a:moveTo>
                  <a:pt x="245" y="107"/>
                </a:moveTo>
                <a:cubicBezTo>
                  <a:pt x="254" y="107"/>
                  <a:pt x="261" y="104"/>
                  <a:pt x="268" y="97"/>
                </a:cubicBezTo>
                <a:cubicBezTo>
                  <a:pt x="274" y="91"/>
                  <a:pt x="277" y="84"/>
                  <a:pt x="277" y="75"/>
                </a:cubicBezTo>
                <a:cubicBezTo>
                  <a:pt x="277" y="66"/>
                  <a:pt x="274" y="59"/>
                  <a:pt x="268" y="52"/>
                </a:cubicBezTo>
                <a:cubicBezTo>
                  <a:pt x="261" y="46"/>
                  <a:pt x="254" y="43"/>
                  <a:pt x="245" y="43"/>
                </a:cubicBezTo>
                <a:cubicBezTo>
                  <a:pt x="236" y="43"/>
                  <a:pt x="229" y="46"/>
                  <a:pt x="223" y="52"/>
                </a:cubicBezTo>
                <a:cubicBezTo>
                  <a:pt x="216" y="59"/>
                  <a:pt x="213" y="66"/>
                  <a:pt x="213" y="75"/>
                </a:cubicBezTo>
                <a:cubicBezTo>
                  <a:pt x="213" y="84"/>
                  <a:pt x="216" y="91"/>
                  <a:pt x="223" y="97"/>
                </a:cubicBezTo>
                <a:cubicBezTo>
                  <a:pt x="229" y="104"/>
                  <a:pt x="236" y="107"/>
                  <a:pt x="245" y="107"/>
                </a:cubicBezTo>
                <a:close/>
                <a:moveTo>
                  <a:pt x="139" y="107"/>
                </a:moveTo>
                <a:cubicBezTo>
                  <a:pt x="148" y="107"/>
                  <a:pt x="155" y="104"/>
                  <a:pt x="162" y="97"/>
                </a:cubicBezTo>
                <a:cubicBezTo>
                  <a:pt x="168" y="91"/>
                  <a:pt x="171" y="84"/>
                  <a:pt x="171" y="75"/>
                </a:cubicBezTo>
                <a:cubicBezTo>
                  <a:pt x="171" y="66"/>
                  <a:pt x="168" y="59"/>
                  <a:pt x="162" y="52"/>
                </a:cubicBezTo>
                <a:cubicBezTo>
                  <a:pt x="155" y="46"/>
                  <a:pt x="148" y="43"/>
                  <a:pt x="139" y="43"/>
                </a:cubicBezTo>
                <a:cubicBezTo>
                  <a:pt x="130" y="43"/>
                  <a:pt x="123" y="46"/>
                  <a:pt x="117" y="52"/>
                </a:cubicBezTo>
                <a:cubicBezTo>
                  <a:pt x="110" y="59"/>
                  <a:pt x="107" y="66"/>
                  <a:pt x="107" y="75"/>
                </a:cubicBezTo>
                <a:cubicBezTo>
                  <a:pt x="107" y="84"/>
                  <a:pt x="110" y="91"/>
                  <a:pt x="117" y="97"/>
                </a:cubicBezTo>
                <a:cubicBezTo>
                  <a:pt x="123" y="104"/>
                  <a:pt x="130" y="107"/>
                  <a:pt x="139" y="107"/>
                </a:cubicBezTo>
                <a:close/>
                <a:moveTo>
                  <a:pt x="75" y="192"/>
                </a:moveTo>
                <a:cubicBezTo>
                  <a:pt x="84" y="192"/>
                  <a:pt x="91" y="189"/>
                  <a:pt x="98" y="183"/>
                </a:cubicBezTo>
                <a:cubicBezTo>
                  <a:pt x="104" y="177"/>
                  <a:pt x="107" y="169"/>
                  <a:pt x="107" y="160"/>
                </a:cubicBezTo>
                <a:cubicBezTo>
                  <a:pt x="107" y="151"/>
                  <a:pt x="104" y="143"/>
                  <a:pt x="98" y="137"/>
                </a:cubicBezTo>
                <a:cubicBezTo>
                  <a:pt x="91" y="131"/>
                  <a:pt x="84" y="128"/>
                  <a:pt x="75" y="128"/>
                </a:cubicBezTo>
                <a:cubicBezTo>
                  <a:pt x="66" y="128"/>
                  <a:pt x="59" y="131"/>
                  <a:pt x="53" y="137"/>
                </a:cubicBezTo>
                <a:cubicBezTo>
                  <a:pt x="46" y="143"/>
                  <a:pt x="43" y="151"/>
                  <a:pt x="43" y="160"/>
                </a:cubicBezTo>
                <a:cubicBezTo>
                  <a:pt x="43" y="169"/>
                  <a:pt x="46" y="177"/>
                  <a:pt x="53" y="183"/>
                </a:cubicBezTo>
                <a:cubicBezTo>
                  <a:pt x="59" y="189"/>
                  <a:pt x="66" y="192"/>
                  <a:pt x="75" y="192"/>
                </a:cubicBezTo>
                <a:close/>
                <a:moveTo>
                  <a:pt x="192" y="0"/>
                </a:moveTo>
                <a:cubicBezTo>
                  <a:pt x="245" y="0"/>
                  <a:pt x="290" y="17"/>
                  <a:pt x="328" y="50"/>
                </a:cubicBezTo>
                <a:cubicBezTo>
                  <a:pt x="365" y="83"/>
                  <a:pt x="384" y="124"/>
                  <a:pt x="384" y="171"/>
                </a:cubicBezTo>
                <a:cubicBezTo>
                  <a:pt x="384" y="200"/>
                  <a:pt x="374" y="225"/>
                  <a:pt x="353" y="246"/>
                </a:cubicBezTo>
                <a:cubicBezTo>
                  <a:pt x="332" y="267"/>
                  <a:pt x="306" y="277"/>
                  <a:pt x="277" y="277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31" y="277"/>
                  <a:pt x="223" y="280"/>
                  <a:pt x="217" y="286"/>
                </a:cubicBezTo>
                <a:cubicBezTo>
                  <a:pt x="211" y="293"/>
                  <a:pt x="208" y="300"/>
                  <a:pt x="208" y="309"/>
                </a:cubicBezTo>
                <a:cubicBezTo>
                  <a:pt x="208" y="316"/>
                  <a:pt x="211" y="323"/>
                  <a:pt x="216" y="330"/>
                </a:cubicBezTo>
                <a:cubicBezTo>
                  <a:pt x="221" y="337"/>
                  <a:pt x="224" y="344"/>
                  <a:pt x="224" y="352"/>
                </a:cubicBezTo>
                <a:cubicBezTo>
                  <a:pt x="224" y="361"/>
                  <a:pt x="221" y="369"/>
                  <a:pt x="215" y="375"/>
                </a:cubicBezTo>
                <a:cubicBezTo>
                  <a:pt x="209" y="381"/>
                  <a:pt x="201" y="384"/>
                  <a:pt x="192" y="384"/>
                </a:cubicBezTo>
                <a:cubicBezTo>
                  <a:pt x="139" y="384"/>
                  <a:pt x="93" y="365"/>
                  <a:pt x="56" y="328"/>
                </a:cubicBezTo>
                <a:cubicBezTo>
                  <a:pt x="19" y="291"/>
                  <a:pt x="0" y="245"/>
                  <a:pt x="0" y="192"/>
                </a:cubicBezTo>
                <a:cubicBezTo>
                  <a:pt x="0" y="139"/>
                  <a:pt x="19" y="93"/>
                  <a:pt x="56" y="56"/>
                </a:cubicBezTo>
                <a:cubicBezTo>
                  <a:pt x="93" y="19"/>
                  <a:pt x="139" y="0"/>
                  <a:pt x="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9"/>
          <p:cNvSpPr>
            <a:spLocks noEditPoints="1"/>
          </p:cNvSpPr>
          <p:nvPr/>
        </p:nvSpPr>
        <p:spPr bwMode="auto">
          <a:xfrm>
            <a:off x="3858790" y="3873673"/>
            <a:ext cx="522917" cy="596714"/>
          </a:xfrm>
          <a:custGeom>
            <a:avLst/>
            <a:gdLst>
              <a:gd name="T0" fmla="*/ 192 w 384"/>
              <a:gd name="T1" fmla="*/ 128 h 438"/>
              <a:gd name="T2" fmla="*/ 147 w 384"/>
              <a:gd name="T3" fmla="*/ 109 h 438"/>
              <a:gd name="T4" fmla="*/ 128 w 384"/>
              <a:gd name="T5" fmla="*/ 64 h 438"/>
              <a:gd name="T6" fmla="*/ 147 w 384"/>
              <a:gd name="T7" fmla="*/ 19 h 438"/>
              <a:gd name="T8" fmla="*/ 192 w 384"/>
              <a:gd name="T9" fmla="*/ 0 h 438"/>
              <a:gd name="T10" fmla="*/ 237 w 384"/>
              <a:gd name="T11" fmla="*/ 19 h 438"/>
              <a:gd name="T12" fmla="*/ 256 w 384"/>
              <a:gd name="T13" fmla="*/ 64 h 438"/>
              <a:gd name="T14" fmla="*/ 237 w 384"/>
              <a:gd name="T15" fmla="*/ 109 h 438"/>
              <a:gd name="T16" fmla="*/ 192 w 384"/>
              <a:gd name="T17" fmla="*/ 128 h 438"/>
              <a:gd name="T18" fmla="*/ 192 w 384"/>
              <a:gd name="T19" fmla="*/ 203 h 438"/>
              <a:gd name="T20" fmla="*/ 384 w 384"/>
              <a:gd name="T21" fmla="*/ 128 h 438"/>
              <a:gd name="T22" fmla="*/ 384 w 384"/>
              <a:gd name="T23" fmla="*/ 362 h 438"/>
              <a:gd name="T24" fmla="*/ 192 w 384"/>
              <a:gd name="T25" fmla="*/ 438 h 438"/>
              <a:gd name="T26" fmla="*/ 0 w 384"/>
              <a:gd name="T27" fmla="*/ 362 h 438"/>
              <a:gd name="T28" fmla="*/ 0 w 384"/>
              <a:gd name="T29" fmla="*/ 128 h 438"/>
              <a:gd name="T30" fmla="*/ 192 w 384"/>
              <a:gd name="T31" fmla="*/ 20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4" h="438">
                <a:moveTo>
                  <a:pt x="192" y="128"/>
                </a:moveTo>
                <a:cubicBezTo>
                  <a:pt x="175" y="128"/>
                  <a:pt x="160" y="122"/>
                  <a:pt x="147" y="109"/>
                </a:cubicBezTo>
                <a:cubicBezTo>
                  <a:pt x="134" y="96"/>
                  <a:pt x="128" y="81"/>
                  <a:pt x="128" y="64"/>
                </a:cubicBezTo>
                <a:cubicBezTo>
                  <a:pt x="128" y="47"/>
                  <a:pt x="134" y="32"/>
                  <a:pt x="147" y="19"/>
                </a:cubicBezTo>
                <a:cubicBezTo>
                  <a:pt x="160" y="6"/>
                  <a:pt x="175" y="0"/>
                  <a:pt x="192" y="0"/>
                </a:cubicBezTo>
                <a:cubicBezTo>
                  <a:pt x="209" y="0"/>
                  <a:pt x="224" y="6"/>
                  <a:pt x="237" y="19"/>
                </a:cubicBezTo>
                <a:cubicBezTo>
                  <a:pt x="250" y="32"/>
                  <a:pt x="256" y="47"/>
                  <a:pt x="256" y="64"/>
                </a:cubicBezTo>
                <a:cubicBezTo>
                  <a:pt x="256" y="81"/>
                  <a:pt x="250" y="96"/>
                  <a:pt x="237" y="109"/>
                </a:cubicBezTo>
                <a:cubicBezTo>
                  <a:pt x="224" y="122"/>
                  <a:pt x="209" y="128"/>
                  <a:pt x="192" y="128"/>
                </a:cubicBezTo>
                <a:close/>
                <a:moveTo>
                  <a:pt x="192" y="203"/>
                </a:moveTo>
                <a:cubicBezTo>
                  <a:pt x="245" y="153"/>
                  <a:pt x="309" y="128"/>
                  <a:pt x="384" y="128"/>
                </a:cubicBezTo>
                <a:cubicBezTo>
                  <a:pt x="384" y="362"/>
                  <a:pt x="384" y="362"/>
                  <a:pt x="384" y="362"/>
                </a:cubicBezTo>
                <a:cubicBezTo>
                  <a:pt x="310" y="362"/>
                  <a:pt x="246" y="387"/>
                  <a:pt x="192" y="438"/>
                </a:cubicBezTo>
                <a:cubicBezTo>
                  <a:pt x="138" y="387"/>
                  <a:pt x="74" y="362"/>
                  <a:pt x="0" y="362"/>
                </a:cubicBezTo>
                <a:cubicBezTo>
                  <a:pt x="0" y="128"/>
                  <a:pt x="0" y="128"/>
                  <a:pt x="0" y="128"/>
                </a:cubicBezTo>
                <a:cubicBezTo>
                  <a:pt x="75" y="128"/>
                  <a:pt x="139" y="153"/>
                  <a:pt x="192" y="2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80"/>
          <p:cNvSpPr>
            <a:spLocks noEditPoints="1"/>
          </p:cNvSpPr>
          <p:nvPr/>
        </p:nvSpPr>
        <p:spPr bwMode="auto">
          <a:xfrm>
            <a:off x="4730510" y="3901922"/>
            <a:ext cx="523494" cy="523494"/>
          </a:xfrm>
          <a:custGeom>
            <a:avLst/>
            <a:gdLst>
              <a:gd name="T0" fmla="*/ 256 w 384"/>
              <a:gd name="T1" fmla="*/ 341 h 384"/>
              <a:gd name="T2" fmla="*/ 256 w 384"/>
              <a:gd name="T3" fmla="*/ 88 h 384"/>
              <a:gd name="T4" fmla="*/ 128 w 384"/>
              <a:gd name="T5" fmla="*/ 43 h 384"/>
              <a:gd name="T6" fmla="*/ 128 w 384"/>
              <a:gd name="T7" fmla="*/ 296 h 384"/>
              <a:gd name="T8" fmla="*/ 256 w 384"/>
              <a:gd name="T9" fmla="*/ 341 h 384"/>
              <a:gd name="T10" fmla="*/ 373 w 384"/>
              <a:gd name="T11" fmla="*/ 0 h 384"/>
              <a:gd name="T12" fmla="*/ 384 w 384"/>
              <a:gd name="T13" fmla="*/ 11 h 384"/>
              <a:gd name="T14" fmla="*/ 384 w 384"/>
              <a:gd name="T15" fmla="*/ 333 h 384"/>
              <a:gd name="T16" fmla="*/ 376 w 384"/>
              <a:gd name="T17" fmla="*/ 343 h 384"/>
              <a:gd name="T18" fmla="*/ 256 w 384"/>
              <a:gd name="T19" fmla="*/ 384 h 384"/>
              <a:gd name="T20" fmla="*/ 128 w 384"/>
              <a:gd name="T21" fmla="*/ 339 h 384"/>
              <a:gd name="T22" fmla="*/ 14 w 384"/>
              <a:gd name="T23" fmla="*/ 383 h 384"/>
              <a:gd name="T24" fmla="*/ 11 w 384"/>
              <a:gd name="T25" fmla="*/ 384 h 384"/>
              <a:gd name="T26" fmla="*/ 0 w 384"/>
              <a:gd name="T27" fmla="*/ 373 h 384"/>
              <a:gd name="T28" fmla="*/ 0 w 384"/>
              <a:gd name="T29" fmla="*/ 51 h 384"/>
              <a:gd name="T30" fmla="*/ 8 w 384"/>
              <a:gd name="T31" fmla="*/ 41 h 384"/>
              <a:gd name="T32" fmla="*/ 128 w 384"/>
              <a:gd name="T33" fmla="*/ 0 h 384"/>
              <a:gd name="T34" fmla="*/ 256 w 384"/>
              <a:gd name="T35" fmla="*/ 45 h 384"/>
              <a:gd name="T36" fmla="*/ 370 w 384"/>
              <a:gd name="T37" fmla="*/ 1 h 384"/>
              <a:gd name="T38" fmla="*/ 373 w 384"/>
              <a:gd name="T3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4" h="384">
                <a:moveTo>
                  <a:pt x="256" y="341"/>
                </a:moveTo>
                <a:cubicBezTo>
                  <a:pt x="256" y="88"/>
                  <a:pt x="256" y="88"/>
                  <a:pt x="256" y="88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8" y="296"/>
                  <a:pt x="128" y="296"/>
                  <a:pt x="128" y="296"/>
                </a:cubicBezTo>
                <a:lnTo>
                  <a:pt x="256" y="341"/>
                </a:lnTo>
                <a:close/>
                <a:moveTo>
                  <a:pt x="373" y="0"/>
                </a:moveTo>
                <a:cubicBezTo>
                  <a:pt x="380" y="0"/>
                  <a:pt x="384" y="4"/>
                  <a:pt x="384" y="11"/>
                </a:cubicBezTo>
                <a:cubicBezTo>
                  <a:pt x="384" y="333"/>
                  <a:pt x="384" y="333"/>
                  <a:pt x="384" y="333"/>
                </a:cubicBezTo>
                <a:cubicBezTo>
                  <a:pt x="384" y="338"/>
                  <a:pt x="381" y="342"/>
                  <a:pt x="376" y="343"/>
                </a:cubicBezTo>
                <a:cubicBezTo>
                  <a:pt x="256" y="384"/>
                  <a:pt x="256" y="384"/>
                  <a:pt x="256" y="384"/>
                </a:cubicBezTo>
                <a:cubicBezTo>
                  <a:pt x="128" y="339"/>
                  <a:pt x="128" y="339"/>
                  <a:pt x="128" y="339"/>
                </a:cubicBezTo>
                <a:cubicBezTo>
                  <a:pt x="14" y="383"/>
                  <a:pt x="14" y="383"/>
                  <a:pt x="14" y="383"/>
                </a:cubicBezTo>
                <a:cubicBezTo>
                  <a:pt x="11" y="384"/>
                  <a:pt x="11" y="384"/>
                  <a:pt x="11" y="384"/>
                </a:cubicBezTo>
                <a:cubicBezTo>
                  <a:pt x="4" y="384"/>
                  <a:pt x="0" y="380"/>
                  <a:pt x="0" y="373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6"/>
                  <a:pt x="3" y="42"/>
                  <a:pt x="8" y="41"/>
                </a:cubicBezTo>
                <a:cubicBezTo>
                  <a:pt x="128" y="0"/>
                  <a:pt x="128" y="0"/>
                  <a:pt x="128" y="0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370" y="1"/>
                  <a:pt x="370" y="1"/>
                  <a:pt x="370" y="1"/>
                </a:cubicBezTo>
                <a:lnTo>
                  <a:pt x="3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81"/>
          <p:cNvSpPr>
            <a:spLocks noEditPoints="1"/>
          </p:cNvSpPr>
          <p:nvPr/>
        </p:nvSpPr>
        <p:spPr bwMode="auto">
          <a:xfrm>
            <a:off x="5544002" y="3843693"/>
            <a:ext cx="640531" cy="640531"/>
          </a:xfrm>
          <a:custGeom>
            <a:avLst/>
            <a:gdLst>
              <a:gd name="T0" fmla="*/ 235 w 470"/>
              <a:gd name="T1" fmla="*/ 384 h 470"/>
              <a:gd name="T2" fmla="*/ 341 w 470"/>
              <a:gd name="T3" fmla="*/ 340 h 470"/>
              <a:gd name="T4" fmla="*/ 384 w 470"/>
              <a:gd name="T5" fmla="*/ 235 h 470"/>
              <a:gd name="T6" fmla="*/ 341 w 470"/>
              <a:gd name="T7" fmla="*/ 129 h 470"/>
              <a:gd name="T8" fmla="*/ 235 w 470"/>
              <a:gd name="T9" fmla="*/ 86 h 470"/>
              <a:gd name="T10" fmla="*/ 130 w 470"/>
              <a:gd name="T11" fmla="*/ 129 h 470"/>
              <a:gd name="T12" fmla="*/ 86 w 470"/>
              <a:gd name="T13" fmla="*/ 235 h 470"/>
              <a:gd name="T14" fmla="*/ 130 w 470"/>
              <a:gd name="T15" fmla="*/ 340 h 470"/>
              <a:gd name="T16" fmla="*/ 235 w 470"/>
              <a:gd name="T17" fmla="*/ 384 h 470"/>
              <a:gd name="T18" fmla="*/ 426 w 470"/>
              <a:gd name="T19" fmla="*/ 214 h 470"/>
              <a:gd name="T20" fmla="*/ 470 w 470"/>
              <a:gd name="T21" fmla="*/ 214 h 470"/>
              <a:gd name="T22" fmla="*/ 470 w 470"/>
              <a:gd name="T23" fmla="*/ 256 h 470"/>
              <a:gd name="T24" fmla="*/ 426 w 470"/>
              <a:gd name="T25" fmla="*/ 256 h 470"/>
              <a:gd name="T26" fmla="*/ 371 w 470"/>
              <a:gd name="T27" fmla="*/ 371 h 470"/>
              <a:gd name="T28" fmla="*/ 256 w 470"/>
              <a:gd name="T29" fmla="*/ 426 h 470"/>
              <a:gd name="T30" fmla="*/ 256 w 470"/>
              <a:gd name="T31" fmla="*/ 470 h 470"/>
              <a:gd name="T32" fmla="*/ 214 w 470"/>
              <a:gd name="T33" fmla="*/ 470 h 470"/>
              <a:gd name="T34" fmla="*/ 214 w 470"/>
              <a:gd name="T35" fmla="*/ 426 h 470"/>
              <a:gd name="T36" fmla="*/ 99 w 470"/>
              <a:gd name="T37" fmla="*/ 371 h 470"/>
              <a:gd name="T38" fmla="*/ 44 w 470"/>
              <a:gd name="T39" fmla="*/ 256 h 470"/>
              <a:gd name="T40" fmla="*/ 0 w 470"/>
              <a:gd name="T41" fmla="*/ 256 h 470"/>
              <a:gd name="T42" fmla="*/ 0 w 470"/>
              <a:gd name="T43" fmla="*/ 214 h 470"/>
              <a:gd name="T44" fmla="*/ 44 w 470"/>
              <a:gd name="T45" fmla="*/ 214 h 470"/>
              <a:gd name="T46" fmla="*/ 99 w 470"/>
              <a:gd name="T47" fmla="*/ 99 h 470"/>
              <a:gd name="T48" fmla="*/ 214 w 470"/>
              <a:gd name="T49" fmla="*/ 44 h 470"/>
              <a:gd name="T50" fmla="*/ 214 w 470"/>
              <a:gd name="T51" fmla="*/ 0 h 470"/>
              <a:gd name="T52" fmla="*/ 256 w 470"/>
              <a:gd name="T53" fmla="*/ 0 h 470"/>
              <a:gd name="T54" fmla="*/ 256 w 470"/>
              <a:gd name="T55" fmla="*/ 44 h 470"/>
              <a:gd name="T56" fmla="*/ 371 w 470"/>
              <a:gd name="T57" fmla="*/ 99 h 470"/>
              <a:gd name="T58" fmla="*/ 426 w 470"/>
              <a:gd name="T59" fmla="*/ 214 h 470"/>
              <a:gd name="T60" fmla="*/ 235 w 470"/>
              <a:gd name="T61" fmla="*/ 150 h 470"/>
              <a:gd name="T62" fmla="*/ 295 w 470"/>
              <a:gd name="T63" fmla="*/ 175 h 470"/>
              <a:gd name="T64" fmla="*/ 320 w 470"/>
              <a:gd name="T65" fmla="*/ 235 h 470"/>
              <a:gd name="T66" fmla="*/ 295 w 470"/>
              <a:gd name="T67" fmla="*/ 295 h 470"/>
              <a:gd name="T68" fmla="*/ 235 w 470"/>
              <a:gd name="T69" fmla="*/ 320 h 470"/>
              <a:gd name="T70" fmla="*/ 175 w 470"/>
              <a:gd name="T71" fmla="*/ 295 h 470"/>
              <a:gd name="T72" fmla="*/ 150 w 470"/>
              <a:gd name="T73" fmla="*/ 235 h 470"/>
              <a:gd name="T74" fmla="*/ 175 w 470"/>
              <a:gd name="T75" fmla="*/ 175 h 470"/>
              <a:gd name="T76" fmla="*/ 235 w 470"/>
              <a:gd name="T77" fmla="*/ 15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0" h="470">
                <a:moveTo>
                  <a:pt x="235" y="384"/>
                </a:moveTo>
                <a:cubicBezTo>
                  <a:pt x="276" y="384"/>
                  <a:pt x="312" y="369"/>
                  <a:pt x="341" y="340"/>
                </a:cubicBezTo>
                <a:cubicBezTo>
                  <a:pt x="370" y="311"/>
                  <a:pt x="384" y="276"/>
                  <a:pt x="384" y="235"/>
                </a:cubicBezTo>
                <a:cubicBezTo>
                  <a:pt x="384" y="194"/>
                  <a:pt x="370" y="158"/>
                  <a:pt x="341" y="129"/>
                </a:cubicBezTo>
                <a:cubicBezTo>
                  <a:pt x="312" y="100"/>
                  <a:pt x="276" y="86"/>
                  <a:pt x="235" y="86"/>
                </a:cubicBezTo>
                <a:cubicBezTo>
                  <a:pt x="194" y="86"/>
                  <a:pt x="159" y="100"/>
                  <a:pt x="130" y="129"/>
                </a:cubicBezTo>
                <a:cubicBezTo>
                  <a:pt x="101" y="158"/>
                  <a:pt x="86" y="194"/>
                  <a:pt x="86" y="235"/>
                </a:cubicBezTo>
                <a:cubicBezTo>
                  <a:pt x="86" y="276"/>
                  <a:pt x="101" y="311"/>
                  <a:pt x="130" y="340"/>
                </a:cubicBezTo>
                <a:cubicBezTo>
                  <a:pt x="159" y="369"/>
                  <a:pt x="194" y="384"/>
                  <a:pt x="235" y="384"/>
                </a:cubicBezTo>
                <a:close/>
                <a:moveTo>
                  <a:pt x="426" y="214"/>
                </a:moveTo>
                <a:cubicBezTo>
                  <a:pt x="470" y="214"/>
                  <a:pt x="470" y="214"/>
                  <a:pt x="470" y="214"/>
                </a:cubicBezTo>
                <a:cubicBezTo>
                  <a:pt x="470" y="256"/>
                  <a:pt x="470" y="256"/>
                  <a:pt x="470" y="256"/>
                </a:cubicBezTo>
                <a:cubicBezTo>
                  <a:pt x="426" y="256"/>
                  <a:pt x="426" y="256"/>
                  <a:pt x="426" y="256"/>
                </a:cubicBezTo>
                <a:cubicBezTo>
                  <a:pt x="421" y="301"/>
                  <a:pt x="403" y="339"/>
                  <a:pt x="371" y="371"/>
                </a:cubicBezTo>
                <a:cubicBezTo>
                  <a:pt x="339" y="403"/>
                  <a:pt x="301" y="421"/>
                  <a:pt x="256" y="426"/>
                </a:cubicBezTo>
                <a:cubicBezTo>
                  <a:pt x="256" y="470"/>
                  <a:pt x="256" y="470"/>
                  <a:pt x="256" y="470"/>
                </a:cubicBezTo>
                <a:cubicBezTo>
                  <a:pt x="214" y="470"/>
                  <a:pt x="214" y="470"/>
                  <a:pt x="214" y="470"/>
                </a:cubicBezTo>
                <a:cubicBezTo>
                  <a:pt x="214" y="426"/>
                  <a:pt x="214" y="426"/>
                  <a:pt x="214" y="426"/>
                </a:cubicBezTo>
                <a:cubicBezTo>
                  <a:pt x="169" y="421"/>
                  <a:pt x="131" y="403"/>
                  <a:pt x="99" y="371"/>
                </a:cubicBezTo>
                <a:cubicBezTo>
                  <a:pt x="67" y="339"/>
                  <a:pt x="49" y="301"/>
                  <a:pt x="44" y="256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14"/>
                  <a:pt x="0" y="214"/>
                  <a:pt x="0" y="214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9" y="169"/>
                  <a:pt x="67" y="131"/>
                  <a:pt x="99" y="99"/>
                </a:cubicBezTo>
                <a:cubicBezTo>
                  <a:pt x="131" y="67"/>
                  <a:pt x="169" y="49"/>
                  <a:pt x="214" y="44"/>
                </a:cubicBezTo>
                <a:cubicBezTo>
                  <a:pt x="214" y="0"/>
                  <a:pt x="214" y="0"/>
                  <a:pt x="214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301" y="49"/>
                  <a:pt x="339" y="67"/>
                  <a:pt x="371" y="99"/>
                </a:cubicBezTo>
                <a:cubicBezTo>
                  <a:pt x="403" y="131"/>
                  <a:pt x="421" y="169"/>
                  <a:pt x="426" y="214"/>
                </a:cubicBezTo>
                <a:close/>
                <a:moveTo>
                  <a:pt x="235" y="150"/>
                </a:moveTo>
                <a:cubicBezTo>
                  <a:pt x="258" y="150"/>
                  <a:pt x="278" y="158"/>
                  <a:pt x="295" y="175"/>
                </a:cubicBezTo>
                <a:cubicBezTo>
                  <a:pt x="312" y="192"/>
                  <a:pt x="320" y="212"/>
                  <a:pt x="320" y="235"/>
                </a:cubicBezTo>
                <a:cubicBezTo>
                  <a:pt x="320" y="258"/>
                  <a:pt x="312" y="278"/>
                  <a:pt x="295" y="295"/>
                </a:cubicBezTo>
                <a:cubicBezTo>
                  <a:pt x="278" y="312"/>
                  <a:pt x="258" y="320"/>
                  <a:pt x="235" y="320"/>
                </a:cubicBezTo>
                <a:cubicBezTo>
                  <a:pt x="212" y="320"/>
                  <a:pt x="192" y="312"/>
                  <a:pt x="175" y="295"/>
                </a:cubicBezTo>
                <a:cubicBezTo>
                  <a:pt x="158" y="278"/>
                  <a:pt x="150" y="258"/>
                  <a:pt x="150" y="235"/>
                </a:cubicBezTo>
                <a:cubicBezTo>
                  <a:pt x="150" y="212"/>
                  <a:pt x="158" y="192"/>
                  <a:pt x="175" y="175"/>
                </a:cubicBezTo>
                <a:cubicBezTo>
                  <a:pt x="192" y="158"/>
                  <a:pt x="212" y="150"/>
                  <a:pt x="235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82"/>
          <p:cNvSpPr>
            <a:spLocks noEditPoints="1"/>
          </p:cNvSpPr>
          <p:nvPr/>
        </p:nvSpPr>
        <p:spPr bwMode="auto">
          <a:xfrm>
            <a:off x="6533336" y="3873673"/>
            <a:ext cx="406457" cy="580571"/>
          </a:xfrm>
          <a:custGeom>
            <a:avLst/>
            <a:gdLst>
              <a:gd name="T0" fmla="*/ 0 w 298"/>
              <a:gd name="T1" fmla="*/ 384 h 426"/>
              <a:gd name="T2" fmla="*/ 298 w 298"/>
              <a:gd name="T3" fmla="*/ 384 h 426"/>
              <a:gd name="T4" fmla="*/ 298 w 298"/>
              <a:gd name="T5" fmla="*/ 426 h 426"/>
              <a:gd name="T6" fmla="*/ 0 w 298"/>
              <a:gd name="T7" fmla="*/ 426 h 426"/>
              <a:gd name="T8" fmla="*/ 0 w 298"/>
              <a:gd name="T9" fmla="*/ 384 h 426"/>
              <a:gd name="T10" fmla="*/ 106 w 298"/>
              <a:gd name="T11" fmla="*/ 128 h 426"/>
              <a:gd name="T12" fmla="*/ 119 w 298"/>
              <a:gd name="T13" fmla="*/ 157 h 426"/>
              <a:gd name="T14" fmla="*/ 149 w 298"/>
              <a:gd name="T15" fmla="*/ 170 h 426"/>
              <a:gd name="T16" fmla="*/ 180 w 298"/>
              <a:gd name="T17" fmla="*/ 157 h 426"/>
              <a:gd name="T18" fmla="*/ 192 w 298"/>
              <a:gd name="T19" fmla="*/ 128 h 426"/>
              <a:gd name="T20" fmla="*/ 179 w 298"/>
              <a:gd name="T21" fmla="*/ 98 h 426"/>
              <a:gd name="T22" fmla="*/ 149 w 298"/>
              <a:gd name="T23" fmla="*/ 85 h 426"/>
              <a:gd name="T24" fmla="*/ 119 w 298"/>
              <a:gd name="T25" fmla="*/ 98 h 426"/>
              <a:gd name="T26" fmla="*/ 106 w 298"/>
              <a:gd name="T27" fmla="*/ 128 h 426"/>
              <a:gd name="T28" fmla="*/ 277 w 298"/>
              <a:gd name="T29" fmla="*/ 128 h 426"/>
              <a:gd name="T30" fmla="*/ 245 w 298"/>
              <a:gd name="T31" fmla="*/ 229 h 426"/>
              <a:gd name="T32" fmla="*/ 181 w 298"/>
              <a:gd name="T33" fmla="*/ 325 h 426"/>
              <a:gd name="T34" fmla="*/ 149 w 298"/>
              <a:gd name="T35" fmla="*/ 362 h 426"/>
              <a:gd name="T36" fmla="*/ 114 w 298"/>
              <a:gd name="T37" fmla="*/ 321 h 426"/>
              <a:gd name="T38" fmla="*/ 57 w 298"/>
              <a:gd name="T39" fmla="*/ 233 h 426"/>
              <a:gd name="T40" fmla="*/ 21 w 298"/>
              <a:gd name="T41" fmla="*/ 128 h 426"/>
              <a:gd name="T42" fmla="*/ 59 w 298"/>
              <a:gd name="T43" fmla="*/ 37 h 426"/>
              <a:gd name="T44" fmla="*/ 149 w 298"/>
              <a:gd name="T45" fmla="*/ 0 h 426"/>
              <a:gd name="T46" fmla="*/ 240 w 298"/>
              <a:gd name="T47" fmla="*/ 37 h 426"/>
              <a:gd name="T48" fmla="*/ 277 w 298"/>
              <a:gd name="T49" fmla="*/ 128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8" h="426">
                <a:moveTo>
                  <a:pt x="0" y="384"/>
                </a:moveTo>
                <a:cubicBezTo>
                  <a:pt x="298" y="384"/>
                  <a:pt x="298" y="384"/>
                  <a:pt x="298" y="384"/>
                </a:cubicBezTo>
                <a:cubicBezTo>
                  <a:pt x="298" y="426"/>
                  <a:pt x="298" y="426"/>
                  <a:pt x="298" y="426"/>
                </a:cubicBezTo>
                <a:cubicBezTo>
                  <a:pt x="0" y="426"/>
                  <a:pt x="0" y="426"/>
                  <a:pt x="0" y="426"/>
                </a:cubicBezTo>
                <a:lnTo>
                  <a:pt x="0" y="384"/>
                </a:lnTo>
                <a:close/>
                <a:moveTo>
                  <a:pt x="106" y="128"/>
                </a:moveTo>
                <a:cubicBezTo>
                  <a:pt x="106" y="139"/>
                  <a:pt x="110" y="149"/>
                  <a:pt x="119" y="157"/>
                </a:cubicBezTo>
                <a:cubicBezTo>
                  <a:pt x="128" y="166"/>
                  <a:pt x="138" y="170"/>
                  <a:pt x="149" y="170"/>
                </a:cubicBezTo>
                <a:cubicBezTo>
                  <a:pt x="161" y="170"/>
                  <a:pt x="171" y="166"/>
                  <a:pt x="180" y="157"/>
                </a:cubicBezTo>
                <a:cubicBezTo>
                  <a:pt x="188" y="149"/>
                  <a:pt x="192" y="139"/>
                  <a:pt x="192" y="128"/>
                </a:cubicBezTo>
                <a:cubicBezTo>
                  <a:pt x="192" y="117"/>
                  <a:pt x="188" y="107"/>
                  <a:pt x="179" y="98"/>
                </a:cubicBezTo>
                <a:cubicBezTo>
                  <a:pt x="170" y="89"/>
                  <a:pt x="160" y="85"/>
                  <a:pt x="149" y="85"/>
                </a:cubicBezTo>
                <a:cubicBezTo>
                  <a:pt x="138" y="85"/>
                  <a:pt x="128" y="89"/>
                  <a:pt x="119" y="98"/>
                </a:cubicBezTo>
                <a:cubicBezTo>
                  <a:pt x="110" y="107"/>
                  <a:pt x="106" y="117"/>
                  <a:pt x="106" y="128"/>
                </a:cubicBezTo>
                <a:close/>
                <a:moveTo>
                  <a:pt x="277" y="128"/>
                </a:moveTo>
                <a:cubicBezTo>
                  <a:pt x="277" y="157"/>
                  <a:pt x="266" y="190"/>
                  <a:pt x="245" y="229"/>
                </a:cubicBezTo>
                <a:cubicBezTo>
                  <a:pt x="224" y="268"/>
                  <a:pt x="202" y="300"/>
                  <a:pt x="181" y="325"/>
                </a:cubicBezTo>
                <a:cubicBezTo>
                  <a:pt x="149" y="362"/>
                  <a:pt x="149" y="362"/>
                  <a:pt x="149" y="362"/>
                </a:cubicBezTo>
                <a:cubicBezTo>
                  <a:pt x="140" y="352"/>
                  <a:pt x="128" y="338"/>
                  <a:pt x="114" y="321"/>
                </a:cubicBezTo>
                <a:cubicBezTo>
                  <a:pt x="99" y="304"/>
                  <a:pt x="80" y="274"/>
                  <a:pt x="57" y="233"/>
                </a:cubicBezTo>
                <a:cubicBezTo>
                  <a:pt x="33" y="192"/>
                  <a:pt x="21" y="157"/>
                  <a:pt x="21" y="128"/>
                </a:cubicBezTo>
                <a:cubicBezTo>
                  <a:pt x="21" y="93"/>
                  <a:pt x="34" y="62"/>
                  <a:pt x="59" y="37"/>
                </a:cubicBezTo>
                <a:cubicBezTo>
                  <a:pt x="84" y="12"/>
                  <a:pt x="114" y="0"/>
                  <a:pt x="149" y="0"/>
                </a:cubicBezTo>
                <a:cubicBezTo>
                  <a:pt x="184" y="0"/>
                  <a:pt x="215" y="12"/>
                  <a:pt x="240" y="37"/>
                </a:cubicBezTo>
                <a:cubicBezTo>
                  <a:pt x="265" y="62"/>
                  <a:pt x="277" y="93"/>
                  <a:pt x="27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83"/>
          <p:cNvSpPr>
            <a:spLocks noEditPoints="1"/>
          </p:cNvSpPr>
          <p:nvPr/>
        </p:nvSpPr>
        <p:spPr bwMode="auto">
          <a:xfrm>
            <a:off x="7405633" y="3873673"/>
            <a:ext cx="405881" cy="580571"/>
          </a:xfrm>
          <a:custGeom>
            <a:avLst/>
            <a:gdLst>
              <a:gd name="T0" fmla="*/ 149 w 298"/>
              <a:gd name="T1" fmla="*/ 202 h 426"/>
              <a:gd name="T2" fmla="*/ 187 w 298"/>
              <a:gd name="T3" fmla="*/ 186 h 426"/>
              <a:gd name="T4" fmla="*/ 202 w 298"/>
              <a:gd name="T5" fmla="*/ 149 h 426"/>
              <a:gd name="T6" fmla="*/ 187 w 298"/>
              <a:gd name="T7" fmla="*/ 111 h 426"/>
              <a:gd name="T8" fmla="*/ 149 w 298"/>
              <a:gd name="T9" fmla="*/ 96 h 426"/>
              <a:gd name="T10" fmla="*/ 112 w 298"/>
              <a:gd name="T11" fmla="*/ 111 h 426"/>
              <a:gd name="T12" fmla="*/ 96 w 298"/>
              <a:gd name="T13" fmla="*/ 149 h 426"/>
              <a:gd name="T14" fmla="*/ 112 w 298"/>
              <a:gd name="T15" fmla="*/ 186 h 426"/>
              <a:gd name="T16" fmla="*/ 149 w 298"/>
              <a:gd name="T17" fmla="*/ 202 h 426"/>
              <a:gd name="T18" fmla="*/ 149 w 298"/>
              <a:gd name="T19" fmla="*/ 0 h 426"/>
              <a:gd name="T20" fmla="*/ 255 w 298"/>
              <a:gd name="T21" fmla="*/ 43 h 426"/>
              <a:gd name="T22" fmla="*/ 298 w 298"/>
              <a:gd name="T23" fmla="*/ 149 h 426"/>
              <a:gd name="T24" fmla="*/ 283 w 298"/>
              <a:gd name="T25" fmla="*/ 220 h 426"/>
              <a:gd name="T26" fmla="*/ 245 w 298"/>
              <a:gd name="T27" fmla="*/ 295 h 426"/>
              <a:gd name="T28" fmla="*/ 202 w 298"/>
              <a:gd name="T29" fmla="*/ 360 h 426"/>
              <a:gd name="T30" fmla="*/ 165 w 298"/>
              <a:gd name="T31" fmla="*/ 409 h 426"/>
              <a:gd name="T32" fmla="*/ 149 w 298"/>
              <a:gd name="T33" fmla="*/ 426 h 426"/>
              <a:gd name="T34" fmla="*/ 133 w 298"/>
              <a:gd name="T35" fmla="*/ 407 h 426"/>
              <a:gd name="T36" fmla="*/ 97 w 298"/>
              <a:gd name="T37" fmla="*/ 361 h 426"/>
              <a:gd name="T38" fmla="*/ 52 w 298"/>
              <a:gd name="T39" fmla="*/ 294 h 426"/>
              <a:gd name="T40" fmla="*/ 16 w 298"/>
              <a:gd name="T41" fmla="*/ 221 h 426"/>
              <a:gd name="T42" fmla="*/ 0 w 298"/>
              <a:gd name="T43" fmla="*/ 149 h 426"/>
              <a:gd name="T44" fmla="*/ 44 w 298"/>
              <a:gd name="T45" fmla="*/ 43 h 426"/>
              <a:gd name="T46" fmla="*/ 149 w 298"/>
              <a:gd name="T47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8" h="426">
                <a:moveTo>
                  <a:pt x="149" y="202"/>
                </a:moveTo>
                <a:cubicBezTo>
                  <a:pt x="164" y="202"/>
                  <a:pt x="176" y="197"/>
                  <a:pt x="187" y="186"/>
                </a:cubicBezTo>
                <a:cubicBezTo>
                  <a:pt x="197" y="176"/>
                  <a:pt x="202" y="164"/>
                  <a:pt x="202" y="149"/>
                </a:cubicBezTo>
                <a:cubicBezTo>
                  <a:pt x="202" y="134"/>
                  <a:pt x="197" y="122"/>
                  <a:pt x="187" y="111"/>
                </a:cubicBezTo>
                <a:cubicBezTo>
                  <a:pt x="176" y="101"/>
                  <a:pt x="164" y="96"/>
                  <a:pt x="149" y="96"/>
                </a:cubicBezTo>
                <a:cubicBezTo>
                  <a:pt x="134" y="96"/>
                  <a:pt x="122" y="101"/>
                  <a:pt x="112" y="111"/>
                </a:cubicBezTo>
                <a:cubicBezTo>
                  <a:pt x="101" y="122"/>
                  <a:pt x="96" y="134"/>
                  <a:pt x="96" y="149"/>
                </a:cubicBezTo>
                <a:cubicBezTo>
                  <a:pt x="96" y="164"/>
                  <a:pt x="101" y="176"/>
                  <a:pt x="112" y="186"/>
                </a:cubicBezTo>
                <a:cubicBezTo>
                  <a:pt x="122" y="197"/>
                  <a:pt x="134" y="202"/>
                  <a:pt x="149" y="202"/>
                </a:cubicBezTo>
                <a:close/>
                <a:moveTo>
                  <a:pt x="149" y="0"/>
                </a:moveTo>
                <a:cubicBezTo>
                  <a:pt x="190" y="0"/>
                  <a:pt x="226" y="14"/>
                  <a:pt x="255" y="43"/>
                </a:cubicBezTo>
                <a:cubicBezTo>
                  <a:pt x="284" y="72"/>
                  <a:pt x="298" y="108"/>
                  <a:pt x="298" y="149"/>
                </a:cubicBezTo>
                <a:cubicBezTo>
                  <a:pt x="298" y="170"/>
                  <a:pt x="293" y="193"/>
                  <a:pt x="283" y="220"/>
                </a:cubicBezTo>
                <a:cubicBezTo>
                  <a:pt x="272" y="247"/>
                  <a:pt x="260" y="272"/>
                  <a:pt x="245" y="295"/>
                </a:cubicBezTo>
                <a:cubicBezTo>
                  <a:pt x="230" y="318"/>
                  <a:pt x="216" y="340"/>
                  <a:pt x="202" y="360"/>
                </a:cubicBezTo>
                <a:cubicBezTo>
                  <a:pt x="187" y="381"/>
                  <a:pt x="175" y="397"/>
                  <a:pt x="165" y="409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5" y="421"/>
                  <a:pt x="140" y="415"/>
                  <a:pt x="133" y="407"/>
                </a:cubicBezTo>
                <a:cubicBezTo>
                  <a:pt x="126" y="400"/>
                  <a:pt x="114" y="384"/>
                  <a:pt x="97" y="361"/>
                </a:cubicBezTo>
                <a:cubicBezTo>
                  <a:pt x="80" y="338"/>
                  <a:pt x="65" y="316"/>
                  <a:pt x="52" y="294"/>
                </a:cubicBezTo>
                <a:cubicBezTo>
                  <a:pt x="39" y="273"/>
                  <a:pt x="27" y="248"/>
                  <a:pt x="16" y="221"/>
                </a:cubicBezTo>
                <a:cubicBezTo>
                  <a:pt x="5" y="194"/>
                  <a:pt x="0" y="170"/>
                  <a:pt x="0" y="149"/>
                </a:cubicBezTo>
                <a:cubicBezTo>
                  <a:pt x="0" y="108"/>
                  <a:pt x="15" y="72"/>
                  <a:pt x="44" y="43"/>
                </a:cubicBezTo>
                <a:cubicBezTo>
                  <a:pt x="73" y="14"/>
                  <a:pt x="108" y="0"/>
                  <a:pt x="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4"/>
          <p:cNvSpPr>
            <a:spLocks noEditPoints="1"/>
          </p:cNvSpPr>
          <p:nvPr/>
        </p:nvSpPr>
        <p:spPr bwMode="auto">
          <a:xfrm>
            <a:off x="8247375" y="3873673"/>
            <a:ext cx="494667" cy="580571"/>
          </a:xfrm>
          <a:custGeom>
            <a:avLst/>
            <a:gdLst>
              <a:gd name="T0" fmla="*/ 267 w 363"/>
              <a:gd name="T1" fmla="*/ 85 h 426"/>
              <a:gd name="T2" fmla="*/ 237 w 363"/>
              <a:gd name="T3" fmla="*/ 72 h 426"/>
              <a:gd name="T4" fmla="*/ 224 w 363"/>
              <a:gd name="T5" fmla="*/ 42 h 426"/>
              <a:gd name="T6" fmla="*/ 237 w 363"/>
              <a:gd name="T7" fmla="*/ 12 h 426"/>
              <a:gd name="T8" fmla="*/ 267 w 363"/>
              <a:gd name="T9" fmla="*/ 0 h 426"/>
              <a:gd name="T10" fmla="*/ 298 w 363"/>
              <a:gd name="T11" fmla="*/ 12 h 426"/>
              <a:gd name="T12" fmla="*/ 310 w 363"/>
              <a:gd name="T13" fmla="*/ 42 h 426"/>
              <a:gd name="T14" fmla="*/ 298 w 363"/>
              <a:gd name="T15" fmla="*/ 72 h 426"/>
              <a:gd name="T16" fmla="*/ 267 w 363"/>
              <a:gd name="T17" fmla="*/ 85 h 426"/>
              <a:gd name="T18" fmla="*/ 75 w 363"/>
              <a:gd name="T19" fmla="*/ 85 h 426"/>
              <a:gd name="T20" fmla="*/ 45 w 363"/>
              <a:gd name="T21" fmla="*/ 72 h 426"/>
              <a:gd name="T22" fmla="*/ 32 w 363"/>
              <a:gd name="T23" fmla="*/ 42 h 426"/>
              <a:gd name="T24" fmla="*/ 45 w 363"/>
              <a:gd name="T25" fmla="*/ 12 h 426"/>
              <a:gd name="T26" fmla="*/ 75 w 363"/>
              <a:gd name="T27" fmla="*/ 0 h 426"/>
              <a:gd name="T28" fmla="*/ 106 w 363"/>
              <a:gd name="T29" fmla="*/ 12 h 426"/>
              <a:gd name="T30" fmla="*/ 118 w 363"/>
              <a:gd name="T31" fmla="*/ 42 h 426"/>
              <a:gd name="T32" fmla="*/ 106 w 363"/>
              <a:gd name="T33" fmla="*/ 72 h 426"/>
              <a:gd name="T34" fmla="*/ 75 w 363"/>
              <a:gd name="T35" fmla="*/ 85 h 426"/>
              <a:gd name="T36" fmla="*/ 299 w 363"/>
              <a:gd name="T37" fmla="*/ 426 h 426"/>
              <a:gd name="T38" fmla="*/ 235 w 363"/>
              <a:gd name="T39" fmla="*/ 426 h 426"/>
              <a:gd name="T40" fmla="*/ 235 w 363"/>
              <a:gd name="T41" fmla="*/ 298 h 426"/>
              <a:gd name="T42" fmla="*/ 171 w 363"/>
              <a:gd name="T43" fmla="*/ 298 h 426"/>
              <a:gd name="T44" fmla="*/ 225 w 363"/>
              <a:gd name="T45" fmla="*/ 136 h 426"/>
              <a:gd name="T46" fmla="*/ 266 w 363"/>
              <a:gd name="T47" fmla="*/ 106 h 426"/>
              <a:gd name="T48" fmla="*/ 268 w 363"/>
              <a:gd name="T49" fmla="*/ 106 h 426"/>
              <a:gd name="T50" fmla="*/ 309 w 363"/>
              <a:gd name="T51" fmla="*/ 136 h 426"/>
              <a:gd name="T52" fmla="*/ 363 w 363"/>
              <a:gd name="T53" fmla="*/ 298 h 426"/>
              <a:gd name="T54" fmla="*/ 299 w 363"/>
              <a:gd name="T55" fmla="*/ 298 h 426"/>
              <a:gd name="T56" fmla="*/ 299 w 363"/>
              <a:gd name="T57" fmla="*/ 426 h 426"/>
              <a:gd name="T58" fmla="*/ 32 w 363"/>
              <a:gd name="T59" fmla="*/ 426 h 426"/>
              <a:gd name="T60" fmla="*/ 32 w 363"/>
              <a:gd name="T61" fmla="*/ 266 h 426"/>
              <a:gd name="T62" fmla="*/ 0 w 363"/>
              <a:gd name="T63" fmla="*/ 266 h 426"/>
              <a:gd name="T64" fmla="*/ 0 w 363"/>
              <a:gd name="T65" fmla="*/ 149 h 426"/>
              <a:gd name="T66" fmla="*/ 13 w 363"/>
              <a:gd name="T67" fmla="*/ 119 h 426"/>
              <a:gd name="T68" fmla="*/ 43 w 363"/>
              <a:gd name="T69" fmla="*/ 106 h 426"/>
              <a:gd name="T70" fmla="*/ 107 w 363"/>
              <a:gd name="T71" fmla="*/ 106 h 426"/>
              <a:gd name="T72" fmla="*/ 137 w 363"/>
              <a:gd name="T73" fmla="*/ 119 h 426"/>
              <a:gd name="T74" fmla="*/ 150 w 363"/>
              <a:gd name="T75" fmla="*/ 149 h 426"/>
              <a:gd name="T76" fmla="*/ 150 w 363"/>
              <a:gd name="T77" fmla="*/ 266 h 426"/>
              <a:gd name="T78" fmla="*/ 118 w 363"/>
              <a:gd name="T79" fmla="*/ 266 h 426"/>
              <a:gd name="T80" fmla="*/ 118 w 363"/>
              <a:gd name="T81" fmla="*/ 426 h 426"/>
              <a:gd name="T82" fmla="*/ 32 w 363"/>
              <a:gd name="T8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3" h="426">
                <a:moveTo>
                  <a:pt x="267" y="85"/>
                </a:moveTo>
                <a:cubicBezTo>
                  <a:pt x="255" y="85"/>
                  <a:pt x="245" y="81"/>
                  <a:pt x="237" y="72"/>
                </a:cubicBezTo>
                <a:cubicBezTo>
                  <a:pt x="228" y="64"/>
                  <a:pt x="224" y="54"/>
                  <a:pt x="224" y="42"/>
                </a:cubicBezTo>
                <a:cubicBezTo>
                  <a:pt x="224" y="30"/>
                  <a:pt x="228" y="20"/>
                  <a:pt x="237" y="12"/>
                </a:cubicBezTo>
                <a:cubicBezTo>
                  <a:pt x="245" y="4"/>
                  <a:pt x="255" y="0"/>
                  <a:pt x="267" y="0"/>
                </a:cubicBezTo>
                <a:cubicBezTo>
                  <a:pt x="279" y="0"/>
                  <a:pt x="289" y="4"/>
                  <a:pt x="298" y="12"/>
                </a:cubicBezTo>
                <a:cubicBezTo>
                  <a:pt x="306" y="20"/>
                  <a:pt x="310" y="30"/>
                  <a:pt x="310" y="42"/>
                </a:cubicBezTo>
                <a:cubicBezTo>
                  <a:pt x="310" y="54"/>
                  <a:pt x="306" y="64"/>
                  <a:pt x="298" y="72"/>
                </a:cubicBezTo>
                <a:cubicBezTo>
                  <a:pt x="289" y="81"/>
                  <a:pt x="279" y="85"/>
                  <a:pt x="267" y="85"/>
                </a:cubicBezTo>
                <a:close/>
                <a:moveTo>
                  <a:pt x="75" y="85"/>
                </a:moveTo>
                <a:cubicBezTo>
                  <a:pt x="63" y="85"/>
                  <a:pt x="53" y="81"/>
                  <a:pt x="45" y="72"/>
                </a:cubicBezTo>
                <a:cubicBezTo>
                  <a:pt x="36" y="64"/>
                  <a:pt x="32" y="54"/>
                  <a:pt x="32" y="42"/>
                </a:cubicBezTo>
                <a:cubicBezTo>
                  <a:pt x="32" y="30"/>
                  <a:pt x="36" y="20"/>
                  <a:pt x="45" y="12"/>
                </a:cubicBezTo>
                <a:cubicBezTo>
                  <a:pt x="53" y="4"/>
                  <a:pt x="63" y="0"/>
                  <a:pt x="75" y="0"/>
                </a:cubicBezTo>
                <a:cubicBezTo>
                  <a:pt x="87" y="0"/>
                  <a:pt x="97" y="4"/>
                  <a:pt x="106" y="12"/>
                </a:cubicBezTo>
                <a:cubicBezTo>
                  <a:pt x="114" y="20"/>
                  <a:pt x="118" y="30"/>
                  <a:pt x="118" y="42"/>
                </a:cubicBezTo>
                <a:cubicBezTo>
                  <a:pt x="118" y="54"/>
                  <a:pt x="114" y="64"/>
                  <a:pt x="106" y="72"/>
                </a:cubicBezTo>
                <a:cubicBezTo>
                  <a:pt x="97" y="81"/>
                  <a:pt x="87" y="85"/>
                  <a:pt x="75" y="85"/>
                </a:cubicBezTo>
                <a:close/>
                <a:moveTo>
                  <a:pt x="299" y="426"/>
                </a:moveTo>
                <a:cubicBezTo>
                  <a:pt x="235" y="426"/>
                  <a:pt x="235" y="426"/>
                  <a:pt x="235" y="426"/>
                </a:cubicBezTo>
                <a:cubicBezTo>
                  <a:pt x="235" y="298"/>
                  <a:pt x="235" y="298"/>
                  <a:pt x="235" y="298"/>
                </a:cubicBezTo>
                <a:cubicBezTo>
                  <a:pt x="171" y="298"/>
                  <a:pt x="171" y="298"/>
                  <a:pt x="171" y="298"/>
                </a:cubicBezTo>
                <a:cubicBezTo>
                  <a:pt x="225" y="136"/>
                  <a:pt x="225" y="136"/>
                  <a:pt x="225" y="136"/>
                </a:cubicBezTo>
                <a:cubicBezTo>
                  <a:pt x="232" y="116"/>
                  <a:pt x="246" y="106"/>
                  <a:pt x="266" y="106"/>
                </a:cubicBezTo>
                <a:cubicBezTo>
                  <a:pt x="268" y="106"/>
                  <a:pt x="268" y="106"/>
                  <a:pt x="268" y="106"/>
                </a:cubicBezTo>
                <a:cubicBezTo>
                  <a:pt x="288" y="106"/>
                  <a:pt x="302" y="116"/>
                  <a:pt x="309" y="136"/>
                </a:cubicBezTo>
                <a:cubicBezTo>
                  <a:pt x="363" y="298"/>
                  <a:pt x="363" y="298"/>
                  <a:pt x="363" y="298"/>
                </a:cubicBezTo>
                <a:cubicBezTo>
                  <a:pt x="299" y="298"/>
                  <a:pt x="299" y="298"/>
                  <a:pt x="299" y="298"/>
                </a:cubicBezTo>
                <a:lnTo>
                  <a:pt x="299" y="426"/>
                </a:lnTo>
                <a:close/>
                <a:moveTo>
                  <a:pt x="32" y="426"/>
                </a:moveTo>
                <a:cubicBezTo>
                  <a:pt x="32" y="266"/>
                  <a:pt x="32" y="266"/>
                  <a:pt x="32" y="26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38"/>
                  <a:pt x="4" y="128"/>
                  <a:pt x="13" y="119"/>
                </a:cubicBezTo>
                <a:cubicBezTo>
                  <a:pt x="22" y="110"/>
                  <a:pt x="32" y="106"/>
                  <a:pt x="43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18" y="106"/>
                  <a:pt x="128" y="110"/>
                  <a:pt x="137" y="119"/>
                </a:cubicBezTo>
                <a:cubicBezTo>
                  <a:pt x="146" y="128"/>
                  <a:pt x="150" y="138"/>
                  <a:pt x="150" y="149"/>
                </a:cubicBezTo>
                <a:cubicBezTo>
                  <a:pt x="150" y="266"/>
                  <a:pt x="150" y="266"/>
                  <a:pt x="150" y="26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118" y="426"/>
                  <a:pt x="118" y="426"/>
                  <a:pt x="118" y="426"/>
                </a:cubicBezTo>
                <a:lnTo>
                  <a:pt x="32" y="4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333011" y="4777793"/>
            <a:ext cx="25752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/>
              <a:t>6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8680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4464" y="325612"/>
            <a:ext cx="522000" cy="550169"/>
          </a:xfrm>
          <a:custGeom>
            <a:avLst/>
            <a:gdLst>
              <a:gd name="T0" fmla="*/ 806 w 908"/>
              <a:gd name="T1" fmla="*/ 655 h 957"/>
              <a:gd name="T2" fmla="*/ 806 w 908"/>
              <a:gd name="T3" fmla="*/ 553 h 957"/>
              <a:gd name="T4" fmla="*/ 707 w 908"/>
              <a:gd name="T5" fmla="*/ 553 h 957"/>
              <a:gd name="T6" fmla="*/ 707 w 908"/>
              <a:gd name="T7" fmla="*/ 655 h 957"/>
              <a:gd name="T8" fmla="*/ 806 w 908"/>
              <a:gd name="T9" fmla="*/ 655 h 957"/>
              <a:gd name="T10" fmla="*/ 806 w 908"/>
              <a:gd name="T11" fmla="*/ 856 h 957"/>
              <a:gd name="T12" fmla="*/ 806 w 908"/>
              <a:gd name="T13" fmla="*/ 756 h 957"/>
              <a:gd name="T14" fmla="*/ 707 w 908"/>
              <a:gd name="T15" fmla="*/ 756 h 957"/>
              <a:gd name="T16" fmla="*/ 707 w 908"/>
              <a:gd name="T17" fmla="*/ 856 h 957"/>
              <a:gd name="T18" fmla="*/ 806 w 908"/>
              <a:gd name="T19" fmla="*/ 856 h 957"/>
              <a:gd name="T20" fmla="*/ 504 w 908"/>
              <a:gd name="T21" fmla="*/ 250 h 957"/>
              <a:gd name="T22" fmla="*/ 504 w 908"/>
              <a:gd name="T23" fmla="*/ 151 h 957"/>
              <a:gd name="T24" fmla="*/ 404 w 908"/>
              <a:gd name="T25" fmla="*/ 151 h 957"/>
              <a:gd name="T26" fmla="*/ 404 w 908"/>
              <a:gd name="T27" fmla="*/ 250 h 957"/>
              <a:gd name="T28" fmla="*/ 504 w 908"/>
              <a:gd name="T29" fmla="*/ 250 h 957"/>
              <a:gd name="T30" fmla="*/ 504 w 908"/>
              <a:gd name="T31" fmla="*/ 454 h 957"/>
              <a:gd name="T32" fmla="*/ 504 w 908"/>
              <a:gd name="T33" fmla="*/ 352 h 957"/>
              <a:gd name="T34" fmla="*/ 404 w 908"/>
              <a:gd name="T35" fmla="*/ 352 h 957"/>
              <a:gd name="T36" fmla="*/ 404 w 908"/>
              <a:gd name="T37" fmla="*/ 454 h 957"/>
              <a:gd name="T38" fmla="*/ 504 w 908"/>
              <a:gd name="T39" fmla="*/ 454 h 957"/>
              <a:gd name="T40" fmla="*/ 504 w 908"/>
              <a:gd name="T41" fmla="*/ 655 h 957"/>
              <a:gd name="T42" fmla="*/ 504 w 908"/>
              <a:gd name="T43" fmla="*/ 553 h 957"/>
              <a:gd name="T44" fmla="*/ 404 w 908"/>
              <a:gd name="T45" fmla="*/ 553 h 957"/>
              <a:gd name="T46" fmla="*/ 404 w 908"/>
              <a:gd name="T47" fmla="*/ 655 h 957"/>
              <a:gd name="T48" fmla="*/ 504 w 908"/>
              <a:gd name="T49" fmla="*/ 655 h 957"/>
              <a:gd name="T50" fmla="*/ 504 w 908"/>
              <a:gd name="T51" fmla="*/ 856 h 957"/>
              <a:gd name="T52" fmla="*/ 504 w 908"/>
              <a:gd name="T53" fmla="*/ 756 h 957"/>
              <a:gd name="T54" fmla="*/ 404 w 908"/>
              <a:gd name="T55" fmla="*/ 756 h 957"/>
              <a:gd name="T56" fmla="*/ 404 w 908"/>
              <a:gd name="T57" fmla="*/ 856 h 957"/>
              <a:gd name="T58" fmla="*/ 504 w 908"/>
              <a:gd name="T59" fmla="*/ 856 h 957"/>
              <a:gd name="T60" fmla="*/ 201 w 908"/>
              <a:gd name="T61" fmla="*/ 454 h 957"/>
              <a:gd name="T62" fmla="*/ 201 w 908"/>
              <a:gd name="T63" fmla="*/ 352 h 957"/>
              <a:gd name="T64" fmla="*/ 102 w 908"/>
              <a:gd name="T65" fmla="*/ 352 h 957"/>
              <a:gd name="T66" fmla="*/ 102 w 908"/>
              <a:gd name="T67" fmla="*/ 454 h 957"/>
              <a:gd name="T68" fmla="*/ 201 w 908"/>
              <a:gd name="T69" fmla="*/ 454 h 957"/>
              <a:gd name="T70" fmla="*/ 201 w 908"/>
              <a:gd name="T71" fmla="*/ 655 h 957"/>
              <a:gd name="T72" fmla="*/ 201 w 908"/>
              <a:gd name="T73" fmla="*/ 553 h 957"/>
              <a:gd name="T74" fmla="*/ 102 w 908"/>
              <a:gd name="T75" fmla="*/ 553 h 957"/>
              <a:gd name="T76" fmla="*/ 102 w 908"/>
              <a:gd name="T77" fmla="*/ 655 h 957"/>
              <a:gd name="T78" fmla="*/ 201 w 908"/>
              <a:gd name="T79" fmla="*/ 655 h 957"/>
              <a:gd name="T80" fmla="*/ 201 w 908"/>
              <a:gd name="T81" fmla="*/ 856 h 957"/>
              <a:gd name="T82" fmla="*/ 201 w 908"/>
              <a:gd name="T83" fmla="*/ 756 h 957"/>
              <a:gd name="T84" fmla="*/ 102 w 908"/>
              <a:gd name="T85" fmla="*/ 756 h 957"/>
              <a:gd name="T86" fmla="*/ 102 w 908"/>
              <a:gd name="T87" fmla="*/ 856 h 957"/>
              <a:gd name="T88" fmla="*/ 201 w 908"/>
              <a:gd name="T89" fmla="*/ 856 h 957"/>
              <a:gd name="T90" fmla="*/ 605 w 908"/>
              <a:gd name="T91" fmla="*/ 454 h 957"/>
              <a:gd name="T92" fmla="*/ 908 w 908"/>
              <a:gd name="T93" fmla="*/ 454 h 957"/>
              <a:gd name="T94" fmla="*/ 908 w 908"/>
              <a:gd name="T95" fmla="*/ 957 h 957"/>
              <a:gd name="T96" fmla="*/ 0 w 908"/>
              <a:gd name="T97" fmla="*/ 957 h 957"/>
              <a:gd name="T98" fmla="*/ 0 w 908"/>
              <a:gd name="T99" fmla="*/ 250 h 957"/>
              <a:gd name="T100" fmla="*/ 303 w 908"/>
              <a:gd name="T101" fmla="*/ 250 h 957"/>
              <a:gd name="T102" fmla="*/ 303 w 908"/>
              <a:gd name="T103" fmla="*/ 151 h 957"/>
              <a:gd name="T104" fmla="*/ 454 w 908"/>
              <a:gd name="T105" fmla="*/ 0 h 957"/>
              <a:gd name="T106" fmla="*/ 605 w 908"/>
              <a:gd name="T107" fmla="*/ 151 h 957"/>
              <a:gd name="T108" fmla="*/ 605 w 908"/>
              <a:gd name="T109" fmla="*/ 454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8" h="957">
                <a:moveTo>
                  <a:pt x="806" y="655"/>
                </a:moveTo>
                <a:lnTo>
                  <a:pt x="806" y="553"/>
                </a:lnTo>
                <a:lnTo>
                  <a:pt x="707" y="553"/>
                </a:lnTo>
                <a:lnTo>
                  <a:pt x="707" y="655"/>
                </a:lnTo>
                <a:lnTo>
                  <a:pt x="806" y="655"/>
                </a:lnTo>
                <a:close/>
                <a:moveTo>
                  <a:pt x="806" y="856"/>
                </a:moveTo>
                <a:lnTo>
                  <a:pt x="806" y="756"/>
                </a:lnTo>
                <a:lnTo>
                  <a:pt x="707" y="756"/>
                </a:lnTo>
                <a:lnTo>
                  <a:pt x="707" y="856"/>
                </a:lnTo>
                <a:lnTo>
                  <a:pt x="806" y="856"/>
                </a:lnTo>
                <a:close/>
                <a:moveTo>
                  <a:pt x="504" y="250"/>
                </a:moveTo>
                <a:lnTo>
                  <a:pt x="504" y="151"/>
                </a:lnTo>
                <a:lnTo>
                  <a:pt x="404" y="151"/>
                </a:lnTo>
                <a:lnTo>
                  <a:pt x="404" y="250"/>
                </a:lnTo>
                <a:lnTo>
                  <a:pt x="504" y="250"/>
                </a:lnTo>
                <a:close/>
                <a:moveTo>
                  <a:pt x="504" y="454"/>
                </a:moveTo>
                <a:lnTo>
                  <a:pt x="504" y="352"/>
                </a:lnTo>
                <a:lnTo>
                  <a:pt x="404" y="352"/>
                </a:lnTo>
                <a:lnTo>
                  <a:pt x="404" y="454"/>
                </a:lnTo>
                <a:lnTo>
                  <a:pt x="504" y="454"/>
                </a:lnTo>
                <a:close/>
                <a:moveTo>
                  <a:pt x="504" y="655"/>
                </a:moveTo>
                <a:lnTo>
                  <a:pt x="504" y="553"/>
                </a:lnTo>
                <a:lnTo>
                  <a:pt x="404" y="553"/>
                </a:lnTo>
                <a:lnTo>
                  <a:pt x="404" y="655"/>
                </a:lnTo>
                <a:lnTo>
                  <a:pt x="504" y="655"/>
                </a:lnTo>
                <a:close/>
                <a:moveTo>
                  <a:pt x="504" y="856"/>
                </a:moveTo>
                <a:lnTo>
                  <a:pt x="504" y="756"/>
                </a:lnTo>
                <a:lnTo>
                  <a:pt x="404" y="756"/>
                </a:lnTo>
                <a:lnTo>
                  <a:pt x="404" y="856"/>
                </a:lnTo>
                <a:lnTo>
                  <a:pt x="504" y="856"/>
                </a:lnTo>
                <a:close/>
                <a:moveTo>
                  <a:pt x="201" y="454"/>
                </a:moveTo>
                <a:lnTo>
                  <a:pt x="201" y="352"/>
                </a:lnTo>
                <a:lnTo>
                  <a:pt x="102" y="352"/>
                </a:lnTo>
                <a:lnTo>
                  <a:pt x="102" y="454"/>
                </a:lnTo>
                <a:lnTo>
                  <a:pt x="201" y="454"/>
                </a:lnTo>
                <a:close/>
                <a:moveTo>
                  <a:pt x="201" y="655"/>
                </a:moveTo>
                <a:lnTo>
                  <a:pt x="201" y="553"/>
                </a:lnTo>
                <a:lnTo>
                  <a:pt x="102" y="553"/>
                </a:lnTo>
                <a:lnTo>
                  <a:pt x="102" y="655"/>
                </a:lnTo>
                <a:lnTo>
                  <a:pt x="201" y="655"/>
                </a:lnTo>
                <a:close/>
                <a:moveTo>
                  <a:pt x="201" y="856"/>
                </a:moveTo>
                <a:lnTo>
                  <a:pt x="201" y="756"/>
                </a:lnTo>
                <a:lnTo>
                  <a:pt x="102" y="756"/>
                </a:lnTo>
                <a:lnTo>
                  <a:pt x="102" y="856"/>
                </a:lnTo>
                <a:lnTo>
                  <a:pt x="201" y="856"/>
                </a:lnTo>
                <a:close/>
                <a:moveTo>
                  <a:pt x="605" y="454"/>
                </a:moveTo>
                <a:lnTo>
                  <a:pt x="908" y="454"/>
                </a:lnTo>
                <a:lnTo>
                  <a:pt x="908" y="957"/>
                </a:lnTo>
                <a:lnTo>
                  <a:pt x="0" y="957"/>
                </a:lnTo>
                <a:lnTo>
                  <a:pt x="0" y="250"/>
                </a:lnTo>
                <a:lnTo>
                  <a:pt x="303" y="250"/>
                </a:lnTo>
                <a:lnTo>
                  <a:pt x="303" y="151"/>
                </a:lnTo>
                <a:lnTo>
                  <a:pt x="454" y="0"/>
                </a:lnTo>
                <a:lnTo>
                  <a:pt x="605" y="151"/>
                </a:lnTo>
                <a:lnTo>
                  <a:pt x="605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195634" y="353782"/>
            <a:ext cx="638702" cy="521999"/>
          </a:xfrm>
          <a:custGeom>
            <a:avLst/>
            <a:gdLst>
              <a:gd name="T0" fmla="*/ 556 w 1111"/>
              <a:gd name="T1" fmla="*/ 0 h 908"/>
              <a:gd name="T2" fmla="*/ 1111 w 1111"/>
              <a:gd name="T3" fmla="*/ 303 h 908"/>
              <a:gd name="T4" fmla="*/ 1111 w 1111"/>
              <a:gd name="T5" fmla="*/ 707 h 908"/>
              <a:gd name="T6" fmla="*/ 1009 w 1111"/>
              <a:gd name="T7" fmla="*/ 707 h 908"/>
              <a:gd name="T8" fmla="*/ 1009 w 1111"/>
              <a:gd name="T9" fmla="*/ 358 h 908"/>
              <a:gd name="T10" fmla="*/ 556 w 1111"/>
              <a:gd name="T11" fmla="*/ 606 h 908"/>
              <a:gd name="T12" fmla="*/ 0 w 1111"/>
              <a:gd name="T13" fmla="*/ 303 h 908"/>
              <a:gd name="T14" fmla="*/ 556 w 1111"/>
              <a:gd name="T15" fmla="*/ 0 h 908"/>
              <a:gd name="T16" fmla="*/ 203 w 1111"/>
              <a:gd name="T17" fmla="*/ 514 h 908"/>
              <a:gd name="T18" fmla="*/ 556 w 1111"/>
              <a:gd name="T19" fmla="*/ 707 h 908"/>
              <a:gd name="T20" fmla="*/ 908 w 1111"/>
              <a:gd name="T21" fmla="*/ 514 h 908"/>
              <a:gd name="T22" fmla="*/ 908 w 1111"/>
              <a:gd name="T23" fmla="*/ 717 h 908"/>
              <a:gd name="T24" fmla="*/ 556 w 1111"/>
              <a:gd name="T25" fmla="*/ 908 h 908"/>
              <a:gd name="T26" fmla="*/ 203 w 1111"/>
              <a:gd name="T27" fmla="*/ 717 h 908"/>
              <a:gd name="T28" fmla="*/ 203 w 1111"/>
              <a:gd name="T29" fmla="*/ 51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1" h="908">
                <a:moveTo>
                  <a:pt x="556" y="0"/>
                </a:moveTo>
                <a:lnTo>
                  <a:pt x="1111" y="303"/>
                </a:lnTo>
                <a:lnTo>
                  <a:pt x="1111" y="707"/>
                </a:lnTo>
                <a:lnTo>
                  <a:pt x="1009" y="707"/>
                </a:lnTo>
                <a:lnTo>
                  <a:pt x="1009" y="358"/>
                </a:lnTo>
                <a:lnTo>
                  <a:pt x="556" y="606"/>
                </a:lnTo>
                <a:lnTo>
                  <a:pt x="0" y="303"/>
                </a:lnTo>
                <a:lnTo>
                  <a:pt x="556" y="0"/>
                </a:lnTo>
                <a:close/>
                <a:moveTo>
                  <a:pt x="203" y="514"/>
                </a:moveTo>
                <a:lnTo>
                  <a:pt x="556" y="707"/>
                </a:lnTo>
                <a:lnTo>
                  <a:pt x="908" y="514"/>
                </a:lnTo>
                <a:lnTo>
                  <a:pt x="908" y="717"/>
                </a:lnTo>
                <a:lnTo>
                  <a:pt x="556" y="908"/>
                </a:lnTo>
                <a:lnTo>
                  <a:pt x="203" y="717"/>
                </a:lnTo>
                <a:lnTo>
                  <a:pt x="203" y="5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123505" y="353782"/>
            <a:ext cx="522000" cy="521999"/>
          </a:xfrm>
          <a:custGeom>
            <a:avLst/>
            <a:gdLst>
              <a:gd name="T0" fmla="*/ 64 w 384"/>
              <a:gd name="T1" fmla="*/ 299 h 384"/>
              <a:gd name="T2" fmla="*/ 64 w 384"/>
              <a:gd name="T3" fmla="*/ 320 h 384"/>
              <a:gd name="T4" fmla="*/ 320 w 384"/>
              <a:gd name="T5" fmla="*/ 320 h 384"/>
              <a:gd name="T6" fmla="*/ 320 w 384"/>
              <a:gd name="T7" fmla="*/ 299 h 384"/>
              <a:gd name="T8" fmla="*/ 276 w 384"/>
              <a:gd name="T9" fmla="*/ 251 h 384"/>
              <a:gd name="T10" fmla="*/ 192 w 384"/>
              <a:gd name="T11" fmla="*/ 233 h 384"/>
              <a:gd name="T12" fmla="*/ 108 w 384"/>
              <a:gd name="T13" fmla="*/ 251 h 384"/>
              <a:gd name="T14" fmla="*/ 64 w 384"/>
              <a:gd name="T15" fmla="*/ 299 h 384"/>
              <a:gd name="T16" fmla="*/ 256 w 384"/>
              <a:gd name="T17" fmla="*/ 128 h 384"/>
              <a:gd name="T18" fmla="*/ 237 w 384"/>
              <a:gd name="T19" fmla="*/ 83 h 384"/>
              <a:gd name="T20" fmla="*/ 192 w 384"/>
              <a:gd name="T21" fmla="*/ 64 h 384"/>
              <a:gd name="T22" fmla="*/ 147 w 384"/>
              <a:gd name="T23" fmla="*/ 83 h 384"/>
              <a:gd name="T24" fmla="*/ 128 w 384"/>
              <a:gd name="T25" fmla="*/ 128 h 384"/>
              <a:gd name="T26" fmla="*/ 147 w 384"/>
              <a:gd name="T27" fmla="*/ 173 h 384"/>
              <a:gd name="T28" fmla="*/ 192 w 384"/>
              <a:gd name="T29" fmla="*/ 192 h 384"/>
              <a:gd name="T30" fmla="*/ 237 w 384"/>
              <a:gd name="T31" fmla="*/ 173 h 384"/>
              <a:gd name="T32" fmla="*/ 256 w 384"/>
              <a:gd name="T33" fmla="*/ 128 h 384"/>
              <a:gd name="T34" fmla="*/ 0 w 384"/>
              <a:gd name="T35" fmla="*/ 43 h 384"/>
              <a:gd name="T36" fmla="*/ 13 w 384"/>
              <a:gd name="T37" fmla="*/ 13 h 384"/>
              <a:gd name="T38" fmla="*/ 43 w 384"/>
              <a:gd name="T39" fmla="*/ 0 h 384"/>
              <a:gd name="T40" fmla="*/ 341 w 384"/>
              <a:gd name="T41" fmla="*/ 0 h 384"/>
              <a:gd name="T42" fmla="*/ 371 w 384"/>
              <a:gd name="T43" fmla="*/ 13 h 384"/>
              <a:gd name="T44" fmla="*/ 384 w 384"/>
              <a:gd name="T45" fmla="*/ 43 h 384"/>
              <a:gd name="T46" fmla="*/ 384 w 384"/>
              <a:gd name="T47" fmla="*/ 341 h 384"/>
              <a:gd name="T48" fmla="*/ 371 w 384"/>
              <a:gd name="T49" fmla="*/ 371 h 384"/>
              <a:gd name="T50" fmla="*/ 341 w 384"/>
              <a:gd name="T51" fmla="*/ 384 h 384"/>
              <a:gd name="T52" fmla="*/ 43 w 384"/>
              <a:gd name="T53" fmla="*/ 384 h 384"/>
              <a:gd name="T54" fmla="*/ 13 w 384"/>
              <a:gd name="T55" fmla="*/ 371 h 384"/>
              <a:gd name="T56" fmla="*/ 0 w 384"/>
              <a:gd name="T57" fmla="*/ 341 h 384"/>
              <a:gd name="T58" fmla="*/ 0 w 384"/>
              <a:gd name="T59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4" h="384">
                <a:moveTo>
                  <a:pt x="64" y="299"/>
                </a:moveTo>
                <a:cubicBezTo>
                  <a:pt x="64" y="320"/>
                  <a:pt x="64" y="320"/>
                  <a:pt x="64" y="320"/>
                </a:cubicBezTo>
                <a:cubicBezTo>
                  <a:pt x="320" y="320"/>
                  <a:pt x="320" y="320"/>
                  <a:pt x="320" y="320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280"/>
                  <a:pt x="305" y="264"/>
                  <a:pt x="276" y="251"/>
                </a:cubicBezTo>
                <a:cubicBezTo>
                  <a:pt x="247" y="239"/>
                  <a:pt x="219" y="233"/>
                  <a:pt x="192" y="233"/>
                </a:cubicBezTo>
                <a:cubicBezTo>
                  <a:pt x="165" y="233"/>
                  <a:pt x="137" y="239"/>
                  <a:pt x="108" y="251"/>
                </a:cubicBezTo>
                <a:cubicBezTo>
                  <a:pt x="79" y="264"/>
                  <a:pt x="64" y="280"/>
                  <a:pt x="64" y="299"/>
                </a:cubicBezTo>
                <a:close/>
                <a:moveTo>
                  <a:pt x="256" y="128"/>
                </a:moveTo>
                <a:cubicBezTo>
                  <a:pt x="256" y="111"/>
                  <a:pt x="250" y="96"/>
                  <a:pt x="237" y="83"/>
                </a:cubicBezTo>
                <a:cubicBezTo>
                  <a:pt x="224" y="70"/>
                  <a:pt x="209" y="64"/>
                  <a:pt x="192" y="64"/>
                </a:cubicBezTo>
                <a:cubicBezTo>
                  <a:pt x="175" y="64"/>
                  <a:pt x="160" y="70"/>
                  <a:pt x="147" y="83"/>
                </a:cubicBezTo>
                <a:cubicBezTo>
                  <a:pt x="134" y="96"/>
                  <a:pt x="128" y="111"/>
                  <a:pt x="128" y="128"/>
                </a:cubicBezTo>
                <a:cubicBezTo>
                  <a:pt x="128" y="145"/>
                  <a:pt x="134" y="160"/>
                  <a:pt x="147" y="173"/>
                </a:cubicBezTo>
                <a:cubicBezTo>
                  <a:pt x="160" y="186"/>
                  <a:pt x="175" y="192"/>
                  <a:pt x="192" y="192"/>
                </a:cubicBezTo>
                <a:cubicBezTo>
                  <a:pt x="209" y="192"/>
                  <a:pt x="224" y="186"/>
                  <a:pt x="237" y="173"/>
                </a:cubicBezTo>
                <a:cubicBezTo>
                  <a:pt x="250" y="160"/>
                  <a:pt x="256" y="145"/>
                  <a:pt x="256" y="128"/>
                </a:cubicBezTo>
                <a:close/>
                <a:moveTo>
                  <a:pt x="0" y="43"/>
                </a:moveTo>
                <a:cubicBezTo>
                  <a:pt x="0" y="32"/>
                  <a:pt x="4" y="22"/>
                  <a:pt x="13" y="13"/>
                </a:cubicBezTo>
                <a:cubicBezTo>
                  <a:pt x="21" y="4"/>
                  <a:pt x="31" y="0"/>
                  <a:pt x="43" y="0"/>
                </a:cubicBezTo>
                <a:cubicBezTo>
                  <a:pt x="341" y="0"/>
                  <a:pt x="341" y="0"/>
                  <a:pt x="341" y="0"/>
                </a:cubicBezTo>
                <a:cubicBezTo>
                  <a:pt x="352" y="0"/>
                  <a:pt x="362" y="4"/>
                  <a:pt x="371" y="13"/>
                </a:cubicBezTo>
                <a:cubicBezTo>
                  <a:pt x="380" y="22"/>
                  <a:pt x="384" y="32"/>
                  <a:pt x="384" y="43"/>
                </a:cubicBezTo>
                <a:cubicBezTo>
                  <a:pt x="384" y="341"/>
                  <a:pt x="384" y="341"/>
                  <a:pt x="384" y="341"/>
                </a:cubicBezTo>
                <a:cubicBezTo>
                  <a:pt x="384" y="352"/>
                  <a:pt x="380" y="362"/>
                  <a:pt x="371" y="371"/>
                </a:cubicBezTo>
                <a:cubicBezTo>
                  <a:pt x="362" y="380"/>
                  <a:pt x="352" y="384"/>
                  <a:pt x="341" y="384"/>
                </a:cubicBezTo>
                <a:cubicBezTo>
                  <a:pt x="43" y="384"/>
                  <a:pt x="43" y="384"/>
                  <a:pt x="43" y="384"/>
                </a:cubicBezTo>
                <a:cubicBezTo>
                  <a:pt x="31" y="384"/>
                  <a:pt x="21" y="380"/>
                  <a:pt x="13" y="371"/>
                </a:cubicBezTo>
                <a:cubicBezTo>
                  <a:pt x="4" y="362"/>
                  <a:pt x="0" y="352"/>
                  <a:pt x="0" y="341"/>
                </a:cubicBez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2964569" y="325612"/>
            <a:ext cx="578914" cy="578914"/>
          </a:xfrm>
          <a:custGeom>
            <a:avLst/>
            <a:gdLst>
              <a:gd name="T0" fmla="*/ 213 w 426"/>
              <a:gd name="T1" fmla="*/ 367 h 426"/>
              <a:gd name="T2" fmla="*/ 341 w 426"/>
              <a:gd name="T3" fmla="*/ 298 h 426"/>
              <a:gd name="T4" fmla="*/ 296 w 426"/>
              <a:gd name="T5" fmla="*/ 251 h 426"/>
              <a:gd name="T6" fmla="*/ 213 w 426"/>
              <a:gd name="T7" fmla="*/ 232 h 426"/>
              <a:gd name="T8" fmla="*/ 130 w 426"/>
              <a:gd name="T9" fmla="*/ 250 h 426"/>
              <a:gd name="T10" fmla="*/ 85 w 426"/>
              <a:gd name="T11" fmla="*/ 298 h 426"/>
              <a:gd name="T12" fmla="*/ 213 w 426"/>
              <a:gd name="T13" fmla="*/ 367 h 426"/>
              <a:gd name="T14" fmla="*/ 213 w 426"/>
              <a:gd name="T15" fmla="*/ 64 h 426"/>
              <a:gd name="T16" fmla="*/ 168 w 426"/>
              <a:gd name="T17" fmla="*/ 83 h 426"/>
              <a:gd name="T18" fmla="*/ 149 w 426"/>
              <a:gd name="T19" fmla="*/ 128 h 426"/>
              <a:gd name="T20" fmla="*/ 168 w 426"/>
              <a:gd name="T21" fmla="*/ 173 h 426"/>
              <a:gd name="T22" fmla="*/ 213 w 426"/>
              <a:gd name="T23" fmla="*/ 192 h 426"/>
              <a:gd name="T24" fmla="*/ 258 w 426"/>
              <a:gd name="T25" fmla="*/ 173 h 426"/>
              <a:gd name="T26" fmla="*/ 277 w 426"/>
              <a:gd name="T27" fmla="*/ 128 h 426"/>
              <a:gd name="T28" fmla="*/ 258 w 426"/>
              <a:gd name="T29" fmla="*/ 83 h 426"/>
              <a:gd name="T30" fmla="*/ 213 w 426"/>
              <a:gd name="T31" fmla="*/ 64 h 426"/>
              <a:gd name="T32" fmla="*/ 213 w 426"/>
              <a:gd name="T33" fmla="*/ 0 h 426"/>
              <a:gd name="T34" fmla="*/ 364 w 426"/>
              <a:gd name="T35" fmla="*/ 62 h 426"/>
              <a:gd name="T36" fmla="*/ 426 w 426"/>
              <a:gd name="T37" fmla="*/ 213 h 426"/>
              <a:gd name="T38" fmla="*/ 364 w 426"/>
              <a:gd name="T39" fmla="*/ 363 h 426"/>
              <a:gd name="T40" fmla="*/ 213 w 426"/>
              <a:gd name="T41" fmla="*/ 426 h 426"/>
              <a:gd name="T42" fmla="*/ 63 w 426"/>
              <a:gd name="T43" fmla="*/ 363 h 426"/>
              <a:gd name="T44" fmla="*/ 0 w 426"/>
              <a:gd name="T45" fmla="*/ 213 h 426"/>
              <a:gd name="T46" fmla="*/ 63 w 426"/>
              <a:gd name="T47" fmla="*/ 62 h 426"/>
              <a:gd name="T48" fmla="*/ 213 w 426"/>
              <a:gd name="T4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6" h="426">
                <a:moveTo>
                  <a:pt x="213" y="367"/>
                </a:moveTo>
                <a:cubicBezTo>
                  <a:pt x="267" y="367"/>
                  <a:pt x="310" y="344"/>
                  <a:pt x="341" y="298"/>
                </a:cubicBezTo>
                <a:cubicBezTo>
                  <a:pt x="340" y="279"/>
                  <a:pt x="325" y="264"/>
                  <a:pt x="296" y="251"/>
                </a:cubicBezTo>
                <a:cubicBezTo>
                  <a:pt x="267" y="238"/>
                  <a:pt x="239" y="232"/>
                  <a:pt x="213" y="232"/>
                </a:cubicBezTo>
                <a:cubicBezTo>
                  <a:pt x="187" y="232"/>
                  <a:pt x="159" y="238"/>
                  <a:pt x="130" y="250"/>
                </a:cubicBezTo>
                <a:cubicBezTo>
                  <a:pt x="101" y="263"/>
                  <a:pt x="86" y="279"/>
                  <a:pt x="85" y="298"/>
                </a:cubicBezTo>
                <a:cubicBezTo>
                  <a:pt x="116" y="344"/>
                  <a:pt x="159" y="367"/>
                  <a:pt x="213" y="367"/>
                </a:cubicBezTo>
                <a:close/>
                <a:moveTo>
                  <a:pt x="213" y="64"/>
                </a:moveTo>
                <a:cubicBezTo>
                  <a:pt x="196" y="64"/>
                  <a:pt x="181" y="70"/>
                  <a:pt x="168" y="83"/>
                </a:cubicBezTo>
                <a:cubicBezTo>
                  <a:pt x="155" y="96"/>
                  <a:pt x="149" y="111"/>
                  <a:pt x="149" y="128"/>
                </a:cubicBezTo>
                <a:cubicBezTo>
                  <a:pt x="149" y="145"/>
                  <a:pt x="155" y="160"/>
                  <a:pt x="168" y="173"/>
                </a:cubicBezTo>
                <a:cubicBezTo>
                  <a:pt x="181" y="186"/>
                  <a:pt x="196" y="192"/>
                  <a:pt x="213" y="192"/>
                </a:cubicBezTo>
                <a:cubicBezTo>
                  <a:pt x="230" y="192"/>
                  <a:pt x="245" y="186"/>
                  <a:pt x="258" y="173"/>
                </a:cubicBezTo>
                <a:cubicBezTo>
                  <a:pt x="271" y="160"/>
                  <a:pt x="277" y="145"/>
                  <a:pt x="277" y="128"/>
                </a:cubicBezTo>
                <a:cubicBezTo>
                  <a:pt x="277" y="111"/>
                  <a:pt x="271" y="96"/>
                  <a:pt x="258" y="83"/>
                </a:cubicBezTo>
                <a:cubicBezTo>
                  <a:pt x="245" y="70"/>
                  <a:pt x="230" y="64"/>
                  <a:pt x="213" y="64"/>
                </a:cubicBezTo>
                <a:close/>
                <a:moveTo>
                  <a:pt x="213" y="0"/>
                </a:moveTo>
                <a:cubicBezTo>
                  <a:pt x="272" y="0"/>
                  <a:pt x="322" y="21"/>
                  <a:pt x="364" y="62"/>
                </a:cubicBezTo>
                <a:cubicBezTo>
                  <a:pt x="405" y="104"/>
                  <a:pt x="426" y="154"/>
                  <a:pt x="426" y="213"/>
                </a:cubicBezTo>
                <a:cubicBezTo>
                  <a:pt x="426" y="272"/>
                  <a:pt x="405" y="322"/>
                  <a:pt x="364" y="363"/>
                </a:cubicBezTo>
                <a:cubicBezTo>
                  <a:pt x="322" y="405"/>
                  <a:pt x="272" y="426"/>
                  <a:pt x="213" y="426"/>
                </a:cubicBezTo>
                <a:cubicBezTo>
                  <a:pt x="154" y="426"/>
                  <a:pt x="104" y="405"/>
                  <a:pt x="63" y="363"/>
                </a:cubicBezTo>
                <a:cubicBezTo>
                  <a:pt x="21" y="322"/>
                  <a:pt x="0" y="272"/>
                  <a:pt x="0" y="213"/>
                </a:cubicBezTo>
                <a:cubicBezTo>
                  <a:pt x="0" y="154"/>
                  <a:pt x="21" y="104"/>
                  <a:pt x="63" y="62"/>
                </a:cubicBezTo>
                <a:cubicBezTo>
                  <a:pt x="104" y="21"/>
                  <a:pt x="154" y="0"/>
                  <a:pt x="2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3834377" y="325612"/>
            <a:ext cx="578914" cy="578914"/>
          </a:xfrm>
          <a:custGeom>
            <a:avLst/>
            <a:gdLst>
              <a:gd name="T0" fmla="*/ 234 w 426"/>
              <a:gd name="T1" fmla="*/ 277 h 426"/>
              <a:gd name="T2" fmla="*/ 234 w 426"/>
              <a:gd name="T3" fmla="*/ 234 h 426"/>
              <a:gd name="T4" fmla="*/ 192 w 426"/>
              <a:gd name="T5" fmla="*/ 234 h 426"/>
              <a:gd name="T6" fmla="*/ 192 w 426"/>
              <a:gd name="T7" fmla="*/ 277 h 426"/>
              <a:gd name="T8" fmla="*/ 234 w 426"/>
              <a:gd name="T9" fmla="*/ 277 h 426"/>
              <a:gd name="T10" fmla="*/ 234 w 426"/>
              <a:gd name="T11" fmla="*/ 192 h 426"/>
              <a:gd name="T12" fmla="*/ 234 w 426"/>
              <a:gd name="T13" fmla="*/ 64 h 426"/>
              <a:gd name="T14" fmla="*/ 192 w 426"/>
              <a:gd name="T15" fmla="*/ 64 h 426"/>
              <a:gd name="T16" fmla="*/ 192 w 426"/>
              <a:gd name="T17" fmla="*/ 192 h 426"/>
              <a:gd name="T18" fmla="*/ 234 w 426"/>
              <a:gd name="T19" fmla="*/ 192 h 426"/>
              <a:gd name="T20" fmla="*/ 384 w 426"/>
              <a:gd name="T21" fmla="*/ 0 h 426"/>
              <a:gd name="T22" fmla="*/ 414 w 426"/>
              <a:gd name="T23" fmla="*/ 12 h 426"/>
              <a:gd name="T24" fmla="*/ 426 w 426"/>
              <a:gd name="T25" fmla="*/ 42 h 426"/>
              <a:gd name="T26" fmla="*/ 426 w 426"/>
              <a:gd name="T27" fmla="*/ 298 h 426"/>
              <a:gd name="T28" fmla="*/ 414 w 426"/>
              <a:gd name="T29" fmla="*/ 328 h 426"/>
              <a:gd name="T30" fmla="*/ 384 w 426"/>
              <a:gd name="T31" fmla="*/ 341 h 426"/>
              <a:gd name="T32" fmla="*/ 85 w 426"/>
              <a:gd name="T33" fmla="*/ 341 h 426"/>
              <a:gd name="T34" fmla="*/ 0 w 426"/>
              <a:gd name="T35" fmla="*/ 426 h 426"/>
              <a:gd name="T36" fmla="*/ 0 w 426"/>
              <a:gd name="T37" fmla="*/ 42 h 426"/>
              <a:gd name="T38" fmla="*/ 13 w 426"/>
              <a:gd name="T39" fmla="*/ 12 h 426"/>
              <a:gd name="T40" fmla="*/ 42 w 426"/>
              <a:gd name="T41" fmla="*/ 0 h 426"/>
              <a:gd name="T42" fmla="*/ 384 w 426"/>
              <a:gd name="T4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426">
                <a:moveTo>
                  <a:pt x="234" y="277"/>
                </a:moveTo>
                <a:cubicBezTo>
                  <a:pt x="234" y="234"/>
                  <a:pt x="234" y="234"/>
                  <a:pt x="234" y="234"/>
                </a:cubicBezTo>
                <a:cubicBezTo>
                  <a:pt x="192" y="234"/>
                  <a:pt x="192" y="234"/>
                  <a:pt x="192" y="234"/>
                </a:cubicBezTo>
                <a:cubicBezTo>
                  <a:pt x="192" y="277"/>
                  <a:pt x="192" y="277"/>
                  <a:pt x="192" y="277"/>
                </a:cubicBezTo>
                <a:lnTo>
                  <a:pt x="234" y="277"/>
                </a:lnTo>
                <a:close/>
                <a:moveTo>
                  <a:pt x="234" y="192"/>
                </a:moveTo>
                <a:cubicBezTo>
                  <a:pt x="234" y="64"/>
                  <a:pt x="234" y="64"/>
                  <a:pt x="234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192"/>
                  <a:pt x="192" y="192"/>
                  <a:pt x="192" y="192"/>
                </a:cubicBezTo>
                <a:lnTo>
                  <a:pt x="234" y="192"/>
                </a:lnTo>
                <a:close/>
                <a:moveTo>
                  <a:pt x="384" y="0"/>
                </a:moveTo>
                <a:cubicBezTo>
                  <a:pt x="395" y="0"/>
                  <a:pt x="405" y="4"/>
                  <a:pt x="414" y="12"/>
                </a:cubicBezTo>
                <a:cubicBezTo>
                  <a:pt x="422" y="21"/>
                  <a:pt x="426" y="31"/>
                  <a:pt x="426" y="42"/>
                </a:cubicBezTo>
                <a:cubicBezTo>
                  <a:pt x="426" y="298"/>
                  <a:pt x="426" y="298"/>
                  <a:pt x="426" y="298"/>
                </a:cubicBezTo>
                <a:cubicBezTo>
                  <a:pt x="426" y="309"/>
                  <a:pt x="422" y="319"/>
                  <a:pt x="414" y="328"/>
                </a:cubicBezTo>
                <a:cubicBezTo>
                  <a:pt x="405" y="337"/>
                  <a:pt x="395" y="341"/>
                  <a:pt x="384" y="341"/>
                </a:cubicBezTo>
                <a:cubicBezTo>
                  <a:pt x="85" y="341"/>
                  <a:pt x="85" y="341"/>
                  <a:pt x="85" y="341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1"/>
                  <a:pt x="4" y="21"/>
                  <a:pt x="13" y="12"/>
                </a:cubicBezTo>
                <a:cubicBezTo>
                  <a:pt x="21" y="4"/>
                  <a:pt x="31" y="0"/>
                  <a:pt x="42" y="0"/>
                </a:cubicBezTo>
                <a:lnTo>
                  <a:pt x="3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732354" y="295717"/>
            <a:ext cx="522000" cy="580064"/>
          </a:xfrm>
          <a:custGeom>
            <a:avLst/>
            <a:gdLst>
              <a:gd name="T0" fmla="*/ 320 w 384"/>
              <a:gd name="T1" fmla="*/ 384 h 427"/>
              <a:gd name="T2" fmla="*/ 320 w 384"/>
              <a:gd name="T3" fmla="*/ 354 h 427"/>
              <a:gd name="T4" fmla="*/ 276 w 384"/>
              <a:gd name="T5" fmla="*/ 306 h 427"/>
              <a:gd name="T6" fmla="*/ 192 w 384"/>
              <a:gd name="T7" fmla="*/ 288 h 427"/>
              <a:gd name="T8" fmla="*/ 108 w 384"/>
              <a:gd name="T9" fmla="*/ 306 h 427"/>
              <a:gd name="T10" fmla="*/ 64 w 384"/>
              <a:gd name="T11" fmla="*/ 354 h 427"/>
              <a:gd name="T12" fmla="*/ 64 w 384"/>
              <a:gd name="T13" fmla="*/ 384 h 427"/>
              <a:gd name="T14" fmla="*/ 320 w 384"/>
              <a:gd name="T15" fmla="*/ 384 h 427"/>
              <a:gd name="T16" fmla="*/ 192 w 384"/>
              <a:gd name="T17" fmla="*/ 128 h 427"/>
              <a:gd name="T18" fmla="*/ 147 w 384"/>
              <a:gd name="T19" fmla="*/ 147 h 427"/>
              <a:gd name="T20" fmla="*/ 128 w 384"/>
              <a:gd name="T21" fmla="*/ 192 h 427"/>
              <a:gd name="T22" fmla="*/ 147 w 384"/>
              <a:gd name="T23" fmla="*/ 237 h 427"/>
              <a:gd name="T24" fmla="*/ 192 w 384"/>
              <a:gd name="T25" fmla="*/ 256 h 427"/>
              <a:gd name="T26" fmla="*/ 237 w 384"/>
              <a:gd name="T27" fmla="*/ 237 h 427"/>
              <a:gd name="T28" fmla="*/ 256 w 384"/>
              <a:gd name="T29" fmla="*/ 192 h 427"/>
              <a:gd name="T30" fmla="*/ 237 w 384"/>
              <a:gd name="T31" fmla="*/ 147 h 427"/>
              <a:gd name="T32" fmla="*/ 192 w 384"/>
              <a:gd name="T33" fmla="*/ 128 h 427"/>
              <a:gd name="T34" fmla="*/ 192 w 384"/>
              <a:gd name="T35" fmla="*/ 43 h 427"/>
              <a:gd name="T36" fmla="*/ 177 w 384"/>
              <a:gd name="T37" fmla="*/ 49 h 427"/>
              <a:gd name="T38" fmla="*/ 171 w 384"/>
              <a:gd name="T39" fmla="*/ 64 h 427"/>
              <a:gd name="T40" fmla="*/ 177 w 384"/>
              <a:gd name="T41" fmla="*/ 79 h 427"/>
              <a:gd name="T42" fmla="*/ 192 w 384"/>
              <a:gd name="T43" fmla="*/ 86 h 427"/>
              <a:gd name="T44" fmla="*/ 207 w 384"/>
              <a:gd name="T45" fmla="*/ 79 h 427"/>
              <a:gd name="T46" fmla="*/ 213 w 384"/>
              <a:gd name="T47" fmla="*/ 64 h 427"/>
              <a:gd name="T48" fmla="*/ 207 w 384"/>
              <a:gd name="T49" fmla="*/ 49 h 427"/>
              <a:gd name="T50" fmla="*/ 192 w 384"/>
              <a:gd name="T51" fmla="*/ 43 h 427"/>
              <a:gd name="T52" fmla="*/ 341 w 384"/>
              <a:gd name="T53" fmla="*/ 43 h 427"/>
              <a:gd name="T54" fmla="*/ 371 w 384"/>
              <a:gd name="T55" fmla="*/ 56 h 427"/>
              <a:gd name="T56" fmla="*/ 384 w 384"/>
              <a:gd name="T57" fmla="*/ 86 h 427"/>
              <a:gd name="T58" fmla="*/ 384 w 384"/>
              <a:gd name="T59" fmla="*/ 384 h 427"/>
              <a:gd name="T60" fmla="*/ 371 w 384"/>
              <a:gd name="T61" fmla="*/ 414 h 427"/>
              <a:gd name="T62" fmla="*/ 341 w 384"/>
              <a:gd name="T63" fmla="*/ 427 h 427"/>
              <a:gd name="T64" fmla="*/ 43 w 384"/>
              <a:gd name="T65" fmla="*/ 427 h 427"/>
              <a:gd name="T66" fmla="*/ 13 w 384"/>
              <a:gd name="T67" fmla="*/ 414 h 427"/>
              <a:gd name="T68" fmla="*/ 0 w 384"/>
              <a:gd name="T69" fmla="*/ 384 h 427"/>
              <a:gd name="T70" fmla="*/ 0 w 384"/>
              <a:gd name="T71" fmla="*/ 86 h 427"/>
              <a:gd name="T72" fmla="*/ 13 w 384"/>
              <a:gd name="T73" fmla="*/ 56 h 427"/>
              <a:gd name="T74" fmla="*/ 43 w 384"/>
              <a:gd name="T75" fmla="*/ 43 h 427"/>
              <a:gd name="T76" fmla="*/ 132 w 384"/>
              <a:gd name="T77" fmla="*/ 43 h 427"/>
              <a:gd name="T78" fmla="*/ 155 w 384"/>
              <a:gd name="T79" fmla="*/ 12 h 427"/>
              <a:gd name="T80" fmla="*/ 192 w 384"/>
              <a:gd name="T81" fmla="*/ 0 h 427"/>
              <a:gd name="T82" fmla="*/ 229 w 384"/>
              <a:gd name="T83" fmla="*/ 12 h 427"/>
              <a:gd name="T84" fmla="*/ 252 w 384"/>
              <a:gd name="T85" fmla="*/ 43 h 427"/>
              <a:gd name="T86" fmla="*/ 341 w 384"/>
              <a:gd name="T87" fmla="*/ 4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4" h="427">
                <a:moveTo>
                  <a:pt x="320" y="384"/>
                </a:moveTo>
                <a:cubicBezTo>
                  <a:pt x="320" y="354"/>
                  <a:pt x="320" y="354"/>
                  <a:pt x="320" y="354"/>
                </a:cubicBezTo>
                <a:cubicBezTo>
                  <a:pt x="320" y="335"/>
                  <a:pt x="305" y="319"/>
                  <a:pt x="276" y="306"/>
                </a:cubicBezTo>
                <a:cubicBezTo>
                  <a:pt x="247" y="294"/>
                  <a:pt x="219" y="288"/>
                  <a:pt x="192" y="288"/>
                </a:cubicBezTo>
                <a:cubicBezTo>
                  <a:pt x="165" y="288"/>
                  <a:pt x="137" y="294"/>
                  <a:pt x="108" y="306"/>
                </a:cubicBezTo>
                <a:cubicBezTo>
                  <a:pt x="79" y="319"/>
                  <a:pt x="64" y="335"/>
                  <a:pt x="64" y="354"/>
                </a:cubicBezTo>
                <a:cubicBezTo>
                  <a:pt x="64" y="384"/>
                  <a:pt x="64" y="384"/>
                  <a:pt x="64" y="384"/>
                </a:cubicBezTo>
                <a:lnTo>
                  <a:pt x="320" y="384"/>
                </a:lnTo>
                <a:close/>
                <a:moveTo>
                  <a:pt x="192" y="128"/>
                </a:moveTo>
                <a:cubicBezTo>
                  <a:pt x="175" y="128"/>
                  <a:pt x="160" y="134"/>
                  <a:pt x="147" y="147"/>
                </a:cubicBezTo>
                <a:cubicBezTo>
                  <a:pt x="134" y="160"/>
                  <a:pt x="128" y="175"/>
                  <a:pt x="128" y="192"/>
                </a:cubicBezTo>
                <a:cubicBezTo>
                  <a:pt x="128" y="209"/>
                  <a:pt x="134" y="224"/>
                  <a:pt x="147" y="237"/>
                </a:cubicBezTo>
                <a:cubicBezTo>
                  <a:pt x="160" y="250"/>
                  <a:pt x="175" y="256"/>
                  <a:pt x="192" y="256"/>
                </a:cubicBezTo>
                <a:cubicBezTo>
                  <a:pt x="209" y="256"/>
                  <a:pt x="224" y="250"/>
                  <a:pt x="237" y="237"/>
                </a:cubicBezTo>
                <a:cubicBezTo>
                  <a:pt x="250" y="224"/>
                  <a:pt x="256" y="209"/>
                  <a:pt x="256" y="192"/>
                </a:cubicBezTo>
                <a:cubicBezTo>
                  <a:pt x="256" y="175"/>
                  <a:pt x="250" y="160"/>
                  <a:pt x="237" y="147"/>
                </a:cubicBezTo>
                <a:cubicBezTo>
                  <a:pt x="224" y="134"/>
                  <a:pt x="209" y="128"/>
                  <a:pt x="192" y="128"/>
                </a:cubicBezTo>
                <a:close/>
                <a:moveTo>
                  <a:pt x="192" y="43"/>
                </a:moveTo>
                <a:cubicBezTo>
                  <a:pt x="186" y="43"/>
                  <a:pt x="181" y="45"/>
                  <a:pt x="177" y="49"/>
                </a:cubicBezTo>
                <a:cubicBezTo>
                  <a:pt x="173" y="53"/>
                  <a:pt x="171" y="58"/>
                  <a:pt x="171" y="64"/>
                </a:cubicBezTo>
                <a:cubicBezTo>
                  <a:pt x="171" y="70"/>
                  <a:pt x="173" y="75"/>
                  <a:pt x="177" y="79"/>
                </a:cubicBezTo>
                <a:cubicBezTo>
                  <a:pt x="181" y="84"/>
                  <a:pt x="186" y="86"/>
                  <a:pt x="192" y="86"/>
                </a:cubicBezTo>
                <a:cubicBezTo>
                  <a:pt x="198" y="86"/>
                  <a:pt x="203" y="84"/>
                  <a:pt x="207" y="79"/>
                </a:cubicBezTo>
                <a:cubicBezTo>
                  <a:pt x="211" y="75"/>
                  <a:pt x="213" y="70"/>
                  <a:pt x="213" y="64"/>
                </a:cubicBezTo>
                <a:cubicBezTo>
                  <a:pt x="213" y="58"/>
                  <a:pt x="211" y="53"/>
                  <a:pt x="207" y="49"/>
                </a:cubicBezTo>
                <a:cubicBezTo>
                  <a:pt x="203" y="45"/>
                  <a:pt x="198" y="43"/>
                  <a:pt x="192" y="43"/>
                </a:cubicBezTo>
                <a:close/>
                <a:moveTo>
                  <a:pt x="341" y="43"/>
                </a:moveTo>
                <a:cubicBezTo>
                  <a:pt x="352" y="43"/>
                  <a:pt x="362" y="47"/>
                  <a:pt x="371" y="56"/>
                </a:cubicBezTo>
                <a:cubicBezTo>
                  <a:pt x="380" y="65"/>
                  <a:pt x="384" y="75"/>
                  <a:pt x="384" y="86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395"/>
                  <a:pt x="380" y="405"/>
                  <a:pt x="371" y="414"/>
                </a:cubicBezTo>
                <a:cubicBezTo>
                  <a:pt x="362" y="423"/>
                  <a:pt x="352" y="427"/>
                  <a:pt x="341" y="427"/>
                </a:cubicBezTo>
                <a:cubicBezTo>
                  <a:pt x="43" y="427"/>
                  <a:pt x="43" y="427"/>
                  <a:pt x="43" y="427"/>
                </a:cubicBezTo>
                <a:cubicBezTo>
                  <a:pt x="32" y="427"/>
                  <a:pt x="22" y="423"/>
                  <a:pt x="13" y="414"/>
                </a:cubicBezTo>
                <a:cubicBezTo>
                  <a:pt x="4" y="405"/>
                  <a:pt x="0" y="395"/>
                  <a:pt x="0" y="38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75"/>
                  <a:pt x="4" y="65"/>
                  <a:pt x="13" y="56"/>
                </a:cubicBezTo>
                <a:cubicBezTo>
                  <a:pt x="22" y="47"/>
                  <a:pt x="32" y="43"/>
                  <a:pt x="43" y="43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37" y="30"/>
                  <a:pt x="144" y="20"/>
                  <a:pt x="155" y="12"/>
                </a:cubicBezTo>
                <a:cubicBezTo>
                  <a:pt x="166" y="4"/>
                  <a:pt x="178" y="0"/>
                  <a:pt x="192" y="0"/>
                </a:cubicBezTo>
                <a:cubicBezTo>
                  <a:pt x="206" y="0"/>
                  <a:pt x="218" y="4"/>
                  <a:pt x="229" y="12"/>
                </a:cubicBezTo>
                <a:cubicBezTo>
                  <a:pt x="240" y="20"/>
                  <a:pt x="247" y="30"/>
                  <a:pt x="252" y="43"/>
                </a:cubicBezTo>
                <a:lnTo>
                  <a:pt x="341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5573418" y="325612"/>
            <a:ext cx="578914" cy="578914"/>
          </a:xfrm>
          <a:custGeom>
            <a:avLst/>
            <a:gdLst>
              <a:gd name="T0" fmla="*/ 213 w 426"/>
              <a:gd name="T1" fmla="*/ 384 h 426"/>
              <a:gd name="T2" fmla="*/ 334 w 426"/>
              <a:gd name="T3" fmla="*/ 333 h 426"/>
              <a:gd name="T4" fmla="*/ 384 w 426"/>
              <a:gd name="T5" fmla="*/ 213 h 426"/>
              <a:gd name="T6" fmla="*/ 377 w 426"/>
              <a:gd name="T7" fmla="*/ 165 h 426"/>
              <a:gd name="T8" fmla="*/ 329 w 426"/>
              <a:gd name="T9" fmla="*/ 170 h 426"/>
              <a:gd name="T10" fmla="*/ 155 w 426"/>
              <a:gd name="T11" fmla="*/ 80 h 426"/>
              <a:gd name="T12" fmla="*/ 43 w 426"/>
              <a:gd name="T13" fmla="*/ 195 h 426"/>
              <a:gd name="T14" fmla="*/ 42 w 426"/>
              <a:gd name="T15" fmla="*/ 213 h 426"/>
              <a:gd name="T16" fmla="*/ 93 w 426"/>
              <a:gd name="T17" fmla="*/ 333 h 426"/>
              <a:gd name="T18" fmla="*/ 213 w 426"/>
              <a:gd name="T19" fmla="*/ 384 h 426"/>
              <a:gd name="T20" fmla="*/ 213 w 426"/>
              <a:gd name="T21" fmla="*/ 0 h 426"/>
              <a:gd name="T22" fmla="*/ 364 w 426"/>
              <a:gd name="T23" fmla="*/ 62 h 426"/>
              <a:gd name="T24" fmla="*/ 426 w 426"/>
              <a:gd name="T25" fmla="*/ 213 h 426"/>
              <a:gd name="T26" fmla="*/ 364 w 426"/>
              <a:gd name="T27" fmla="*/ 363 h 426"/>
              <a:gd name="T28" fmla="*/ 213 w 426"/>
              <a:gd name="T29" fmla="*/ 426 h 426"/>
              <a:gd name="T30" fmla="*/ 63 w 426"/>
              <a:gd name="T31" fmla="*/ 363 h 426"/>
              <a:gd name="T32" fmla="*/ 0 w 426"/>
              <a:gd name="T33" fmla="*/ 213 h 426"/>
              <a:gd name="T34" fmla="*/ 63 w 426"/>
              <a:gd name="T35" fmla="*/ 62 h 426"/>
              <a:gd name="T36" fmla="*/ 213 w 426"/>
              <a:gd name="T37" fmla="*/ 0 h 426"/>
              <a:gd name="T38" fmla="*/ 277 w 426"/>
              <a:gd name="T39" fmla="*/ 208 h 426"/>
              <a:gd name="T40" fmla="*/ 296 w 426"/>
              <a:gd name="T41" fmla="*/ 215 h 426"/>
              <a:gd name="T42" fmla="*/ 304 w 426"/>
              <a:gd name="T43" fmla="*/ 234 h 426"/>
              <a:gd name="T44" fmla="*/ 296 w 426"/>
              <a:gd name="T45" fmla="*/ 253 h 426"/>
              <a:gd name="T46" fmla="*/ 277 w 426"/>
              <a:gd name="T47" fmla="*/ 261 h 426"/>
              <a:gd name="T48" fmla="*/ 258 w 426"/>
              <a:gd name="T49" fmla="*/ 253 h 426"/>
              <a:gd name="T50" fmla="*/ 250 w 426"/>
              <a:gd name="T51" fmla="*/ 234 h 426"/>
              <a:gd name="T52" fmla="*/ 258 w 426"/>
              <a:gd name="T53" fmla="*/ 215 h 426"/>
              <a:gd name="T54" fmla="*/ 277 w 426"/>
              <a:gd name="T55" fmla="*/ 208 h 426"/>
              <a:gd name="T56" fmla="*/ 149 w 426"/>
              <a:gd name="T57" fmla="*/ 208 h 426"/>
              <a:gd name="T58" fmla="*/ 168 w 426"/>
              <a:gd name="T59" fmla="*/ 215 h 426"/>
              <a:gd name="T60" fmla="*/ 176 w 426"/>
              <a:gd name="T61" fmla="*/ 234 h 426"/>
              <a:gd name="T62" fmla="*/ 168 w 426"/>
              <a:gd name="T63" fmla="*/ 253 h 426"/>
              <a:gd name="T64" fmla="*/ 149 w 426"/>
              <a:gd name="T65" fmla="*/ 261 h 426"/>
              <a:gd name="T66" fmla="*/ 130 w 426"/>
              <a:gd name="T67" fmla="*/ 253 h 426"/>
              <a:gd name="T68" fmla="*/ 122 w 426"/>
              <a:gd name="T69" fmla="*/ 234 h 426"/>
              <a:gd name="T70" fmla="*/ 130 w 426"/>
              <a:gd name="T71" fmla="*/ 215 h 426"/>
              <a:gd name="T72" fmla="*/ 149 w 426"/>
              <a:gd name="T73" fmla="*/ 208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6" h="426">
                <a:moveTo>
                  <a:pt x="213" y="384"/>
                </a:moveTo>
                <a:cubicBezTo>
                  <a:pt x="260" y="384"/>
                  <a:pt x="300" y="367"/>
                  <a:pt x="334" y="333"/>
                </a:cubicBezTo>
                <a:cubicBezTo>
                  <a:pt x="367" y="300"/>
                  <a:pt x="384" y="260"/>
                  <a:pt x="384" y="213"/>
                </a:cubicBezTo>
                <a:cubicBezTo>
                  <a:pt x="384" y="198"/>
                  <a:pt x="382" y="182"/>
                  <a:pt x="377" y="165"/>
                </a:cubicBezTo>
                <a:cubicBezTo>
                  <a:pt x="364" y="168"/>
                  <a:pt x="348" y="170"/>
                  <a:pt x="329" y="170"/>
                </a:cubicBezTo>
                <a:cubicBezTo>
                  <a:pt x="256" y="170"/>
                  <a:pt x="198" y="140"/>
                  <a:pt x="155" y="80"/>
                </a:cubicBezTo>
                <a:cubicBezTo>
                  <a:pt x="133" y="133"/>
                  <a:pt x="96" y="172"/>
                  <a:pt x="43" y="195"/>
                </a:cubicBezTo>
                <a:cubicBezTo>
                  <a:pt x="42" y="199"/>
                  <a:pt x="42" y="205"/>
                  <a:pt x="42" y="213"/>
                </a:cubicBezTo>
                <a:cubicBezTo>
                  <a:pt x="42" y="260"/>
                  <a:pt x="59" y="300"/>
                  <a:pt x="93" y="333"/>
                </a:cubicBezTo>
                <a:cubicBezTo>
                  <a:pt x="126" y="367"/>
                  <a:pt x="166" y="384"/>
                  <a:pt x="213" y="384"/>
                </a:cubicBezTo>
                <a:close/>
                <a:moveTo>
                  <a:pt x="213" y="0"/>
                </a:moveTo>
                <a:cubicBezTo>
                  <a:pt x="272" y="0"/>
                  <a:pt x="322" y="21"/>
                  <a:pt x="364" y="62"/>
                </a:cubicBezTo>
                <a:cubicBezTo>
                  <a:pt x="405" y="104"/>
                  <a:pt x="426" y="154"/>
                  <a:pt x="426" y="213"/>
                </a:cubicBezTo>
                <a:cubicBezTo>
                  <a:pt x="426" y="272"/>
                  <a:pt x="405" y="322"/>
                  <a:pt x="364" y="363"/>
                </a:cubicBezTo>
                <a:cubicBezTo>
                  <a:pt x="322" y="405"/>
                  <a:pt x="272" y="426"/>
                  <a:pt x="213" y="426"/>
                </a:cubicBezTo>
                <a:cubicBezTo>
                  <a:pt x="154" y="426"/>
                  <a:pt x="104" y="405"/>
                  <a:pt x="63" y="363"/>
                </a:cubicBezTo>
                <a:cubicBezTo>
                  <a:pt x="21" y="322"/>
                  <a:pt x="0" y="272"/>
                  <a:pt x="0" y="213"/>
                </a:cubicBezTo>
                <a:cubicBezTo>
                  <a:pt x="0" y="154"/>
                  <a:pt x="21" y="104"/>
                  <a:pt x="63" y="62"/>
                </a:cubicBezTo>
                <a:cubicBezTo>
                  <a:pt x="104" y="21"/>
                  <a:pt x="154" y="0"/>
                  <a:pt x="213" y="0"/>
                </a:cubicBezTo>
                <a:close/>
                <a:moveTo>
                  <a:pt x="277" y="208"/>
                </a:moveTo>
                <a:cubicBezTo>
                  <a:pt x="284" y="208"/>
                  <a:pt x="291" y="210"/>
                  <a:pt x="296" y="215"/>
                </a:cubicBezTo>
                <a:cubicBezTo>
                  <a:pt x="301" y="220"/>
                  <a:pt x="304" y="227"/>
                  <a:pt x="304" y="234"/>
                </a:cubicBezTo>
                <a:cubicBezTo>
                  <a:pt x="304" y="241"/>
                  <a:pt x="301" y="248"/>
                  <a:pt x="296" y="253"/>
                </a:cubicBezTo>
                <a:cubicBezTo>
                  <a:pt x="291" y="258"/>
                  <a:pt x="284" y="261"/>
                  <a:pt x="277" y="261"/>
                </a:cubicBezTo>
                <a:cubicBezTo>
                  <a:pt x="270" y="261"/>
                  <a:pt x="263" y="258"/>
                  <a:pt x="258" y="253"/>
                </a:cubicBezTo>
                <a:cubicBezTo>
                  <a:pt x="253" y="248"/>
                  <a:pt x="250" y="241"/>
                  <a:pt x="250" y="234"/>
                </a:cubicBezTo>
                <a:cubicBezTo>
                  <a:pt x="250" y="227"/>
                  <a:pt x="253" y="220"/>
                  <a:pt x="258" y="215"/>
                </a:cubicBezTo>
                <a:cubicBezTo>
                  <a:pt x="263" y="210"/>
                  <a:pt x="270" y="208"/>
                  <a:pt x="277" y="208"/>
                </a:cubicBezTo>
                <a:close/>
                <a:moveTo>
                  <a:pt x="149" y="208"/>
                </a:moveTo>
                <a:cubicBezTo>
                  <a:pt x="156" y="208"/>
                  <a:pt x="163" y="210"/>
                  <a:pt x="168" y="215"/>
                </a:cubicBezTo>
                <a:cubicBezTo>
                  <a:pt x="173" y="220"/>
                  <a:pt x="176" y="227"/>
                  <a:pt x="176" y="234"/>
                </a:cubicBezTo>
                <a:cubicBezTo>
                  <a:pt x="176" y="241"/>
                  <a:pt x="173" y="248"/>
                  <a:pt x="168" y="253"/>
                </a:cubicBezTo>
                <a:cubicBezTo>
                  <a:pt x="163" y="258"/>
                  <a:pt x="156" y="261"/>
                  <a:pt x="149" y="261"/>
                </a:cubicBezTo>
                <a:cubicBezTo>
                  <a:pt x="142" y="261"/>
                  <a:pt x="135" y="258"/>
                  <a:pt x="130" y="253"/>
                </a:cubicBezTo>
                <a:cubicBezTo>
                  <a:pt x="125" y="248"/>
                  <a:pt x="122" y="241"/>
                  <a:pt x="122" y="234"/>
                </a:cubicBezTo>
                <a:cubicBezTo>
                  <a:pt x="122" y="227"/>
                  <a:pt x="125" y="220"/>
                  <a:pt x="130" y="215"/>
                </a:cubicBezTo>
                <a:cubicBezTo>
                  <a:pt x="135" y="210"/>
                  <a:pt x="142" y="208"/>
                  <a:pt x="149" y="2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443224" y="353781"/>
            <a:ext cx="578339" cy="531773"/>
          </a:xfrm>
          <a:custGeom>
            <a:avLst/>
            <a:gdLst>
              <a:gd name="T0" fmla="*/ 213 w 426"/>
              <a:gd name="T1" fmla="*/ 391 h 391"/>
              <a:gd name="T2" fmla="*/ 182 w 426"/>
              <a:gd name="T3" fmla="*/ 363 h 391"/>
              <a:gd name="T4" fmla="*/ 105 w 426"/>
              <a:gd name="T5" fmla="*/ 292 h 391"/>
              <a:gd name="T6" fmla="*/ 52 w 426"/>
              <a:gd name="T7" fmla="*/ 235 h 391"/>
              <a:gd name="T8" fmla="*/ 11 w 426"/>
              <a:gd name="T9" fmla="*/ 173 h 391"/>
              <a:gd name="T10" fmla="*/ 0 w 426"/>
              <a:gd name="T11" fmla="*/ 117 h 391"/>
              <a:gd name="T12" fmla="*/ 34 w 426"/>
              <a:gd name="T13" fmla="*/ 34 h 391"/>
              <a:gd name="T14" fmla="*/ 117 w 426"/>
              <a:gd name="T15" fmla="*/ 0 h 391"/>
              <a:gd name="T16" fmla="*/ 213 w 426"/>
              <a:gd name="T17" fmla="*/ 45 h 391"/>
              <a:gd name="T18" fmla="*/ 309 w 426"/>
              <a:gd name="T19" fmla="*/ 0 h 391"/>
              <a:gd name="T20" fmla="*/ 393 w 426"/>
              <a:gd name="T21" fmla="*/ 34 h 391"/>
              <a:gd name="T22" fmla="*/ 426 w 426"/>
              <a:gd name="T23" fmla="*/ 117 h 391"/>
              <a:gd name="T24" fmla="*/ 400 w 426"/>
              <a:gd name="T25" fmla="*/ 198 h 391"/>
              <a:gd name="T26" fmla="*/ 344 w 426"/>
              <a:gd name="T27" fmla="*/ 271 h 391"/>
              <a:gd name="T28" fmla="*/ 244 w 426"/>
              <a:gd name="T29" fmla="*/ 364 h 391"/>
              <a:gd name="T30" fmla="*/ 213 w 426"/>
              <a:gd name="T31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6" h="391">
                <a:moveTo>
                  <a:pt x="213" y="391"/>
                </a:moveTo>
                <a:cubicBezTo>
                  <a:pt x="182" y="363"/>
                  <a:pt x="182" y="363"/>
                  <a:pt x="182" y="363"/>
                </a:cubicBezTo>
                <a:cubicBezTo>
                  <a:pt x="147" y="331"/>
                  <a:pt x="121" y="307"/>
                  <a:pt x="105" y="292"/>
                </a:cubicBezTo>
                <a:cubicBezTo>
                  <a:pt x="89" y="277"/>
                  <a:pt x="71" y="258"/>
                  <a:pt x="52" y="235"/>
                </a:cubicBezTo>
                <a:cubicBezTo>
                  <a:pt x="32" y="212"/>
                  <a:pt x="18" y="192"/>
                  <a:pt x="11" y="173"/>
                </a:cubicBezTo>
                <a:cubicBezTo>
                  <a:pt x="4" y="155"/>
                  <a:pt x="0" y="136"/>
                  <a:pt x="0" y="117"/>
                </a:cubicBezTo>
                <a:cubicBezTo>
                  <a:pt x="0" y="84"/>
                  <a:pt x="11" y="57"/>
                  <a:pt x="34" y="34"/>
                </a:cubicBezTo>
                <a:cubicBezTo>
                  <a:pt x="56" y="11"/>
                  <a:pt x="84" y="0"/>
                  <a:pt x="117" y="0"/>
                </a:cubicBezTo>
                <a:cubicBezTo>
                  <a:pt x="156" y="0"/>
                  <a:pt x="188" y="15"/>
                  <a:pt x="213" y="45"/>
                </a:cubicBezTo>
                <a:cubicBezTo>
                  <a:pt x="238" y="15"/>
                  <a:pt x="270" y="0"/>
                  <a:pt x="309" y="0"/>
                </a:cubicBezTo>
                <a:cubicBezTo>
                  <a:pt x="342" y="0"/>
                  <a:pt x="370" y="11"/>
                  <a:pt x="393" y="34"/>
                </a:cubicBezTo>
                <a:cubicBezTo>
                  <a:pt x="415" y="57"/>
                  <a:pt x="426" y="84"/>
                  <a:pt x="426" y="117"/>
                </a:cubicBezTo>
                <a:cubicBezTo>
                  <a:pt x="426" y="143"/>
                  <a:pt x="417" y="170"/>
                  <a:pt x="400" y="198"/>
                </a:cubicBezTo>
                <a:cubicBezTo>
                  <a:pt x="383" y="226"/>
                  <a:pt x="364" y="250"/>
                  <a:pt x="344" y="271"/>
                </a:cubicBezTo>
                <a:cubicBezTo>
                  <a:pt x="323" y="292"/>
                  <a:pt x="290" y="323"/>
                  <a:pt x="244" y="364"/>
                </a:cubicBezTo>
                <a:lnTo>
                  <a:pt x="213" y="3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7312458" y="353781"/>
            <a:ext cx="578914" cy="531773"/>
          </a:xfrm>
          <a:custGeom>
            <a:avLst/>
            <a:gdLst>
              <a:gd name="T0" fmla="*/ 215 w 426"/>
              <a:gd name="T1" fmla="*/ 332 h 391"/>
              <a:gd name="T2" fmla="*/ 286 w 426"/>
              <a:gd name="T3" fmla="*/ 267 h 391"/>
              <a:gd name="T4" fmla="*/ 336 w 426"/>
              <a:gd name="T5" fmla="*/ 215 h 391"/>
              <a:gd name="T6" fmla="*/ 374 w 426"/>
              <a:gd name="T7" fmla="*/ 162 h 391"/>
              <a:gd name="T8" fmla="*/ 384 w 426"/>
              <a:gd name="T9" fmla="*/ 117 h 391"/>
              <a:gd name="T10" fmla="*/ 363 w 426"/>
              <a:gd name="T11" fmla="*/ 64 h 391"/>
              <a:gd name="T12" fmla="*/ 309 w 426"/>
              <a:gd name="T13" fmla="*/ 43 h 391"/>
              <a:gd name="T14" fmla="*/ 263 w 426"/>
              <a:gd name="T15" fmla="*/ 57 h 391"/>
              <a:gd name="T16" fmla="*/ 233 w 426"/>
              <a:gd name="T17" fmla="*/ 93 h 391"/>
              <a:gd name="T18" fmla="*/ 193 w 426"/>
              <a:gd name="T19" fmla="*/ 93 h 391"/>
              <a:gd name="T20" fmla="*/ 164 w 426"/>
              <a:gd name="T21" fmla="*/ 57 h 391"/>
              <a:gd name="T22" fmla="*/ 117 w 426"/>
              <a:gd name="T23" fmla="*/ 43 h 391"/>
              <a:gd name="T24" fmla="*/ 64 w 426"/>
              <a:gd name="T25" fmla="*/ 64 h 391"/>
              <a:gd name="T26" fmla="*/ 42 w 426"/>
              <a:gd name="T27" fmla="*/ 117 h 391"/>
              <a:gd name="T28" fmla="*/ 53 w 426"/>
              <a:gd name="T29" fmla="*/ 162 h 391"/>
              <a:gd name="T30" fmla="*/ 90 w 426"/>
              <a:gd name="T31" fmla="*/ 215 h 391"/>
              <a:gd name="T32" fmla="*/ 140 w 426"/>
              <a:gd name="T33" fmla="*/ 267 h 391"/>
              <a:gd name="T34" fmla="*/ 211 w 426"/>
              <a:gd name="T35" fmla="*/ 332 h 391"/>
              <a:gd name="T36" fmla="*/ 213 w 426"/>
              <a:gd name="T37" fmla="*/ 334 h 391"/>
              <a:gd name="T38" fmla="*/ 215 w 426"/>
              <a:gd name="T39" fmla="*/ 332 h 391"/>
              <a:gd name="T40" fmla="*/ 309 w 426"/>
              <a:gd name="T41" fmla="*/ 0 h 391"/>
              <a:gd name="T42" fmla="*/ 393 w 426"/>
              <a:gd name="T43" fmla="*/ 34 h 391"/>
              <a:gd name="T44" fmla="*/ 426 w 426"/>
              <a:gd name="T45" fmla="*/ 117 h 391"/>
              <a:gd name="T46" fmla="*/ 415 w 426"/>
              <a:gd name="T47" fmla="*/ 173 h 391"/>
              <a:gd name="T48" fmla="*/ 375 w 426"/>
              <a:gd name="T49" fmla="*/ 235 h 391"/>
              <a:gd name="T50" fmla="*/ 321 w 426"/>
              <a:gd name="T51" fmla="*/ 292 h 391"/>
              <a:gd name="T52" fmla="*/ 244 w 426"/>
              <a:gd name="T53" fmla="*/ 363 h 391"/>
              <a:gd name="T54" fmla="*/ 213 w 426"/>
              <a:gd name="T55" fmla="*/ 391 h 391"/>
              <a:gd name="T56" fmla="*/ 182 w 426"/>
              <a:gd name="T57" fmla="*/ 364 h 391"/>
              <a:gd name="T58" fmla="*/ 83 w 426"/>
              <a:gd name="T59" fmla="*/ 271 h 391"/>
              <a:gd name="T60" fmla="*/ 26 w 426"/>
              <a:gd name="T61" fmla="*/ 198 h 391"/>
              <a:gd name="T62" fmla="*/ 0 w 426"/>
              <a:gd name="T63" fmla="*/ 117 h 391"/>
              <a:gd name="T64" fmla="*/ 34 w 426"/>
              <a:gd name="T65" fmla="*/ 34 h 391"/>
              <a:gd name="T66" fmla="*/ 117 w 426"/>
              <a:gd name="T67" fmla="*/ 0 h 391"/>
              <a:gd name="T68" fmla="*/ 213 w 426"/>
              <a:gd name="T69" fmla="*/ 45 h 391"/>
              <a:gd name="T70" fmla="*/ 309 w 426"/>
              <a:gd name="T71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26" h="391">
                <a:moveTo>
                  <a:pt x="215" y="332"/>
                </a:moveTo>
                <a:cubicBezTo>
                  <a:pt x="247" y="303"/>
                  <a:pt x="271" y="282"/>
                  <a:pt x="286" y="267"/>
                </a:cubicBezTo>
                <a:cubicBezTo>
                  <a:pt x="301" y="252"/>
                  <a:pt x="318" y="235"/>
                  <a:pt x="336" y="215"/>
                </a:cubicBezTo>
                <a:cubicBezTo>
                  <a:pt x="354" y="195"/>
                  <a:pt x="367" y="177"/>
                  <a:pt x="374" y="162"/>
                </a:cubicBezTo>
                <a:cubicBezTo>
                  <a:pt x="381" y="147"/>
                  <a:pt x="384" y="132"/>
                  <a:pt x="384" y="117"/>
                </a:cubicBezTo>
                <a:cubicBezTo>
                  <a:pt x="384" y="96"/>
                  <a:pt x="377" y="78"/>
                  <a:pt x="363" y="64"/>
                </a:cubicBezTo>
                <a:cubicBezTo>
                  <a:pt x="348" y="50"/>
                  <a:pt x="330" y="43"/>
                  <a:pt x="309" y="43"/>
                </a:cubicBezTo>
                <a:cubicBezTo>
                  <a:pt x="292" y="43"/>
                  <a:pt x="277" y="48"/>
                  <a:pt x="263" y="57"/>
                </a:cubicBezTo>
                <a:cubicBezTo>
                  <a:pt x="248" y="66"/>
                  <a:pt x="238" y="78"/>
                  <a:pt x="233" y="93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88" y="78"/>
                  <a:pt x="178" y="66"/>
                  <a:pt x="164" y="57"/>
                </a:cubicBezTo>
                <a:cubicBezTo>
                  <a:pt x="149" y="48"/>
                  <a:pt x="134" y="43"/>
                  <a:pt x="117" y="43"/>
                </a:cubicBezTo>
                <a:cubicBezTo>
                  <a:pt x="96" y="43"/>
                  <a:pt x="78" y="50"/>
                  <a:pt x="64" y="64"/>
                </a:cubicBezTo>
                <a:cubicBezTo>
                  <a:pt x="49" y="78"/>
                  <a:pt x="42" y="96"/>
                  <a:pt x="42" y="117"/>
                </a:cubicBezTo>
                <a:cubicBezTo>
                  <a:pt x="42" y="132"/>
                  <a:pt x="46" y="147"/>
                  <a:pt x="53" y="162"/>
                </a:cubicBezTo>
                <a:cubicBezTo>
                  <a:pt x="60" y="177"/>
                  <a:pt x="72" y="195"/>
                  <a:pt x="90" y="215"/>
                </a:cubicBezTo>
                <a:cubicBezTo>
                  <a:pt x="108" y="235"/>
                  <a:pt x="125" y="252"/>
                  <a:pt x="140" y="267"/>
                </a:cubicBezTo>
                <a:cubicBezTo>
                  <a:pt x="155" y="282"/>
                  <a:pt x="179" y="303"/>
                  <a:pt x="211" y="332"/>
                </a:cubicBezTo>
                <a:cubicBezTo>
                  <a:pt x="213" y="334"/>
                  <a:pt x="213" y="334"/>
                  <a:pt x="213" y="334"/>
                </a:cubicBezTo>
                <a:lnTo>
                  <a:pt x="215" y="332"/>
                </a:lnTo>
                <a:close/>
                <a:moveTo>
                  <a:pt x="309" y="0"/>
                </a:moveTo>
                <a:cubicBezTo>
                  <a:pt x="342" y="0"/>
                  <a:pt x="370" y="11"/>
                  <a:pt x="393" y="34"/>
                </a:cubicBezTo>
                <a:cubicBezTo>
                  <a:pt x="415" y="57"/>
                  <a:pt x="426" y="84"/>
                  <a:pt x="426" y="117"/>
                </a:cubicBezTo>
                <a:cubicBezTo>
                  <a:pt x="426" y="136"/>
                  <a:pt x="422" y="155"/>
                  <a:pt x="415" y="173"/>
                </a:cubicBezTo>
                <a:cubicBezTo>
                  <a:pt x="408" y="192"/>
                  <a:pt x="394" y="212"/>
                  <a:pt x="375" y="235"/>
                </a:cubicBezTo>
                <a:cubicBezTo>
                  <a:pt x="355" y="258"/>
                  <a:pt x="337" y="277"/>
                  <a:pt x="321" y="292"/>
                </a:cubicBezTo>
                <a:cubicBezTo>
                  <a:pt x="305" y="307"/>
                  <a:pt x="279" y="331"/>
                  <a:pt x="244" y="363"/>
                </a:cubicBezTo>
                <a:cubicBezTo>
                  <a:pt x="213" y="391"/>
                  <a:pt x="213" y="391"/>
                  <a:pt x="213" y="391"/>
                </a:cubicBezTo>
                <a:cubicBezTo>
                  <a:pt x="182" y="364"/>
                  <a:pt x="182" y="364"/>
                  <a:pt x="182" y="364"/>
                </a:cubicBezTo>
                <a:cubicBezTo>
                  <a:pt x="136" y="323"/>
                  <a:pt x="103" y="292"/>
                  <a:pt x="83" y="271"/>
                </a:cubicBezTo>
                <a:cubicBezTo>
                  <a:pt x="62" y="250"/>
                  <a:pt x="43" y="226"/>
                  <a:pt x="26" y="198"/>
                </a:cubicBezTo>
                <a:cubicBezTo>
                  <a:pt x="9" y="170"/>
                  <a:pt x="0" y="143"/>
                  <a:pt x="0" y="117"/>
                </a:cubicBezTo>
                <a:cubicBezTo>
                  <a:pt x="0" y="84"/>
                  <a:pt x="11" y="57"/>
                  <a:pt x="34" y="34"/>
                </a:cubicBezTo>
                <a:cubicBezTo>
                  <a:pt x="56" y="11"/>
                  <a:pt x="84" y="0"/>
                  <a:pt x="117" y="0"/>
                </a:cubicBezTo>
                <a:cubicBezTo>
                  <a:pt x="156" y="0"/>
                  <a:pt x="188" y="15"/>
                  <a:pt x="213" y="45"/>
                </a:cubicBezTo>
                <a:cubicBezTo>
                  <a:pt x="238" y="15"/>
                  <a:pt x="270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8210435" y="295717"/>
            <a:ext cx="522000" cy="580064"/>
          </a:xfrm>
          <a:custGeom>
            <a:avLst/>
            <a:gdLst>
              <a:gd name="T0" fmla="*/ 320 w 384"/>
              <a:gd name="T1" fmla="*/ 363 h 427"/>
              <a:gd name="T2" fmla="*/ 320 w 384"/>
              <a:gd name="T3" fmla="*/ 342 h 427"/>
              <a:gd name="T4" fmla="*/ 276 w 384"/>
              <a:gd name="T5" fmla="*/ 294 h 427"/>
              <a:gd name="T6" fmla="*/ 192 w 384"/>
              <a:gd name="T7" fmla="*/ 276 h 427"/>
              <a:gd name="T8" fmla="*/ 108 w 384"/>
              <a:gd name="T9" fmla="*/ 294 h 427"/>
              <a:gd name="T10" fmla="*/ 64 w 384"/>
              <a:gd name="T11" fmla="*/ 342 h 427"/>
              <a:gd name="T12" fmla="*/ 64 w 384"/>
              <a:gd name="T13" fmla="*/ 363 h 427"/>
              <a:gd name="T14" fmla="*/ 320 w 384"/>
              <a:gd name="T15" fmla="*/ 363 h 427"/>
              <a:gd name="T16" fmla="*/ 192 w 384"/>
              <a:gd name="T17" fmla="*/ 107 h 427"/>
              <a:gd name="T18" fmla="*/ 147 w 384"/>
              <a:gd name="T19" fmla="*/ 126 h 427"/>
              <a:gd name="T20" fmla="*/ 128 w 384"/>
              <a:gd name="T21" fmla="*/ 171 h 427"/>
              <a:gd name="T22" fmla="*/ 147 w 384"/>
              <a:gd name="T23" fmla="*/ 216 h 427"/>
              <a:gd name="T24" fmla="*/ 192 w 384"/>
              <a:gd name="T25" fmla="*/ 235 h 427"/>
              <a:gd name="T26" fmla="*/ 237 w 384"/>
              <a:gd name="T27" fmla="*/ 216 h 427"/>
              <a:gd name="T28" fmla="*/ 256 w 384"/>
              <a:gd name="T29" fmla="*/ 171 h 427"/>
              <a:gd name="T30" fmla="*/ 237 w 384"/>
              <a:gd name="T31" fmla="*/ 126 h 427"/>
              <a:gd name="T32" fmla="*/ 192 w 384"/>
              <a:gd name="T33" fmla="*/ 107 h 427"/>
              <a:gd name="T34" fmla="*/ 341 w 384"/>
              <a:gd name="T35" fmla="*/ 43 h 427"/>
              <a:gd name="T36" fmla="*/ 371 w 384"/>
              <a:gd name="T37" fmla="*/ 56 h 427"/>
              <a:gd name="T38" fmla="*/ 384 w 384"/>
              <a:gd name="T39" fmla="*/ 86 h 427"/>
              <a:gd name="T40" fmla="*/ 384 w 384"/>
              <a:gd name="T41" fmla="*/ 384 h 427"/>
              <a:gd name="T42" fmla="*/ 371 w 384"/>
              <a:gd name="T43" fmla="*/ 414 h 427"/>
              <a:gd name="T44" fmla="*/ 341 w 384"/>
              <a:gd name="T45" fmla="*/ 427 h 427"/>
              <a:gd name="T46" fmla="*/ 43 w 384"/>
              <a:gd name="T47" fmla="*/ 427 h 427"/>
              <a:gd name="T48" fmla="*/ 13 w 384"/>
              <a:gd name="T49" fmla="*/ 414 h 427"/>
              <a:gd name="T50" fmla="*/ 0 w 384"/>
              <a:gd name="T51" fmla="*/ 384 h 427"/>
              <a:gd name="T52" fmla="*/ 0 w 384"/>
              <a:gd name="T53" fmla="*/ 86 h 427"/>
              <a:gd name="T54" fmla="*/ 13 w 384"/>
              <a:gd name="T55" fmla="*/ 56 h 427"/>
              <a:gd name="T56" fmla="*/ 43 w 384"/>
              <a:gd name="T57" fmla="*/ 43 h 427"/>
              <a:gd name="T58" fmla="*/ 64 w 384"/>
              <a:gd name="T59" fmla="*/ 43 h 427"/>
              <a:gd name="T60" fmla="*/ 64 w 384"/>
              <a:gd name="T61" fmla="*/ 0 h 427"/>
              <a:gd name="T62" fmla="*/ 107 w 384"/>
              <a:gd name="T63" fmla="*/ 0 h 427"/>
              <a:gd name="T64" fmla="*/ 107 w 384"/>
              <a:gd name="T65" fmla="*/ 43 h 427"/>
              <a:gd name="T66" fmla="*/ 277 w 384"/>
              <a:gd name="T67" fmla="*/ 43 h 427"/>
              <a:gd name="T68" fmla="*/ 277 w 384"/>
              <a:gd name="T69" fmla="*/ 0 h 427"/>
              <a:gd name="T70" fmla="*/ 320 w 384"/>
              <a:gd name="T71" fmla="*/ 0 h 427"/>
              <a:gd name="T72" fmla="*/ 320 w 384"/>
              <a:gd name="T73" fmla="*/ 43 h 427"/>
              <a:gd name="T74" fmla="*/ 341 w 384"/>
              <a:gd name="T75" fmla="*/ 4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4" h="427">
                <a:moveTo>
                  <a:pt x="320" y="363"/>
                </a:moveTo>
                <a:cubicBezTo>
                  <a:pt x="320" y="342"/>
                  <a:pt x="320" y="342"/>
                  <a:pt x="320" y="342"/>
                </a:cubicBezTo>
                <a:cubicBezTo>
                  <a:pt x="320" y="323"/>
                  <a:pt x="305" y="307"/>
                  <a:pt x="276" y="294"/>
                </a:cubicBezTo>
                <a:cubicBezTo>
                  <a:pt x="247" y="282"/>
                  <a:pt x="219" y="276"/>
                  <a:pt x="192" y="276"/>
                </a:cubicBezTo>
                <a:cubicBezTo>
                  <a:pt x="165" y="276"/>
                  <a:pt x="137" y="282"/>
                  <a:pt x="108" y="294"/>
                </a:cubicBezTo>
                <a:cubicBezTo>
                  <a:pt x="79" y="307"/>
                  <a:pt x="64" y="323"/>
                  <a:pt x="64" y="342"/>
                </a:cubicBezTo>
                <a:cubicBezTo>
                  <a:pt x="64" y="363"/>
                  <a:pt x="64" y="363"/>
                  <a:pt x="64" y="363"/>
                </a:cubicBezTo>
                <a:lnTo>
                  <a:pt x="320" y="363"/>
                </a:lnTo>
                <a:close/>
                <a:moveTo>
                  <a:pt x="192" y="107"/>
                </a:moveTo>
                <a:cubicBezTo>
                  <a:pt x="175" y="107"/>
                  <a:pt x="160" y="113"/>
                  <a:pt x="147" y="126"/>
                </a:cubicBezTo>
                <a:cubicBezTo>
                  <a:pt x="134" y="139"/>
                  <a:pt x="128" y="154"/>
                  <a:pt x="128" y="171"/>
                </a:cubicBezTo>
                <a:cubicBezTo>
                  <a:pt x="128" y="188"/>
                  <a:pt x="134" y="203"/>
                  <a:pt x="147" y="216"/>
                </a:cubicBezTo>
                <a:cubicBezTo>
                  <a:pt x="160" y="229"/>
                  <a:pt x="175" y="235"/>
                  <a:pt x="192" y="235"/>
                </a:cubicBezTo>
                <a:cubicBezTo>
                  <a:pt x="209" y="235"/>
                  <a:pt x="224" y="229"/>
                  <a:pt x="237" y="216"/>
                </a:cubicBezTo>
                <a:cubicBezTo>
                  <a:pt x="250" y="203"/>
                  <a:pt x="256" y="188"/>
                  <a:pt x="256" y="171"/>
                </a:cubicBezTo>
                <a:cubicBezTo>
                  <a:pt x="256" y="154"/>
                  <a:pt x="250" y="139"/>
                  <a:pt x="237" y="126"/>
                </a:cubicBezTo>
                <a:cubicBezTo>
                  <a:pt x="224" y="113"/>
                  <a:pt x="209" y="107"/>
                  <a:pt x="192" y="107"/>
                </a:cubicBezTo>
                <a:close/>
                <a:moveTo>
                  <a:pt x="341" y="43"/>
                </a:moveTo>
                <a:cubicBezTo>
                  <a:pt x="352" y="43"/>
                  <a:pt x="362" y="47"/>
                  <a:pt x="371" y="56"/>
                </a:cubicBezTo>
                <a:cubicBezTo>
                  <a:pt x="380" y="65"/>
                  <a:pt x="384" y="75"/>
                  <a:pt x="384" y="86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395"/>
                  <a:pt x="380" y="405"/>
                  <a:pt x="371" y="414"/>
                </a:cubicBezTo>
                <a:cubicBezTo>
                  <a:pt x="362" y="423"/>
                  <a:pt x="352" y="427"/>
                  <a:pt x="341" y="427"/>
                </a:cubicBezTo>
                <a:cubicBezTo>
                  <a:pt x="43" y="427"/>
                  <a:pt x="43" y="427"/>
                  <a:pt x="43" y="427"/>
                </a:cubicBezTo>
                <a:cubicBezTo>
                  <a:pt x="31" y="427"/>
                  <a:pt x="21" y="423"/>
                  <a:pt x="13" y="414"/>
                </a:cubicBezTo>
                <a:cubicBezTo>
                  <a:pt x="4" y="405"/>
                  <a:pt x="0" y="395"/>
                  <a:pt x="0" y="384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75"/>
                  <a:pt x="4" y="65"/>
                  <a:pt x="13" y="56"/>
                </a:cubicBezTo>
                <a:cubicBezTo>
                  <a:pt x="21" y="47"/>
                  <a:pt x="31" y="43"/>
                  <a:pt x="43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0"/>
                  <a:pt x="64" y="0"/>
                  <a:pt x="64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43"/>
                  <a:pt x="107" y="43"/>
                  <a:pt x="107" y="43"/>
                </a:cubicBezTo>
                <a:cubicBezTo>
                  <a:pt x="277" y="43"/>
                  <a:pt x="277" y="43"/>
                  <a:pt x="277" y="43"/>
                </a:cubicBezTo>
                <a:cubicBezTo>
                  <a:pt x="277" y="0"/>
                  <a:pt x="277" y="0"/>
                  <a:pt x="277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43"/>
                  <a:pt x="320" y="43"/>
                  <a:pt x="320" y="43"/>
                </a:cubicBezTo>
                <a:lnTo>
                  <a:pt x="341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356295" y="1282228"/>
            <a:ext cx="578339" cy="405297"/>
          </a:xfrm>
          <a:custGeom>
            <a:avLst/>
            <a:gdLst>
              <a:gd name="T0" fmla="*/ 149 w 426"/>
              <a:gd name="T1" fmla="*/ 170 h 298"/>
              <a:gd name="T2" fmla="*/ 200 w 426"/>
              <a:gd name="T3" fmla="*/ 176 h 298"/>
              <a:gd name="T4" fmla="*/ 149 w 426"/>
              <a:gd name="T5" fmla="*/ 250 h 298"/>
              <a:gd name="T6" fmla="*/ 149 w 426"/>
              <a:gd name="T7" fmla="*/ 298 h 298"/>
              <a:gd name="T8" fmla="*/ 0 w 426"/>
              <a:gd name="T9" fmla="*/ 298 h 298"/>
              <a:gd name="T10" fmla="*/ 0 w 426"/>
              <a:gd name="T11" fmla="*/ 245 h 298"/>
              <a:gd name="T12" fmla="*/ 28 w 426"/>
              <a:gd name="T13" fmla="*/ 204 h 298"/>
              <a:gd name="T14" fmla="*/ 88 w 426"/>
              <a:gd name="T15" fmla="*/ 178 h 298"/>
              <a:gd name="T16" fmla="*/ 149 w 426"/>
              <a:gd name="T17" fmla="*/ 170 h 298"/>
              <a:gd name="T18" fmla="*/ 309 w 426"/>
              <a:gd name="T19" fmla="*/ 192 h 298"/>
              <a:gd name="T20" fmla="*/ 386 w 426"/>
              <a:gd name="T21" fmla="*/ 208 h 298"/>
              <a:gd name="T22" fmla="*/ 426 w 426"/>
              <a:gd name="T23" fmla="*/ 250 h 298"/>
              <a:gd name="T24" fmla="*/ 426 w 426"/>
              <a:gd name="T25" fmla="*/ 298 h 298"/>
              <a:gd name="T26" fmla="*/ 192 w 426"/>
              <a:gd name="T27" fmla="*/ 298 h 298"/>
              <a:gd name="T28" fmla="*/ 192 w 426"/>
              <a:gd name="T29" fmla="*/ 250 h 298"/>
              <a:gd name="T30" fmla="*/ 232 w 426"/>
              <a:gd name="T31" fmla="*/ 208 h 298"/>
              <a:gd name="T32" fmla="*/ 309 w 426"/>
              <a:gd name="T33" fmla="*/ 192 h 298"/>
              <a:gd name="T34" fmla="*/ 149 w 426"/>
              <a:gd name="T35" fmla="*/ 128 h 298"/>
              <a:gd name="T36" fmla="*/ 104 w 426"/>
              <a:gd name="T37" fmla="*/ 109 h 298"/>
              <a:gd name="T38" fmla="*/ 85 w 426"/>
              <a:gd name="T39" fmla="*/ 64 h 298"/>
              <a:gd name="T40" fmla="*/ 104 w 426"/>
              <a:gd name="T41" fmla="*/ 19 h 298"/>
              <a:gd name="T42" fmla="*/ 149 w 426"/>
              <a:gd name="T43" fmla="*/ 0 h 298"/>
              <a:gd name="T44" fmla="*/ 194 w 426"/>
              <a:gd name="T45" fmla="*/ 19 h 298"/>
              <a:gd name="T46" fmla="*/ 213 w 426"/>
              <a:gd name="T47" fmla="*/ 64 h 298"/>
              <a:gd name="T48" fmla="*/ 194 w 426"/>
              <a:gd name="T49" fmla="*/ 109 h 298"/>
              <a:gd name="T50" fmla="*/ 149 w 426"/>
              <a:gd name="T51" fmla="*/ 128 h 298"/>
              <a:gd name="T52" fmla="*/ 309 w 426"/>
              <a:gd name="T53" fmla="*/ 149 h 298"/>
              <a:gd name="T54" fmla="*/ 272 w 426"/>
              <a:gd name="T55" fmla="*/ 133 h 298"/>
              <a:gd name="T56" fmla="*/ 256 w 426"/>
              <a:gd name="T57" fmla="*/ 96 h 298"/>
              <a:gd name="T58" fmla="*/ 272 w 426"/>
              <a:gd name="T59" fmla="*/ 58 h 298"/>
              <a:gd name="T60" fmla="*/ 309 w 426"/>
              <a:gd name="T61" fmla="*/ 42 h 298"/>
              <a:gd name="T62" fmla="*/ 347 w 426"/>
              <a:gd name="T63" fmla="*/ 58 h 298"/>
              <a:gd name="T64" fmla="*/ 362 w 426"/>
              <a:gd name="T65" fmla="*/ 96 h 298"/>
              <a:gd name="T66" fmla="*/ 347 w 426"/>
              <a:gd name="T67" fmla="*/ 133 h 298"/>
              <a:gd name="T68" fmla="*/ 309 w 426"/>
              <a:gd name="T69" fmla="*/ 14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6" h="298">
                <a:moveTo>
                  <a:pt x="149" y="170"/>
                </a:moveTo>
                <a:cubicBezTo>
                  <a:pt x="164" y="170"/>
                  <a:pt x="181" y="172"/>
                  <a:pt x="200" y="176"/>
                </a:cubicBezTo>
                <a:cubicBezTo>
                  <a:pt x="166" y="195"/>
                  <a:pt x="149" y="219"/>
                  <a:pt x="149" y="250"/>
                </a:cubicBezTo>
                <a:cubicBezTo>
                  <a:pt x="149" y="298"/>
                  <a:pt x="149" y="298"/>
                  <a:pt x="149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30"/>
                  <a:pt x="9" y="216"/>
                  <a:pt x="28" y="204"/>
                </a:cubicBezTo>
                <a:cubicBezTo>
                  <a:pt x="46" y="192"/>
                  <a:pt x="66" y="183"/>
                  <a:pt x="88" y="178"/>
                </a:cubicBezTo>
                <a:cubicBezTo>
                  <a:pt x="110" y="173"/>
                  <a:pt x="130" y="170"/>
                  <a:pt x="149" y="170"/>
                </a:cubicBezTo>
                <a:close/>
                <a:moveTo>
                  <a:pt x="309" y="192"/>
                </a:moveTo>
                <a:cubicBezTo>
                  <a:pt x="334" y="192"/>
                  <a:pt x="359" y="197"/>
                  <a:pt x="386" y="208"/>
                </a:cubicBezTo>
                <a:cubicBezTo>
                  <a:pt x="413" y="219"/>
                  <a:pt x="426" y="233"/>
                  <a:pt x="426" y="250"/>
                </a:cubicBezTo>
                <a:cubicBezTo>
                  <a:pt x="426" y="298"/>
                  <a:pt x="426" y="298"/>
                  <a:pt x="426" y="298"/>
                </a:cubicBezTo>
                <a:cubicBezTo>
                  <a:pt x="192" y="298"/>
                  <a:pt x="192" y="298"/>
                  <a:pt x="192" y="298"/>
                </a:cubicBezTo>
                <a:cubicBezTo>
                  <a:pt x="192" y="250"/>
                  <a:pt x="192" y="250"/>
                  <a:pt x="192" y="250"/>
                </a:cubicBezTo>
                <a:cubicBezTo>
                  <a:pt x="192" y="233"/>
                  <a:pt x="205" y="219"/>
                  <a:pt x="232" y="208"/>
                </a:cubicBezTo>
                <a:cubicBezTo>
                  <a:pt x="259" y="197"/>
                  <a:pt x="284" y="192"/>
                  <a:pt x="309" y="192"/>
                </a:cubicBezTo>
                <a:close/>
                <a:moveTo>
                  <a:pt x="149" y="128"/>
                </a:moveTo>
                <a:cubicBezTo>
                  <a:pt x="132" y="128"/>
                  <a:pt x="117" y="122"/>
                  <a:pt x="104" y="109"/>
                </a:cubicBezTo>
                <a:cubicBezTo>
                  <a:pt x="91" y="96"/>
                  <a:pt x="85" y="81"/>
                  <a:pt x="85" y="64"/>
                </a:cubicBezTo>
                <a:cubicBezTo>
                  <a:pt x="85" y="47"/>
                  <a:pt x="91" y="32"/>
                  <a:pt x="104" y="19"/>
                </a:cubicBezTo>
                <a:cubicBezTo>
                  <a:pt x="117" y="6"/>
                  <a:pt x="132" y="0"/>
                  <a:pt x="149" y="0"/>
                </a:cubicBezTo>
                <a:cubicBezTo>
                  <a:pt x="166" y="0"/>
                  <a:pt x="181" y="6"/>
                  <a:pt x="194" y="19"/>
                </a:cubicBezTo>
                <a:cubicBezTo>
                  <a:pt x="207" y="32"/>
                  <a:pt x="213" y="47"/>
                  <a:pt x="213" y="64"/>
                </a:cubicBezTo>
                <a:cubicBezTo>
                  <a:pt x="213" y="81"/>
                  <a:pt x="207" y="96"/>
                  <a:pt x="194" y="109"/>
                </a:cubicBezTo>
                <a:cubicBezTo>
                  <a:pt x="181" y="122"/>
                  <a:pt x="166" y="128"/>
                  <a:pt x="149" y="128"/>
                </a:cubicBezTo>
                <a:close/>
                <a:moveTo>
                  <a:pt x="309" y="149"/>
                </a:moveTo>
                <a:cubicBezTo>
                  <a:pt x="294" y="149"/>
                  <a:pt x="282" y="144"/>
                  <a:pt x="272" y="133"/>
                </a:cubicBezTo>
                <a:cubicBezTo>
                  <a:pt x="261" y="123"/>
                  <a:pt x="256" y="111"/>
                  <a:pt x="256" y="96"/>
                </a:cubicBezTo>
                <a:cubicBezTo>
                  <a:pt x="256" y="81"/>
                  <a:pt x="261" y="69"/>
                  <a:pt x="272" y="58"/>
                </a:cubicBezTo>
                <a:cubicBezTo>
                  <a:pt x="282" y="47"/>
                  <a:pt x="294" y="42"/>
                  <a:pt x="309" y="42"/>
                </a:cubicBezTo>
                <a:cubicBezTo>
                  <a:pt x="324" y="42"/>
                  <a:pt x="336" y="47"/>
                  <a:pt x="347" y="58"/>
                </a:cubicBezTo>
                <a:cubicBezTo>
                  <a:pt x="357" y="69"/>
                  <a:pt x="362" y="81"/>
                  <a:pt x="362" y="96"/>
                </a:cubicBezTo>
                <a:cubicBezTo>
                  <a:pt x="362" y="111"/>
                  <a:pt x="357" y="123"/>
                  <a:pt x="347" y="133"/>
                </a:cubicBezTo>
                <a:cubicBezTo>
                  <a:pt x="336" y="144"/>
                  <a:pt x="324" y="149"/>
                  <a:pt x="309" y="1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1195634" y="1165526"/>
            <a:ext cx="638702" cy="580638"/>
          </a:xfrm>
          <a:custGeom>
            <a:avLst/>
            <a:gdLst>
              <a:gd name="T0" fmla="*/ 470 w 470"/>
              <a:gd name="T1" fmla="*/ 192 h 427"/>
              <a:gd name="T2" fmla="*/ 469 w 470"/>
              <a:gd name="T3" fmla="*/ 194 h 427"/>
              <a:gd name="T4" fmla="*/ 470 w 470"/>
              <a:gd name="T5" fmla="*/ 194 h 427"/>
              <a:gd name="T6" fmla="*/ 470 w 470"/>
              <a:gd name="T7" fmla="*/ 235 h 427"/>
              <a:gd name="T8" fmla="*/ 467 w 470"/>
              <a:gd name="T9" fmla="*/ 251 h 427"/>
              <a:gd name="T10" fmla="*/ 402 w 470"/>
              <a:gd name="T11" fmla="*/ 401 h 427"/>
              <a:gd name="T12" fmla="*/ 363 w 470"/>
              <a:gd name="T13" fmla="*/ 427 h 427"/>
              <a:gd name="T14" fmla="*/ 171 w 470"/>
              <a:gd name="T15" fmla="*/ 427 h 427"/>
              <a:gd name="T16" fmla="*/ 141 w 470"/>
              <a:gd name="T17" fmla="*/ 414 h 427"/>
              <a:gd name="T18" fmla="*/ 128 w 470"/>
              <a:gd name="T19" fmla="*/ 384 h 427"/>
              <a:gd name="T20" fmla="*/ 128 w 470"/>
              <a:gd name="T21" fmla="*/ 171 h 427"/>
              <a:gd name="T22" fmla="*/ 141 w 470"/>
              <a:gd name="T23" fmla="*/ 141 h 427"/>
              <a:gd name="T24" fmla="*/ 281 w 470"/>
              <a:gd name="T25" fmla="*/ 0 h 427"/>
              <a:gd name="T26" fmla="*/ 304 w 470"/>
              <a:gd name="T27" fmla="*/ 23 h 427"/>
              <a:gd name="T28" fmla="*/ 313 w 470"/>
              <a:gd name="T29" fmla="*/ 45 h 427"/>
              <a:gd name="T30" fmla="*/ 313 w 470"/>
              <a:gd name="T31" fmla="*/ 52 h 427"/>
              <a:gd name="T32" fmla="*/ 292 w 470"/>
              <a:gd name="T33" fmla="*/ 150 h 427"/>
              <a:gd name="T34" fmla="*/ 427 w 470"/>
              <a:gd name="T35" fmla="*/ 150 h 427"/>
              <a:gd name="T36" fmla="*/ 457 w 470"/>
              <a:gd name="T37" fmla="*/ 162 h 427"/>
              <a:gd name="T38" fmla="*/ 470 w 470"/>
              <a:gd name="T39" fmla="*/ 192 h 427"/>
              <a:gd name="T40" fmla="*/ 0 w 470"/>
              <a:gd name="T41" fmla="*/ 427 h 427"/>
              <a:gd name="T42" fmla="*/ 0 w 470"/>
              <a:gd name="T43" fmla="*/ 171 h 427"/>
              <a:gd name="T44" fmla="*/ 86 w 470"/>
              <a:gd name="T45" fmla="*/ 171 h 427"/>
              <a:gd name="T46" fmla="*/ 86 w 470"/>
              <a:gd name="T47" fmla="*/ 427 h 427"/>
              <a:gd name="T48" fmla="*/ 0 w 470"/>
              <a:gd name="T4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0" h="427">
                <a:moveTo>
                  <a:pt x="470" y="192"/>
                </a:moveTo>
                <a:cubicBezTo>
                  <a:pt x="469" y="194"/>
                  <a:pt x="469" y="194"/>
                  <a:pt x="469" y="194"/>
                </a:cubicBezTo>
                <a:cubicBezTo>
                  <a:pt x="470" y="194"/>
                  <a:pt x="470" y="194"/>
                  <a:pt x="470" y="194"/>
                </a:cubicBezTo>
                <a:cubicBezTo>
                  <a:pt x="470" y="235"/>
                  <a:pt x="470" y="235"/>
                  <a:pt x="470" y="235"/>
                </a:cubicBezTo>
                <a:cubicBezTo>
                  <a:pt x="470" y="240"/>
                  <a:pt x="469" y="246"/>
                  <a:pt x="467" y="25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395" y="418"/>
                  <a:pt x="382" y="427"/>
                  <a:pt x="363" y="427"/>
                </a:cubicBezTo>
                <a:cubicBezTo>
                  <a:pt x="171" y="427"/>
                  <a:pt x="171" y="427"/>
                  <a:pt x="171" y="427"/>
                </a:cubicBezTo>
                <a:cubicBezTo>
                  <a:pt x="160" y="427"/>
                  <a:pt x="150" y="423"/>
                  <a:pt x="141" y="414"/>
                </a:cubicBezTo>
                <a:cubicBezTo>
                  <a:pt x="132" y="405"/>
                  <a:pt x="128" y="395"/>
                  <a:pt x="128" y="384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60"/>
                  <a:pt x="132" y="150"/>
                  <a:pt x="141" y="141"/>
                </a:cubicBezTo>
                <a:cubicBezTo>
                  <a:pt x="281" y="0"/>
                  <a:pt x="281" y="0"/>
                  <a:pt x="281" y="0"/>
                </a:cubicBezTo>
                <a:cubicBezTo>
                  <a:pt x="304" y="23"/>
                  <a:pt x="304" y="23"/>
                  <a:pt x="304" y="23"/>
                </a:cubicBezTo>
                <a:cubicBezTo>
                  <a:pt x="310" y="29"/>
                  <a:pt x="313" y="36"/>
                  <a:pt x="313" y="45"/>
                </a:cubicBezTo>
                <a:cubicBezTo>
                  <a:pt x="313" y="52"/>
                  <a:pt x="313" y="52"/>
                  <a:pt x="313" y="52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427" y="150"/>
                  <a:pt x="427" y="150"/>
                  <a:pt x="427" y="150"/>
                </a:cubicBezTo>
                <a:cubicBezTo>
                  <a:pt x="438" y="150"/>
                  <a:pt x="448" y="154"/>
                  <a:pt x="457" y="162"/>
                </a:cubicBezTo>
                <a:cubicBezTo>
                  <a:pt x="466" y="171"/>
                  <a:pt x="470" y="181"/>
                  <a:pt x="470" y="192"/>
                </a:cubicBezTo>
                <a:close/>
                <a:moveTo>
                  <a:pt x="0" y="427"/>
                </a:moveTo>
                <a:cubicBezTo>
                  <a:pt x="0" y="171"/>
                  <a:pt x="0" y="171"/>
                  <a:pt x="0" y="171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6" y="427"/>
                  <a:pt x="86" y="427"/>
                  <a:pt x="86" y="427"/>
                </a:cubicBezTo>
                <a:lnTo>
                  <a:pt x="0" y="4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2065442" y="1267282"/>
            <a:ext cx="638702" cy="435191"/>
          </a:xfrm>
          <a:custGeom>
            <a:avLst/>
            <a:gdLst>
              <a:gd name="T0" fmla="*/ 235 w 470"/>
              <a:gd name="T1" fmla="*/ 96 h 320"/>
              <a:gd name="T2" fmla="*/ 280 w 470"/>
              <a:gd name="T3" fmla="*/ 115 h 320"/>
              <a:gd name="T4" fmla="*/ 299 w 470"/>
              <a:gd name="T5" fmla="*/ 160 h 320"/>
              <a:gd name="T6" fmla="*/ 280 w 470"/>
              <a:gd name="T7" fmla="*/ 205 h 320"/>
              <a:gd name="T8" fmla="*/ 235 w 470"/>
              <a:gd name="T9" fmla="*/ 224 h 320"/>
              <a:gd name="T10" fmla="*/ 190 w 470"/>
              <a:gd name="T11" fmla="*/ 205 h 320"/>
              <a:gd name="T12" fmla="*/ 171 w 470"/>
              <a:gd name="T13" fmla="*/ 160 h 320"/>
              <a:gd name="T14" fmla="*/ 190 w 470"/>
              <a:gd name="T15" fmla="*/ 115 h 320"/>
              <a:gd name="T16" fmla="*/ 235 w 470"/>
              <a:gd name="T17" fmla="*/ 96 h 320"/>
              <a:gd name="T18" fmla="*/ 235 w 470"/>
              <a:gd name="T19" fmla="*/ 267 h 320"/>
              <a:gd name="T20" fmla="*/ 311 w 470"/>
              <a:gd name="T21" fmla="*/ 235 h 320"/>
              <a:gd name="T22" fmla="*/ 342 w 470"/>
              <a:gd name="T23" fmla="*/ 160 h 320"/>
              <a:gd name="T24" fmla="*/ 311 w 470"/>
              <a:gd name="T25" fmla="*/ 84 h 320"/>
              <a:gd name="T26" fmla="*/ 235 w 470"/>
              <a:gd name="T27" fmla="*/ 53 h 320"/>
              <a:gd name="T28" fmla="*/ 160 w 470"/>
              <a:gd name="T29" fmla="*/ 84 h 320"/>
              <a:gd name="T30" fmla="*/ 128 w 470"/>
              <a:gd name="T31" fmla="*/ 160 h 320"/>
              <a:gd name="T32" fmla="*/ 160 w 470"/>
              <a:gd name="T33" fmla="*/ 235 h 320"/>
              <a:gd name="T34" fmla="*/ 235 w 470"/>
              <a:gd name="T35" fmla="*/ 267 h 320"/>
              <a:gd name="T36" fmla="*/ 235 w 470"/>
              <a:gd name="T37" fmla="*/ 0 h 320"/>
              <a:gd name="T38" fmla="*/ 378 w 470"/>
              <a:gd name="T39" fmla="*/ 44 h 320"/>
              <a:gd name="T40" fmla="*/ 470 w 470"/>
              <a:gd name="T41" fmla="*/ 160 h 320"/>
              <a:gd name="T42" fmla="*/ 378 w 470"/>
              <a:gd name="T43" fmla="*/ 276 h 320"/>
              <a:gd name="T44" fmla="*/ 235 w 470"/>
              <a:gd name="T45" fmla="*/ 320 h 320"/>
              <a:gd name="T46" fmla="*/ 92 w 470"/>
              <a:gd name="T47" fmla="*/ 276 h 320"/>
              <a:gd name="T48" fmla="*/ 0 w 470"/>
              <a:gd name="T49" fmla="*/ 160 h 320"/>
              <a:gd name="T50" fmla="*/ 92 w 470"/>
              <a:gd name="T51" fmla="*/ 44 h 320"/>
              <a:gd name="T52" fmla="*/ 235 w 470"/>
              <a:gd name="T53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70" h="320">
                <a:moveTo>
                  <a:pt x="235" y="96"/>
                </a:moveTo>
                <a:cubicBezTo>
                  <a:pt x="252" y="96"/>
                  <a:pt x="267" y="102"/>
                  <a:pt x="280" y="115"/>
                </a:cubicBezTo>
                <a:cubicBezTo>
                  <a:pt x="293" y="128"/>
                  <a:pt x="299" y="143"/>
                  <a:pt x="299" y="160"/>
                </a:cubicBezTo>
                <a:cubicBezTo>
                  <a:pt x="299" y="177"/>
                  <a:pt x="293" y="192"/>
                  <a:pt x="280" y="205"/>
                </a:cubicBezTo>
                <a:cubicBezTo>
                  <a:pt x="267" y="218"/>
                  <a:pt x="252" y="224"/>
                  <a:pt x="235" y="224"/>
                </a:cubicBezTo>
                <a:cubicBezTo>
                  <a:pt x="218" y="224"/>
                  <a:pt x="203" y="218"/>
                  <a:pt x="190" y="205"/>
                </a:cubicBezTo>
                <a:cubicBezTo>
                  <a:pt x="177" y="192"/>
                  <a:pt x="171" y="177"/>
                  <a:pt x="171" y="160"/>
                </a:cubicBezTo>
                <a:cubicBezTo>
                  <a:pt x="171" y="143"/>
                  <a:pt x="177" y="128"/>
                  <a:pt x="190" y="115"/>
                </a:cubicBezTo>
                <a:cubicBezTo>
                  <a:pt x="203" y="102"/>
                  <a:pt x="218" y="96"/>
                  <a:pt x="235" y="96"/>
                </a:cubicBezTo>
                <a:close/>
                <a:moveTo>
                  <a:pt x="235" y="267"/>
                </a:moveTo>
                <a:cubicBezTo>
                  <a:pt x="264" y="267"/>
                  <a:pt x="290" y="256"/>
                  <a:pt x="311" y="235"/>
                </a:cubicBezTo>
                <a:cubicBezTo>
                  <a:pt x="332" y="214"/>
                  <a:pt x="342" y="189"/>
                  <a:pt x="342" y="160"/>
                </a:cubicBezTo>
                <a:cubicBezTo>
                  <a:pt x="342" y="131"/>
                  <a:pt x="332" y="105"/>
                  <a:pt x="311" y="84"/>
                </a:cubicBezTo>
                <a:cubicBezTo>
                  <a:pt x="290" y="63"/>
                  <a:pt x="264" y="53"/>
                  <a:pt x="235" y="53"/>
                </a:cubicBezTo>
                <a:cubicBezTo>
                  <a:pt x="206" y="53"/>
                  <a:pt x="181" y="63"/>
                  <a:pt x="160" y="84"/>
                </a:cubicBezTo>
                <a:cubicBezTo>
                  <a:pt x="139" y="105"/>
                  <a:pt x="128" y="131"/>
                  <a:pt x="128" y="160"/>
                </a:cubicBezTo>
                <a:cubicBezTo>
                  <a:pt x="128" y="189"/>
                  <a:pt x="139" y="214"/>
                  <a:pt x="160" y="235"/>
                </a:cubicBezTo>
                <a:cubicBezTo>
                  <a:pt x="181" y="256"/>
                  <a:pt x="206" y="267"/>
                  <a:pt x="235" y="267"/>
                </a:cubicBezTo>
                <a:close/>
                <a:moveTo>
                  <a:pt x="235" y="0"/>
                </a:moveTo>
                <a:cubicBezTo>
                  <a:pt x="288" y="0"/>
                  <a:pt x="335" y="15"/>
                  <a:pt x="378" y="44"/>
                </a:cubicBezTo>
                <a:cubicBezTo>
                  <a:pt x="421" y="73"/>
                  <a:pt x="451" y="112"/>
                  <a:pt x="470" y="160"/>
                </a:cubicBezTo>
                <a:cubicBezTo>
                  <a:pt x="451" y="208"/>
                  <a:pt x="421" y="247"/>
                  <a:pt x="378" y="276"/>
                </a:cubicBezTo>
                <a:cubicBezTo>
                  <a:pt x="335" y="305"/>
                  <a:pt x="288" y="320"/>
                  <a:pt x="235" y="320"/>
                </a:cubicBezTo>
                <a:cubicBezTo>
                  <a:pt x="182" y="320"/>
                  <a:pt x="135" y="305"/>
                  <a:pt x="92" y="276"/>
                </a:cubicBezTo>
                <a:cubicBezTo>
                  <a:pt x="49" y="247"/>
                  <a:pt x="19" y="208"/>
                  <a:pt x="0" y="160"/>
                </a:cubicBezTo>
                <a:cubicBezTo>
                  <a:pt x="19" y="112"/>
                  <a:pt x="49" y="73"/>
                  <a:pt x="92" y="44"/>
                </a:cubicBezTo>
                <a:cubicBezTo>
                  <a:pt x="135" y="15"/>
                  <a:pt x="182" y="0"/>
                  <a:pt x="2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2906505" y="1224165"/>
            <a:ext cx="695616" cy="521999"/>
          </a:xfrm>
          <a:custGeom>
            <a:avLst/>
            <a:gdLst>
              <a:gd name="T0" fmla="*/ 324 w 512"/>
              <a:gd name="T1" fmla="*/ 11 h 384"/>
              <a:gd name="T2" fmla="*/ 428 w 512"/>
              <a:gd name="T3" fmla="*/ 75 h 384"/>
              <a:gd name="T4" fmla="*/ 491 w 512"/>
              <a:gd name="T5" fmla="*/ 154 h 384"/>
              <a:gd name="T6" fmla="*/ 512 w 512"/>
              <a:gd name="T7" fmla="*/ 192 h 384"/>
              <a:gd name="T8" fmla="*/ 499 w 512"/>
              <a:gd name="T9" fmla="*/ 216 h 384"/>
              <a:gd name="T10" fmla="*/ 461 w 512"/>
              <a:gd name="T11" fmla="*/ 272 h 384"/>
              <a:gd name="T12" fmla="*/ 398 w 512"/>
              <a:gd name="T13" fmla="*/ 334 h 384"/>
              <a:gd name="T14" fmla="*/ 310 w 512"/>
              <a:gd name="T15" fmla="*/ 377 h 384"/>
              <a:gd name="T16" fmla="*/ 188 w 512"/>
              <a:gd name="T17" fmla="*/ 373 h 384"/>
              <a:gd name="T18" fmla="*/ 84 w 512"/>
              <a:gd name="T19" fmla="*/ 309 h 384"/>
              <a:gd name="T20" fmla="*/ 21 w 512"/>
              <a:gd name="T21" fmla="*/ 231 h 384"/>
              <a:gd name="T22" fmla="*/ 0 w 512"/>
              <a:gd name="T23" fmla="*/ 193 h 384"/>
              <a:gd name="T24" fmla="*/ 13 w 512"/>
              <a:gd name="T25" fmla="*/ 169 h 384"/>
              <a:gd name="T26" fmla="*/ 51 w 512"/>
              <a:gd name="T27" fmla="*/ 113 h 384"/>
              <a:gd name="T28" fmla="*/ 114 w 512"/>
              <a:gd name="T29" fmla="*/ 50 h 384"/>
              <a:gd name="T30" fmla="*/ 202 w 512"/>
              <a:gd name="T31" fmla="*/ 7 h 384"/>
              <a:gd name="T32" fmla="*/ 256 w 512"/>
              <a:gd name="T33" fmla="*/ 43 h 384"/>
              <a:gd name="T34" fmla="*/ 170 w 512"/>
              <a:gd name="T35" fmla="*/ 65 h 384"/>
              <a:gd name="T36" fmla="*/ 104 w 512"/>
              <a:gd name="T37" fmla="*/ 116 h 384"/>
              <a:gd name="T38" fmla="*/ 61 w 512"/>
              <a:gd name="T39" fmla="*/ 171 h 384"/>
              <a:gd name="T40" fmla="*/ 61 w 512"/>
              <a:gd name="T41" fmla="*/ 215 h 384"/>
              <a:gd name="T42" fmla="*/ 104 w 512"/>
              <a:gd name="T43" fmla="*/ 269 h 384"/>
              <a:gd name="T44" fmla="*/ 170 w 512"/>
              <a:gd name="T45" fmla="*/ 320 h 384"/>
              <a:gd name="T46" fmla="*/ 256 w 512"/>
              <a:gd name="T47" fmla="*/ 341 h 384"/>
              <a:gd name="T48" fmla="*/ 342 w 512"/>
              <a:gd name="T49" fmla="*/ 319 h 384"/>
              <a:gd name="T50" fmla="*/ 408 w 512"/>
              <a:gd name="T51" fmla="*/ 269 h 384"/>
              <a:gd name="T52" fmla="*/ 451 w 512"/>
              <a:gd name="T53" fmla="*/ 214 h 384"/>
              <a:gd name="T54" fmla="*/ 451 w 512"/>
              <a:gd name="T55" fmla="*/ 170 h 384"/>
              <a:gd name="T56" fmla="*/ 408 w 512"/>
              <a:gd name="T57" fmla="*/ 115 h 384"/>
              <a:gd name="T58" fmla="*/ 342 w 512"/>
              <a:gd name="T59" fmla="*/ 65 h 384"/>
              <a:gd name="T60" fmla="*/ 256 w 512"/>
              <a:gd name="T61" fmla="*/ 43 h 384"/>
              <a:gd name="T62" fmla="*/ 316 w 512"/>
              <a:gd name="T63" fmla="*/ 132 h 384"/>
              <a:gd name="T64" fmla="*/ 316 w 512"/>
              <a:gd name="T65" fmla="*/ 252 h 384"/>
              <a:gd name="T66" fmla="*/ 196 w 512"/>
              <a:gd name="T67" fmla="*/ 252 h 384"/>
              <a:gd name="T68" fmla="*/ 196 w 512"/>
              <a:gd name="T69" fmla="*/ 132 h 384"/>
              <a:gd name="T70" fmla="*/ 256 w 512"/>
              <a:gd name="T71" fmla="*/ 149 h 384"/>
              <a:gd name="T72" fmla="*/ 213 w 512"/>
              <a:gd name="T73" fmla="*/ 192 h 384"/>
              <a:gd name="T74" fmla="*/ 256 w 512"/>
              <a:gd name="T75" fmla="*/ 235 h 384"/>
              <a:gd name="T76" fmla="*/ 299 w 512"/>
              <a:gd name="T77" fmla="*/ 192 h 384"/>
              <a:gd name="T78" fmla="*/ 256 w 512"/>
              <a:gd name="T79" fmla="*/ 1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" h="384">
                <a:moveTo>
                  <a:pt x="256" y="0"/>
                </a:moveTo>
                <a:cubicBezTo>
                  <a:pt x="279" y="0"/>
                  <a:pt x="302" y="4"/>
                  <a:pt x="324" y="11"/>
                </a:cubicBezTo>
                <a:cubicBezTo>
                  <a:pt x="346" y="18"/>
                  <a:pt x="365" y="27"/>
                  <a:pt x="382" y="38"/>
                </a:cubicBezTo>
                <a:cubicBezTo>
                  <a:pt x="398" y="49"/>
                  <a:pt x="414" y="62"/>
                  <a:pt x="428" y="75"/>
                </a:cubicBezTo>
                <a:cubicBezTo>
                  <a:pt x="443" y="89"/>
                  <a:pt x="455" y="103"/>
                  <a:pt x="465" y="116"/>
                </a:cubicBezTo>
                <a:cubicBezTo>
                  <a:pt x="475" y="130"/>
                  <a:pt x="484" y="143"/>
                  <a:pt x="491" y="154"/>
                </a:cubicBezTo>
                <a:cubicBezTo>
                  <a:pt x="498" y="165"/>
                  <a:pt x="504" y="174"/>
                  <a:pt x="507" y="181"/>
                </a:cubicBezTo>
                <a:cubicBezTo>
                  <a:pt x="512" y="192"/>
                  <a:pt x="512" y="192"/>
                  <a:pt x="512" y="192"/>
                </a:cubicBezTo>
                <a:cubicBezTo>
                  <a:pt x="511" y="194"/>
                  <a:pt x="510" y="196"/>
                  <a:pt x="509" y="199"/>
                </a:cubicBezTo>
                <a:cubicBezTo>
                  <a:pt x="508" y="202"/>
                  <a:pt x="504" y="207"/>
                  <a:pt x="499" y="216"/>
                </a:cubicBezTo>
                <a:cubicBezTo>
                  <a:pt x="494" y="225"/>
                  <a:pt x="489" y="233"/>
                  <a:pt x="484" y="242"/>
                </a:cubicBezTo>
                <a:cubicBezTo>
                  <a:pt x="478" y="250"/>
                  <a:pt x="471" y="260"/>
                  <a:pt x="461" y="272"/>
                </a:cubicBezTo>
                <a:cubicBezTo>
                  <a:pt x="452" y="283"/>
                  <a:pt x="443" y="294"/>
                  <a:pt x="433" y="304"/>
                </a:cubicBezTo>
                <a:cubicBezTo>
                  <a:pt x="423" y="314"/>
                  <a:pt x="412" y="324"/>
                  <a:pt x="398" y="334"/>
                </a:cubicBezTo>
                <a:cubicBezTo>
                  <a:pt x="385" y="344"/>
                  <a:pt x="371" y="353"/>
                  <a:pt x="357" y="360"/>
                </a:cubicBezTo>
                <a:cubicBezTo>
                  <a:pt x="343" y="367"/>
                  <a:pt x="327" y="373"/>
                  <a:pt x="310" y="377"/>
                </a:cubicBezTo>
                <a:cubicBezTo>
                  <a:pt x="292" y="382"/>
                  <a:pt x="274" y="384"/>
                  <a:pt x="256" y="384"/>
                </a:cubicBezTo>
                <a:cubicBezTo>
                  <a:pt x="233" y="384"/>
                  <a:pt x="210" y="380"/>
                  <a:pt x="188" y="373"/>
                </a:cubicBezTo>
                <a:cubicBezTo>
                  <a:pt x="166" y="366"/>
                  <a:pt x="147" y="357"/>
                  <a:pt x="130" y="346"/>
                </a:cubicBezTo>
                <a:cubicBezTo>
                  <a:pt x="114" y="335"/>
                  <a:pt x="98" y="322"/>
                  <a:pt x="84" y="309"/>
                </a:cubicBezTo>
                <a:cubicBezTo>
                  <a:pt x="69" y="295"/>
                  <a:pt x="57" y="282"/>
                  <a:pt x="47" y="268"/>
                </a:cubicBezTo>
                <a:cubicBezTo>
                  <a:pt x="37" y="254"/>
                  <a:pt x="28" y="242"/>
                  <a:pt x="21" y="231"/>
                </a:cubicBezTo>
                <a:cubicBezTo>
                  <a:pt x="14" y="220"/>
                  <a:pt x="8" y="210"/>
                  <a:pt x="5" y="203"/>
                </a:cubicBezTo>
                <a:cubicBezTo>
                  <a:pt x="0" y="193"/>
                  <a:pt x="0" y="193"/>
                  <a:pt x="0" y="193"/>
                </a:cubicBezTo>
                <a:cubicBezTo>
                  <a:pt x="1" y="191"/>
                  <a:pt x="2" y="189"/>
                  <a:pt x="3" y="186"/>
                </a:cubicBezTo>
                <a:cubicBezTo>
                  <a:pt x="4" y="183"/>
                  <a:pt x="8" y="177"/>
                  <a:pt x="13" y="169"/>
                </a:cubicBezTo>
                <a:cubicBezTo>
                  <a:pt x="18" y="160"/>
                  <a:pt x="23" y="151"/>
                  <a:pt x="28" y="143"/>
                </a:cubicBezTo>
                <a:cubicBezTo>
                  <a:pt x="34" y="134"/>
                  <a:pt x="41" y="124"/>
                  <a:pt x="51" y="113"/>
                </a:cubicBezTo>
                <a:cubicBezTo>
                  <a:pt x="60" y="101"/>
                  <a:pt x="69" y="90"/>
                  <a:pt x="79" y="80"/>
                </a:cubicBezTo>
                <a:cubicBezTo>
                  <a:pt x="89" y="70"/>
                  <a:pt x="100" y="60"/>
                  <a:pt x="114" y="50"/>
                </a:cubicBezTo>
                <a:cubicBezTo>
                  <a:pt x="127" y="40"/>
                  <a:pt x="141" y="31"/>
                  <a:pt x="155" y="24"/>
                </a:cubicBezTo>
                <a:cubicBezTo>
                  <a:pt x="169" y="17"/>
                  <a:pt x="185" y="11"/>
                  <a:pt x="202" y="7"/>
                </a:cubicBezTo>
                <a:cubicBezTo>
                  <a:pt x="220" y="2"/>
                  <a:pt x="238" y="0"/>
                  <a:pt x="256" y="0"/>
                </a:cubicBezTo>
                <a:close/>
                <a:moveTo>
                  <a:pt x="256" y="43"/>
                </a:moveTo>
                <a:cubicBezTo>
                  <a:pt x="240" y="43"/>
                  <a:pt x="225" y="45"/>
                  <a:pt x="210" y="49"/>
                </a:cubicBezTo>
                <a:cubicBezTo>
                  <a:pt x="195" y="53"/>
                  <a:pt x="182" y="58"/>
                  <a:pt x="170" y="65"/>
                </a:cubicBezTo>
                <a:cubicBezTo>
                  <a:pt x="158" y="71"/>
                  <a:pt x="146" y="79"/>
                  <a:pt x="134" y="88"/>
                </a:cubicBezTo>
                <a:cubicBezTo>
                  <a:pt x="123" y="98"/>
                  <a:pt x="113" y="107"/>
                  <a:pt x="104" y="116"/>
                </a:cubicBezTo>
                <a:cubicBezTo>
                  <a:pt x="96" y="125"/>
                  <a:pt x="88" y="134"/>
                  <a:pt x="80" y="144"/>
                </a:cubicBezTo>
                <a:cubicBezTo>
                  <a:pt x="72" y="155"/>
                  <a:pt x="66" y="164"/>
                  <a:pt x="61" y="171"/>
                </a:cubicBezTo>
                <a:cubicBezTo>
                  <a:pt x="57" y="178"/>
                  <a:pt x="52" y="186"/>
                  <a:pt x="48" y="193"/>
                </a:cubicBezTo>
                <a:cubicBezTo>
                  <a:pt x="52" y="200"/>
                  <a:pt x="57" y="207"/>
                  <a:pt x="61" y="215"/>
                </a:cubicBezTo>
                <a:cubicBezTo>
                  <a:pt x="66" y="222"/>
                  <a:pt x="72" y="231"/>
                  <a:pt x="80" y="241"/>
                </a:cubicBezTo>
                <a:cubicBezTo>
                  <a:pt x="88" y="251"/>
                  <a:pt x="96" y="260"/>
                  <a:pt x="104" y="269"/>
                </a:cubicBezTo>
                <a:cubicBezTo>
                  <a:pt x="113" y="278"/>
                  <a:pt x="123" y="287"/>
                  <a:pt x="134" y="296"/>
                </a:cubicBezTo>
                <a:cubicBezTo>
                  <a:pt x="146" y="305"/>
                  <a:pt x="158" y="313"/>
                  <a:pt x="170" y="320"/>
                </a:cubicBezTo>
                <a:cubicBezTo>
                  <a:pt x="182" y="326"/>
                  <a:pt x="195" y="331"/>
                  <a:pt x="210" y="335"/>
                </a:cubicBezTo>
                <a:cubicBezTo>
                  <a:pt x="225" y="339"/>
                  <a:pt x="240" y="341"/>
                  <a:pt x="256" y="341"/>
                </a:cubicBezTo>
                <a:cubicBezTo>
                  <a:pt x="272" y="341"/>
                  <a:pt x="287" y="339"/>
                  <a:pt x="302" y="335"/>
                </a:cubicBezTo>
                <a:cubicBezTo>
                  <a:pt x="317" y="331"/>
                  <a:pt x="330" y="326"/>
                  <a:pt x="342" y="319"/>
                </a:cubicBezTo>
                <a:cubicBezTo>
                  <a:pt x="354" y="313"/>
                  <a:pt x="366" y="305"/>
                  <a:pt x="378" y="296"/>
                </a:cubicBezTo>
                <a:cubicBezTo>
                  <a:pt x="389" y="287"/>
                  <a:pt x="399" y="278"/>
                  <a:pt x="408" y="269"/>
                </a:cubicBezTo>
                <a:cubicBezTo>
                  <a:pt x="416" y="260"/>
                  <a:pt x="424" y="250"/>
                  <a:pt x="432" y="240"/>
                </a:cubicBezTo>
                <a:cubicBezTo>
                  <a:pt x="440" y="230"/>
                  <a:pt x="446" y="221"/>
                  <a:pt x="451" y="214"/>
                </a:cubicBezTo>
                <a:cubicBezTo>
                  <a:pt x="455" y="207"/>
                  <a:pt x="460" y="199"/>
                  <a:pt x="464" y="192"/>
                </a:cubicBezTo>
                <a:cubicBezTo>
                  <a:pt x="460" y="185"/>
                  <a:pt x="455" y="178"/>
                  <a:pt x="451" y="170"/>
                </a:cubicBezTo>
                <a:cubicBezTo>
                  <a:pt x="446" y="163"/>
                  <a:pt x="440" y="154"/>
                  <a:pt x="432" y="144"/>
                </a:cubicBezTo>
                <a:cubicBezTo>
                  <a:pt x="424" y="134"/>
                  <a:pt x="416" y="124"/>
                  <a:pt x="408" y="115"/>
                </a:cubicBezTo>
                <a:cubicBezTo>
                  <a:pt x="399" y="106"/>
                  <a:pt x="389" y="97"/>
                  <a:pt x="378" y="88"/>
                </a:cubicBezTo>
                <a:cubicBezTo>
                  <a:pt x="366" y="79"/>
                  <a:pt x="354" y="71"/>
                  <a:pt x="342" y="65"/>
                </a:cubicBezTo>
                <a:cubicBezTo>
                  <a:pt x="330" y="58"/>
                  <a:pt x="317" y="53"/>
                  <a:pt x="302" y="49"/>
                </a:cubicBezTo>
                <a:cubicBezTo>
                  <a:pt x="287" y="45"/>
                  <a:pt x="272" y="43"/>
                  <a:pt x="256" y="43"/>
                </a:cubicBezTo>
                <a:close/>
                <a:moveTo>
                  <a:pt x="256" y="107"/>
                </a:moveTo>
                <a:cubicBezTo>
                  <a:pt x="280" y="107"/>
                  <a:pt x="300" y="115"/>
                  <a:pt x="316" y="132"/>
                </a:cubicBezTo>
                <a:cubicBezTo>
                  <a:pt x="333" y="148"/>
                  <a:pt x="341" y="168"/>
                  <a:pt x="341" y="192"/>
                </a:cubicBezTo>
                <a:cubicBezTo>
                  <a:pt x="341" y="216"/>
                  <a:pt x="333" y="236"/>
                  <a:pt x="316" y="252"/>
                </a:cubicBezTo>
                <a:cubicBezTo>
                  <a:pt x="300" y="269"/>
                  <a:pt x="280" y="277"/>
                  <a:pt x="256" y="277"/>
                </a:cubicBezTo>
                <a:cubicBezTo>
                  <a:pt x="232" y="277"/>
                  <a:pt x="212" y="269"/>
                  <a:pt x="196" y="252"/>
                </a:cubicBezTo>
                <a:cubicBezTo>
                  <a:pt x="179" y="236"/>
                  <a:pt x="171" y="216"/>
                  <a:pt x="171" y="192"/>
                </a:cubicBezTo>
                <a:cubicBezTo>
                  <a:pt x="171" y="168"/>
                  <a:pt x="179" y="148"/>
                  <a:pt x="196" y="132"/>
                </a:cubicBezTo>
                <a:cubicBezTo>
                  <a:pt x="212" y="115"/>
                  <a:pt x="232" y="107"/>
                  <a:pt x="256" y="107"/>
                </a:cubicBezTo>
                <a:close/>
                <a:moveTo>
                  <a:pt x="256" y="149"/>
                </a:moveTo>
                <a:cubicBezTo>
                  <a:pt x="244" y="149"/>
                  <a:pt x="234" y="153"/>
                  <a:pt x="226" y="162"/>
                </a:cubicBezTo>
                <a:cubicBezTo>
                  <a:pt x="217" y="170"/>
                  <a:pt x="213" y="180"/>
                  <a:pt x="213" y="192"/>
                </a:cubicBezTo>
                <a:cubicBezTo>
                  <a:pt x="213" y="204"/>
                  <a:pt x="217" y="214"/>
                  <a:pt x="226" y="222"/>
                </a:cubicBezTo>
                <a:cubicBezTo>
                  <a:pt x="234" y="231"/>
                  <a:pt x="244" y="235"/>
                  <a:pt x="256" y="235"/>
                </a:cubicBezTo>
                <a:cubicBezTo>
                  <a:pt x="268" y="235"/>
                  <a:pt x="278" y="231"/>
                  <a:pt x="286" y="222"/>
                </a:cubicBezTo>
                <a:cubicBezTo>
                  <a:pt x="295" y="214"/>
                  <a:pt x="299" y="204"/>
                  <a:pt x="299" y="192"/>
                </a:cubicBezTo>
                <a:cubicBezTo>
                  <a:pt x="299" y="180"/>
                  <a:pt x="295" y="170"/>
                  <a:pt x="286" y="162"/>
                </a:cubicBezTo>
                <a:cubicBezTo>
                  <a:pt x="278" y="153"/>
                  <a:pt x="268" y="149"/>
                  <a:pt x="256" y="1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3804483" y="1224165"/>
            <a:ext cx="638702" cy="521999"/>
          </a:xfrm>
          <a:custGeom>
            <a:avLst/>
            <a:gdLst>
              <a:gd name="T0" fmla="*/ 64 w 470"/>
              <a:gd name="T1" fmla="*/ 0 h 384"/>
              <a:gd name="T2" fmla="*/ 406 w 470"/>
              <a:gd name="T3" fmla="*/ 0 h 384"/>
              <a:gd name="T4" fmla="*/ 451 w 470"/>
              <a:gd name="T5" fmla="*/ 19 h 384"/>
              <a:gd name="T6" fmla="*/ 470 w 470"/>
              <a:gd name="T7" fmla="*/ 64 h 384"/>
              <a:gd name="T8" fmla="*/ 470 w 470"/>
              <a:gd name="T9" fmla="*/ 320 h 384"/>
              <a:gd name="T10" fmla="*/ 451 w 470"/>
              <a:gd name="T11" fmla="*/ 365 h 384"/>
              <a:gd name="T12" fmla="*/ 406 w 470"/>
              <a:gd name="T13" fmla="*/ 384 h 384"/>
              <a:gd name="T14" fmla="*/ 64 w 470"/>
              <a:gd name="T15" fmla="*/ 384 h 384"/>
              <a:gd name="T16" fmla="*/ 19 w 470"/>
              <a:gd name="T17" fmla="*/ 365 h 384"/>
              <a:gd name="T18" fmla="*/ 0 w 470"/>
              <a:gd name="T19" fmla="*/ 320 h 384"/>
              <a:gd name="T20" fmla="*/ 0 w 470"/>
              <a:gd name="T21" fmla="*/ 64 h 384"/>
              <a:gd name="T22" fmla="*/ 19 w 470"/>
              <a:gd name="T23" fmla="*/ 19 h 384"/>
              <a:gd name="T24" fmla="*/ 64 w 470"/>
              <a:gd name="T25" fmla="*/ 0 h 384"/>
              <a:gd name="T26" fmla="*/ 427 w 470"/>
              <a:gd name="T27" fmla="*/ 320 h 384"/>
              <a:gd name="T28" fmla="*/ 427 w 470"/>
              <a:gd name="T29" fmla="*/ 87 h 384"/>
              <a:gd name="T30" fmla="*/ 248 w 470"/>
              <a:gd name="T31" fmla="*/ 230 h 384"/>
              <a:gd name="T32" fmla="*/ 235 w 470"/>
              <a:gd name="T33" fmla="*/ 235 h 384"/>
              <a:gd name="T34" fmla="*/ 222 w 470"/>
              <a:gd name="T35" fmla="*/ 230 h 384"/>
              <a:gd name="T36" fmla="*/ 43 w 470"/>
              <a:gd name="T37" fmla="*/ 87 h 384"/>
              <a:gd name="T38" fmla="*/ 43 w 470"/>
              <a:gd name="T39" fmla="*/ 320 h 384"/>
              <a:gd name="T40" fmla="*/ 49 w 470"/>
              <a:gd name="T41" fmla="*/ 335 h 384"/>
              <a:gd name="T42" fmla="*/ 64 w 470"/>
              <a:gd name="T43" fmla="*/ 341 h 384"/>
              <a:gd name="T44" fmla="*/ 406 w 470"/>
              <a:gd name="T45" fmla="*/ 341 h 384"/>
              <a:gd name="T46" fmla="*/ 421 w 470"/>
              <a:gd name="T47" fmla="*/ 335 h 384"/>
              <a:gd name="T48" fmla="*/ 427 w 470"/>
              <a:gd name="T49" fmla="*/ 320 h 384"/>
              <a:gd name="T50" fmla="*/ 406 w 470"/>
              <a:gd name="T51" fmla="*/ 43 h 384"/>
              <a:gd name="T52" fmla="*/ 64 w 470"/>
              <a:gd name="T53" fmla="*/ 43 h 384"/>
              <a:gd name="T54" fmla="*/ 57 w 470"/>
              <a:gd name="T55" fmla="*/ 44 h 384"/>
              <a:gd name="T56" fmla="*/ 235 w 470"/>
              <a:gd name="T57" fmla="*/ 186 h 384"/>
              <a:gd name="T58" fmla="*/ 413 w 470"/>
              <a:gd name="T59" fmla="*/ 44 h 384"/>
              <a:gd name="T60" fmla="*/ 406 w 470"/>
              <a:gd name="T61" fmla="*/ 4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0" h="384">
                <a:moveTo>
                  <a:pt x="64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6"/>
                  <a:pt x="451" y="19"/>
                </a:cubicBezTo>
                <a:cubicBezTo>
                  <a:pt x="463" y="31"/>
                  <a:pt x="470" y="46"/>
                  <a:pt x="470" y="64"/>
                </a:cubicBezTo>
                <a:cubicBezTo>
                  <a:pt x="470" y="320"/>
                  <a:pt x="470" y="320"/>
                  <a:pt x="470" y="320"/>
                </a:cubicBezTo>
                <a:cubicBezTo>
                  <a:pt x="470" y="338"/>
                  <a:pt x="463" y="353"/>
                  <a:pt x="451" y="365"/>
                </a:cubicBezTo>
                <a:cubicBezTo>
                  <a:pt x="438" y="378"/>
                  <a:pt x="423" y="384"/>
                  <a:pt x="406" y="384"/>
                </a:cubicBezTo>
                <a:cubicBezTo>
                  <a:pt x="64" y="384"/>
                  <a:pt x="64" y="384"/>
                  <a:pt x="64" y="384"/>
                </a:cubicBezTo>
                <a:cubicBezTo>
                  <a:pt x="47" y="384"/>
                  <a:pt x="32" y="378"/>
                  <a:pt x="19" y="365"/>
                </a:cubicBezTo>
                <a:cubicBezTo>
                  <a:pt x="7" y="353"/>
                  <a:pt x="0" y="338"/>
                  <a:pt x="0" y="32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46"/>
                  <a:pt x="7" y="31"/>
                  <a:pt x="19" y="19"/>
                </a:cubicBezTo>
                <a:cubicBezTo>
                  <a:pt x="32" y="6"/>
                  <a:pt x="47" y="0"/>
                  <a:pt x="64" y="0"/>
                </a:cubicBezTo>
                <a:close/>
                <a:moveTo>
                  <a:pt x="427" y="320"/>
                </a:moveTo>
                <a:cubicBezTo>
                  <a:pt x="427" y="87"/>
                  <a:pt x="427" y="87"/>
                  <a:pt x="427" y="87"/>
                </a:cubicBezTo>
                <a:cubicBezTo>
                  <a:pt x="248" y="230"/>
                  <a:pt x="248" y="230"/>
                  <a:pt x="248" y="230"/>
                </a:cubicBezTo>
                <a:cubicBezTo>
                  <a:pt x="245" y="233"/>
                  <a:pt x="240" y="235"/>
                  <a:pt x="235" y="235"/>
                </a:cubicBezTo>
                <a:cubicBezTo>
                  <a:pt x="230" y="235"/>
                  <a:pt x="225" y="233"/>
                  <a:pt x="222" y="230"/>
                </a:cubicBezTo>
                <a:cubicBezTo>
                  <a:pt x="43" y="87"/>
                  <a:pt x="43" y="87"/>
                  <a:pt x="43" y="87"/>
                </a:cubicBezTo>
                <a:cubicBezTo>
                  <a:pt x="43" y="320"/>
                  <a:pt x="43" y="320"/>
                  <a:pt x="43" y="320"/>
                </a:cubicBezTo>
                <a:cubicBezTo>
                  <a:pt x="43" y="326"/>
                  <a:pt x="45" y="331"/>
                  <a:pt x="49" y="335"/>
                </a:cubicBezTo>
                <a:cubicBezTo>
                  <a:pt x="53" y="339"/>
                  <a:pt x="58" y="341"/>
                  <a:pt x="64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12" y="341"/>
                  <a:pt x="417" y="339"/>
                  <a:pt x="421" y="335"/>
                </a:cubicBezTo>
                <a:cubicBezTo>
                  <a:pt x="425" y="331"/>
                  <a:pt x="427" y="326"/>
                  <a:pt x="427" y="320"/>
                </a:cubicBezTo>
                <a:close/>
                <a:moveTo>
                  <a:pt x="406" y="43"/>
                </a:moveTo>
                <a:cubicBezTo>
                  <a:pt x="64" y="43"/>
                  <a:pt x="64" y="43"/>
                  <a:pt x="64" y="43"/>
                </a:cubicBezTo>
                <a:cubicBezTo>
                  <a:pt x="62" y="43"/>
                  <a:pt x="60" y="43"/>
                  <a:pt x="57" y="44"/>
                </a:cubicBezTo>
                <a:cubicBezTo>
                  <a:pt x="235" y="186"/>
                  <a:pt x="235" y="186"/>
                  <a:pt x="235" y="186"/>
                </a:cubicBezTo>
                <a:cubicBezTo>
                  <a:pt x="413" y="44"/>
                  <a:pt x="413" y="44"/>
                  <a:pt x="413" y="44"/>
                </a:cubicBezTo>
                <a:cubicBezTo>
                  <a:pt x="410" y="43"/>
                  <a:pt x="408" y="43"/>
                  <a:pt x="406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4645546" y="1165526"/>
            <a:ext cx="695616" cy="638702"/>
          </a:xfrm>
          <a:custGeom>
            <a:avLst/>
            <a:gdLst>
              <a:gd name="T0" fmla="*/ 256 w 512"/>
              <a:gd name="T1" fmla="*/ 0 h 470"/>
              <a:gd name="T2" fmla="*/ 308 w 512"/>
              <a:gd name="T3" fmla="*/ 9 h 470"/>
              <a:gd name="T4" fmla="*/ 352 w 512"/>
              <a:gd name="T5" fmla="*/ 34 h 470"/>
              <a:gd name="T6" fmla="*/ 386 w 512"/>
              <a:gd name="T7" fmla="*/ 71 h 470"/>
              <a:gd name="T8" fmla="*/ 411 w 512"/>
              <a:gd name="T9" fmla="*/ 118 h 470"/>
              <a:gd name="T10" fmla="*/ 427 w 512"/>
              <a:gd name="T11" fmla="*/ 171 h 470"/>
              <a:gd name="T12" fmla="*/ 462 w 512"/>
              <a:gd name="T13" fmla="*/ 305 h 470"/>
              <a:gd name="T14" fmla="*/ 512 w 512"/>
              <a:gd name="T15" fmla="*/ 384 h 470"/>
              <a:gd name="T16" fmla="*/ 316 w 512"/>
              <a:gd name="T17" fmla="*/ 384 h 470"/>
              <a:gd name="T18" fmla="*/ 320 w 512"/>
              <a:gd name="T19" fmla="*/ 406 h 470"/>
              <a:gd name="T20" fmla="*/ 301 w 512"/>
              <a:gd name="T21" fmla="*/ 451 h 470"/>
              <a:gd name="T22" fmla="*/ 256 w 512"/>
              <a:gd name="T23" fmla="*/ 470 h 470"/>
              <a:gd name="T24" fmla="*/ 211 w 512"/>
              <a:gd name="T25" fmla="*/ 451 h 470"/>
              <a:gd name="T26" fmla="*/ 192 w 512"/>
              <a:gd name="T27" fmla="*/ 406 h 470"/>
              <a:gd name="T28" fmla="*/ 196 w 512"/>
              <a:gd name="T29" fmla="*/ 384 h 470"/>
              <a:gd name="T30" fmla="*/ 0 w 512"/>
              <a:gd name="T31" fmla="*/ 384 h 470"/>
              <a:gd name="T32" fmla="*/ 50 w 512"/>
              <a:gd name="T33" fmla="*/ 305 h 470"/>
              <a:gd name="T34" fmla="*/ 85 w 512"/>
              <a:gd name="T35" fmla="*/ 171 h 470"/>
              <a:gd name="T36" fmla="*/ 101 w 512"/>
              <a:gd name="T37" fmla="*/ 118 h 470"/>
              <a:gd name="T38" fmla="*/ 126 w 512"/>
              <a:gd name="T39" fmla="*/ 71 h 470"/>
              <a:gd name="T40" fmla="*/ 161 w 512"/>
              <a:gd name="T41" fmla="*/ 34 h 470"/>
              <a:gd name="T42" fmla="*/ 204 w 512"/>
              <a:gd name="T43" fmla="*/ 9 h 470"/>
              <a:gd name="T44" fmla="*/ 256 w 512"/>
              <a:gd name="T45" fmla="*/ 0 h 470"/>
              <a:gd name="T46" fmla="*/ 256 w 512"/>
              <a:gd name="T47" fmla="*/ 384 h 470"/>
              <a:gd name="T48" fmla="*/ 241 w 512"/>
              <a:gd name="T49" fmla="*/ 391 h 470"/>
              <a:gd name="T50" fmla="*/ 235 w 512"/>
              <a:gd name="T51" fmla="*/ 406 h 470"/>
              <a:gd name="T52" fmla="*/ 241 w 512"/>
              <a:gd name="T53" fmla="*/ 421 h 470"/>
              <a:gd name="T54" fmla="*/ 256 w 512"/>
              <a:gd name="T55" fmla="*/ 427 h 470"/>
              <a:gd name="T56" fmla="*/ 271 w 512"/>
              <a:gd name="T57" fmla="*/ 421 h 470"/>
              <a:gd name="T58" fmla="*/ 277 w 512"/>
              <a:gd name="T59" fmla="*/ 406 h 470"/>
              <a:gd name="T60" fmla="*/ 271 w 512"/>
              <a:gd name="T61" fmla="*/ 391 h 470"/>
              <a:gd name="T62" fmla="*/ 256 w 512"/>
              <a:gd name="T63" fmla="*/ 384 h 470"/>
              <a:gd name="T64" fmla="*/ 256 w 512"/>
              <a:gd name="T65" fmla="*/ 43 h 470"/>
              <a:gd name="T66" fmla="*/ 220 w 512"/>
              <a:gd name="T67" fmla="*/ 49 h 470"/>
              <a:gd name="T68" fmla="*/ 190 w 512"/>
              <a:gd name="T69" fmla="*/ 64 h 470"/>
              <a:gd name="T70" fmla="*/ 168 w 512"/>
              <a:gd name="T71" fmla="*/ 87 h 470"/>
              <a:gd name="T72" fmla="*/ 151 w 512"/>
              <a:gd name="T73" fmla="*/ 112 h 470"/>
              <a:gd name="T74" fmla="*/ 139 w 512"/>
              <a:gd name="T75" fmla="*/ 138 h 470"/>
              <a:gd name="T76" fmla="*/ 131 w 512"/>
              <a:gd name="T77" fmla="*/ 162 h 470"/>
              <a:gd name="T78" fmla="*/ 127 w 512"/>
              <a:gd name="T79" fmla="*/ 179 h 470"/>
              <a:gd name="T80" fmla="*/ 80 w 512"/>
              <a:gd name="T81" fmla="*/ 342 h 470"/>
              <a:gd name="T82" fmla="*/ 432 w 512"/>
              <a:gd name="T83" fmla="*/ 342 h 470"/>
              <a:gd name="T84" fmla="*/ 385 w 512"/>
              <a:gd name="T85" fmla="*/ 179 h 470"/>
              <a:gd name="T86" fmla="*/ 381 w 512"/>
              <a:gd name="T87" fmla="*/ 162 h 470"/>
              <a:gd name="T88" fmla="*/ 373 w 512"/>
              <a:gd name="T89" fmla="*/ 138 h 470"/>
              <a:gd name="T90" fmla="*/ 361 w 512"/>
              <a:gd name="T91" fmla="*/ 112 h 470"/>
              <a:gd name="T92" fmla="*/ 344 w 512"/>
              <a:gd name="T93" fmla="*/ 87 h 470"/>
              <a:gd name="T94" fmla="*/ 322 w 512"/>
              <a:gd name="T95" fmla="*/ 64 h 470"/>
              <a:gd name="T96" fmla="*/ 292 w 512"/>
              <a:gd name="T97" fmla="*/ 49 h 470"/>
              <a:gd name="T98" fmla="*/ 256 w 512"/>
              <a:gd name="T99" fmla="*/ 4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2" h="470">
                <a:moveTo>
                  <a:pt x="256" y="0"/>
                </a:moveTo>
                <a:cubicBezTo>
                  <a:pt x="274" y="0"/>
                  <a:pt x="292" y="3"/>
                  <a:pt x="308" y="9"/>
                </a:cubicBezTo>
                <a:cubicBezTo>
                  <a:pt x="324" y="15"/>
                  <a:pt x="339" y="23"/>
                  <a:pt x="352" y="34"/>
                </a:cubicBezTo>
                <a:cubicBezTo>
                  <a:pt x="364" y="44"/>
                  <a:pt x="376" y="57"/>
                  <a:pt x="386" y="71"/>
                </a:cubicBezTo>
                <a:cubicBezTo>
                  <a:pt x="396" y="85"/>
                  <a:pt x="404" y="101"/>
                  <a:pt x="411" y="118"/>
                </a:cubicBezTo>
                <a:cubicBezTo>
                  <a:pt x="418" y="134"/>
                  <a:pt x="423" y="152"/>
                  <a:pt x="427" y="171"/>
                </a:cubicBezTo>
                <a:cubicBezTo>
                  <a:pt x="438" y="227"/>
                  <a:pt x="450" y="272"/>
                  <a:pt x="462" y="305"/>
                </a:cubicBezTo>
                <a:cubicBezTo>
                  <a:pt x="475" y="337"/>
                  <a:pt x="492" y="364"/>
                  <a:pt x="512" y="384"/>
                </a:cubicBezTo>
                <a:cubicBezTo>
                  <a:pt x="316" y="384"/>
                  <a:pt x="316" y="384"/>
                  <a:pt x="316" y="384"/>
                </a:cubicBezTo>
                <a:cubicBezTo>
                  <a:pt x="319" y="391"/>
                  <a:pt x="320" y="398"/>
                  <a:pt x="320" y="406"/>
                </a:cubicBezTo>
                <a:cubicBezTo>
                  <a:pt x="320" y="423"/>
                  <a:pt x="314" y="438"/>
                  <a:pt x="301" y="451"/>
                </a:cubicBezTo>
                <a:cubicBezTo>
                  <a:pt x="289" y="463"/>
                  <a:pt x="274" y="470"/>
                  <a:pt x="256" y="470"/>
                </a:cubicBezTo>
                <a:cubicBezTo>
                  <a:pt x="238" y="470"/>
                  <a:pt x="223" y="463"/>
                  <a:pt x="211" y="451"/>
                </a:cubicBezTo>
                <a:cubicBezTo>
                  <a:pt x="198" y="438"/>
                  <a:pt x="192" y="423"/>
                  <a:pt x="192" y="406"/>
                </a:cubicBezTo>
                <a:cubicBezTo>
                  <a:pt x="192" y="398"/>
                  <a:pt x="193" y="391"/>
                  <a:pt x="196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0" y="364"/>
                  <a:pt x="37" y="337"/>
                  <a:pt x="50" y="305"/>
                </a:cubicBezTo>
                <a:cubicBezTo>
                  <a:pt x="62" y="272"/>
                  <a:pt x="74" y="227"/>
                  <a:pt x="85" y="171"/>
                </a:cubicBezTo>
                <a:cubicBezTo>
                  <a:pt x="89" y="152"/>
                  <a:pt x="94" y="134"/>
                  <a:pt x="101" y="118"/>
                </a:cubicBezTo>
                <a:cubicBezTo>
                  <a:pt x="108" y="101"/>
                  <a:pt x="116" y="85"/>
                  <a:pt x="126" y="71"/>
                </a:cubicBezTo>
                <a:cubicBezTo>
                  <a:pt x="136" y="57"/>
                  <a:pt x="148" y="44"/>
                  <a:pt x="161" y="34"/>
                </a:cubicBezTo>
                <a:cubicBezTo>
                  <a:pt x="173" y="23"/>
                  <a:pt x="188" y="15"/>
                  <a:pt x="204" y="9"/>
                </a:cubicBezTo>
                <a:cubicBezTo>
                  <a:pt x="220" y="3"/>
                  <a:pt x="238" y="0"/>
                  <a:pt x="256" y="0"/>
                </a:cubicBezTo>
                <a:close/>
                <a:moveTo>
                  <a:pt x="256" y="384"/>
                </a:moveTo>
                <a:cubicBezTo>
                  <a:pt x="250" y="384"/>
                  <a:pt x="245" y="386"/>
                  <a:pt x="241" y="391"/>
                </a:cubicBezTo>
                <a:cubicBezTo>
                  <a:pt x="237" y="395"/>
                  <a:pt x="235" y="400"/>
                  <a:pt x="235" y="406"/>
                </a:cubicBezTo>
                <a:cubicBezTo>
                  <a:pt x="235" y="412"/>
                  <a:pt x="237" y="417"/>
                  <a:pt x="241" y="421"/>
                </a:cubicBezTo>
                <a:cubicBezTo>
                  <a:pt x="245" y="425"/>
                  <a:pt x="250" y="427"/>
                  <a:pt x="256" y="427"/>
                </a:cubicBezTo>
                <a:cubicBezTo>
                  <a:pt x="262" y="427"/>
                  <a:pt x="267" y="425"/>
                  <a:pt x="271" y="421"/>
                </a:cubicBezTo>
                <a:cubicBezTo>
                  <a:pt x="275" y="417"/>
                  <a:pt x="277" y="412"/>
                  <a:pt x="277" y="406"/>
                </a:cubicBezTo>
                <a:cubicBezTo>
                  <a:pt x="277" y="400"/>
                  <a:pt x="275" y="395"/>
                  <a:pt x="271" y="391"/>
                </a:cubicBezTo>
                <a:cubicBezTo>
                  <a:pt x="267" y="386"/>
                  <a:pt x="262" y="384"/>
                  <a:pt x="256" y="384"/>
                </a:cubicBezTo>
                <a:close/>
                <a:moveTo>
                  <a:pt x="256" y="43"/>
                </a:moveTo>
                <a:cubicBezTo>
                  <a:pt x="243" y="43"/>
                  <a:pt x="231" y="45"/>
                  <a:pt x="220" y="49"/>
                </a:cubicBezTo>
                <a:cubicBezTo>
                  <a:pt x="208" y="53"/>
                  <a:pt x="198" y="58"/>
                  <a:pt x="190" y="64"/>
                </a:cubicBezTo>
                <a:cubicBezTo>
                  <a:pt x="182" y="71"/>
                  <a:pt x="175" y="78"/>
                  <a:pt x="168" y="87"/>
                </a:cubicBezTo>
                <a:cubicBezTo>
                  <a:pt x="161" y="95"/>
                  <a:pt x="155" y="104"/>
                  <a:pt x="151" y="112"/>
                </a:cubicBezTo>
                <a:cubicBezTo>
                  <a:pt x="146" y="120"/>
                  <a:pt x="143" y="129"/>
                  <a:pt x="139" y="138"/>
                </a:cubicBezTo>
                <a:cubicBezTo>
                  <a:pt x="136" y="148"/>
                  <a:pt x="133" y="156"/>
                  <a:pt x="131" y="162"/>
                </a:cubicBezTo>
                <a:cubicBezTo>
                  <a:pt x="130" y="168"/>
                  <a:pt x="128" y="174"/>
                  <a:pt x="127" y="179"/>
                </a:cubicBezTo>
                <a:cubicBezTo>
                  <a:pt x="113" y="251"/>
                  <a:pt x="97" y="305"/>
                  <a:pt x="80" y="342"/>
                </a:cubicBezTo>
                <a:cubicBezTo>
                  <a:pt x="432" y="342"/>
                  <a:pt x="432" y="342"/>
                  <a:pt x="432" y="342"/>
                </a:cubicBezTo>
                <a:cubicBezTo>
                  <a:pt x="415" y="305"/>
                  <a:pt x="399" y="251"/>
                  <a:pt x="385" y="179"/>
                </a:cubicBezTo>
                <a:cubicBezTo>
                  <a:pt x="384" y="174"/>
                  <a:pt x="382" y="168"/>
                  <a:pt x="381" y="162"/>
                </a:cubicBezTo>
                <a:cubicBezTo>
                  <a:pt x="379" y="156"/>
                  <a:pt x="376" y="148"/>
                  <a:pt x="373" y="138"/>
                </a:cubicBezTo>
                <a:cubicBezTo>
                  <a:pt x="369" y="129"/>
                  <a:pt x="365" y="120"/>
                  <a:pt x="361" y="112"/>
                </a:cubicBezTo>
                <a:cubicBezTo>
                  <a:pt x="357" y="104"/>
                  <a:pt x="351" y="95"/>
                  <a:pt x="344" y="87"/>
                </a:cubicBezTo>
                <a:cubicBezTo>
                  <a:pt x="337" y="78"/>
                  <a:pt x="330" y="71"/>
                  <a:pt x="322" y="64"/>
                </a:cubicBezTo>
                <a:cubicBezTo>
                  <a:pt x="314" y="58"/>
                  <a:pt x="304" y="53"/>
                  <a:pt x="292" y="49"/>
                </a:cubicBezTo>
                <a:cubicBezTo>
                  <a:pt x="281" y="45"/>
                  <a:pt x="269" y="43"/>
                  <a:pt x="256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543524" y="1165526"/>
            <a:ext cx="638702" cy="638702"/>
          </a:xfrm>
          <a:custGeom>
            <a:avLst/>
            <a:gdLst>
              <a:gd name="T0" fmla="*/ 235 w 470"/>
              <a:gd name="T1" fmla="*/ 0 h 470"/>
              <a:gd name="T2" fmla="*/ 326 w 470"/>
              <a:gd name="T3" fmla="*/ 19 h 470"/>
              <a:gd name="T4" fmla="*/ 401 w 470"/>
              <a:gd name="T5" fmla="*/ 69 h 470"/>
              <a:gd name="T6" fmla="*/ 451 w 470"/>
              <a:gd name="T7" fmla="*/ 144 h 470"/>
              <a:gd name="T8" fmla="*/ 470 w 470"/>
              <a:gd name="T9" fmla="*/ 235 h 470"/>
              <a:gd name="T10" fmla="*/ 451 w 470"/>
              <a:gd name="T11" fmla="*/ 326 h 470"/>
              <a:gd name="T12" fmla="*/ 401 w 470"/>
              <a:gd name="T13" fmla="*/ 401 h 470"/>
              <a:gd name="T14" fmla="*/ 326 w 470"/>
              <a:gd name="T15" fmla="*/ 451 h 470"/>
              <a:gd name="T16" fmla="*/ 235 w 470"/>
              <a:gd name="T17" fmla="*/ 470 h 470"/>
              <a:gd name="T18" fmla="*/ 144 w 470"/>
              <a:gd name="T19" fmla="*/ 451 h 470"/>
              <a:gd name="T20" fmla="*/ 69 w 470"/>
              <a:gd name="T21" fmla="*/ 401 h 470"/>
              <a:gd name="T22" fmla="*/ 19 w 470"/>
              <a:gd name="T23" fmla="*/ 326 h 470"/>
              <a:gd name="T24" fmla="*/ 0 w 470"/>
              <a:gd name="T25" fmla="*/ 235 h 470"/>
              <a:gd name="T26" fmla="*/ 19 w 470"/>
              <a:gd name="T27" fmla="*/ 144 h 470"/>
              <a:gd name="T28" fmla="*/ 69 w 470"/>
              <a:gd name="T29" fmla="*/ 69 h 470"/>
              <a:gd name="T30" fmla="*/ 144 w 470"/>
              <a:gd name="T31" fmla="*/ 19 h 470"/>
              <a:gd name="T32" fmla="*/ 235 w 470"/>
              <a:gd name="T33" fmla="*/ 0 h 470"/>
              <a:gd name="T34" fmla="*/ 235 w 470"/>
              <a:gd name="T35" fmla="*/ 43 h 470"/>
              <a:gd name="T36" fmla="*/ 160 w 470"/>
              <a:gd name="T37" fmla="*/ 58 h 470"/>
              <a:gd name="T38" fmla="*/ 99 w 470"/>
              <a:gd name="T39" fmla="*/ 99 h 470"/>
              <a:gd name="T40" fmla="*/ 58 w 470"/>
              <a:gd name="T41" fmla="*/ 160 h 470"/>
              <a:gd name="T42" fmla="*/ 43 w 470"/>
              <a:gd name="T43" fmla="*/ 235 h 470"/>
              <a:gd name="T44" fmla="*/ 58 w 470"/>
              <a:gd name="T45" fmla="*/ 310 h 470"/>
              <a:gd name="T46" fmla="*/ 99 w 470"/>
              <a:gd name="T47" fmla="*/ 371 h 470"/>
              <a:gd name="T48" fmla="*/ 160 w 470"/>
              <a:gd name="T49" fmla="*/ 412 h 470"/>
              <a:gd name="T50" fmla="*/ 235 w 470"/>
              <a:gd name="T51" fmla="*/ 427 h 470"/>
              <a:gd name="T52" fmla="*/ 310 w 470"/>
              <a:gd name="T53" fmla="*/ 412 h 470"/>
              <a:gd name="T54" fmla="*/ 371 w 470"/>
              <a:gd name="T55" fmla="*/ 371 h 470"/>
              <a:gd name="T56" fmla="*/ 412 w 470"/>
              <a:gd name="T57" fmla="*/ 310 h 470"/>
              <a:gd name="T58" fmla="*/ 427 w 470"/>
              <a:gd name="T59" fmla="*/ 235 h 470"/>
              <a:gd name="T60" fmla="*/ 412 w 470"/>
              <a:gd name="T61" fmla="*/ 160 h 470"/>
              <a:gd name="T62" fmla="*/ 371 w 470"/>
              <a:gd name="T63" fmla="*/ 99 h 470"/>
              <a:gd name="T64" fmla="*/ 310 w 470"/>
              <a:gd name="T65" fmla="*/ 58 h 470"/>
              <a:gd name="T66" fmla="*/ 235 w 470"/>
              <a:gd name="T67" fmla="*/ 43 h 470"/>
              <a:gd name="T68" fmla="*/ 235 w 470"/>
              <a:gd name="T69" fmla="*/ 86 h 470"/>
              <a:gd name="T70" fmla="*/ 250 w 470"/>
              <a:gd name="T71" fmla="*/ 92 h 470"/>
              <a:gd name="T72" fmla="*/ 256 w 470"/>
              <a:gd name="T73" fmla="*/ 107 h 470"/>
              <a:gd name="T74" fmla="*/ 256 w 470"/>
              <a:gd name="T75" fmla="*/ 226 h 470"/>
              <a:gd name="T76" fmla="*/ 314 w 470"/>
              <a:gd name="T77" fmla="*/ 284 h 470"/>
              <a:gd name="T78" fmla="*/ 320 w 470"/>
              <a:gd name="T79" fmla="*/ 299 h 470"/>
              <a:gd name="T80" fmla="*/ 314 w 470"/>
              <a:gd name="T81" fmla="*/ 314 h 470"/>
              <a:gd name="T82" fmla="*/ 299 w 470"/>
              <a:gd name="T83" fmla="*/ 320 h 470"/>
              <a:gd name="T84" fmla="*/ 284 w 470"/>
              <a:gd name="T85" fmla="*/ 314 h 470"/>
              <a:gd name="T86" fmla="*/ 220 w 470"/>
              <a:gd name="T87" fmla="*/ 250 h 470"/>
              <a:gd name="T88" fmla="*/ 214 w 470"/>
              <a:gd name="T89" fmla="*/ 235 h 470"/>
              <a:gd name="T90" fmla="*/ 214 w 470"/>
              <a:gd name="T91" fmla="*/ 107 h 470"/>
              <a:gd name="T92" fmla="*/ 220 w 470"/>
              <a:gd name="T93" fmla="*/ 92 h 470"/>
              <a:gd name="T94" fmla="*/ 235 w 470"/>
              <a:gd name="T95" fmla="*/ 8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0" h="470">
                <a:moveTo>
                  <a:pt x="235" y="0"/>
                </a:moveTo>
                <a:cubicBezTo>
                  <a:pt x="267" y="0"/>
                  <a:pt x="297" y="7"/>
                  <a:pt x="326" y="19"/>
                </a:cubicBezTo>
                <a:cubicBezTo>
                  <a:pt x="355" y="31"/>
                  <a:pt x="380" y="48"/>
                  <a:pt x="401" y="69"/>
                </a:cubicBezTo>
                <a:cubicBezTo>
                  <a:pt x="422" y="90"/>
                  <a:pt x="439" y="115"/>
                  <a:pt x="451" y="144"/>
                </a:cubicBezTo>
                <a:cubicBezTo>
                  <a:pt x="463" y="173"/>
                  <a:pt x="470" y="203"/>
                  <a:pt x="470" y="235"/>
                </a:cubicBezTo>
                <a:cubicBezTo>
                  <a:pt x="470" y="267"/>
                  <a:pt x="463" y="297"/>
                  <a:pt x="451" y="326"/>
                </a:cubicBezTo>
                <a:cubicBezTo>
                  <a:pt x="439" y="355"/>
                  <a:pt x="422" y="380"/>
                  <a:pt x="401" y="401"/>
                </a:cubicBezTo>
                <a:cubicBezTo>
                  <a:pt x="380" y="422"/>
                  <a:pt x="355" y="439"/>
                  <a:pt x="326" y="451"/>
                </a:cubicBezTo>
                <a:cubicBezTo>
                  <a:pt x="297" y="463"/>
                  <a:pt x="267" y="470"/>
                  <a:pt x="235" y="470"/>
                </a:cubicBezTo>
                <a:cubicBezTo>
                  <a:pt x="203" y="470"/>
                  <a:pt x="173" y="463"/>
                  <a:pt x="144" y="451"/>
                </a:cubicBezTo>
                <a:cubicBezTo>
                  <a:pt x="115" y="439"/>
                  <a:pt x="90" y="422"/>
                  <a:pt x="69" y="401"/>
                </a:cubicBezTo>
                <a:cubicBezTo>
                  <a:pt x="48" y="380"/>
                  <a:pt x="31" y="355"/>
                  <a:pt x="19" y="326"/>
                </a:cubicBezTo>
                <a:cubicBezTo>
                  <a:pt x="7" y="297"/>
                  <a:pt x="0" y="267"/>
                  <a:pt x="0" y="235"/>
                </a:cubicBezTo>
                <a:cubicBezTo>
                  <a:pt x="0" y="203"/>
                  <a:pt x="7" y="173"/>
                  <a:pt x="19" y="144"/>
                </a:cubicBezTo>
                <a:cubicBezTo>
                  <a:pt x="31" y="115"/>
                  <a:pt x="48" y="90"/>
                  <a:pt x="69" y="69"/>
                </a:cubicBezTo>
                <a:cubicBezTo>
                  <a:pt x="90" y="48"/>
                  <a:pt x="115" y="31"/>
                  <a:pt x="144" y="19"/>
                </a:cubicBezTo>
                <a:cubicBezTo>
                  <a:pt x="173" y="7"/>
                  <a:pt x="203" y="0"/>
                  <a:pt x="235" y="0"/>
                </a:cubicBezTo>
                <a:close/>
                <a:moveTo>
                  <a:pt x="235" y="43"/>
                </a:moveTo>
                <a:cubicBezTo>
                  <a:pt x="209" y="43"/>
                  <a:pt x="184" y="48"/>
                  <a:pt x="160" y="58"/>
                </a:cubicBezTo>
                <a:cubicBezTo>
                  <a:pt x="137" y="68"/>
                  <a:pt x="116" y="82"/>
                  <a:pt x="99" y="99"/>
                </a:cubicBezTo>
                <a:cubicBezTo>
                  <a:pt x="82" y="116"/>
                  <a:pt x="68" y="137"/>
                  <a:pt x="58" y="160"/>
                </a:cubicBezTo>
                <a:cubicBezTo>
                  <a:pt x="48" y="184"/>
                  <a:pt x="43" y="209"/>
                  <a:pt x="43" y="235"/>
                </a:cubicBezTo>
                <a:cubicBezTo>
                  <a:pt x="43" y="261"/>
                  <a:pt x="48" y="286"/>
                  <a:pt x="58" y="310"/>
                </a:cubicBezTo>
                <a:cubicBezTo>
                  <a:pt x="68" y="333"/>
                  <a:pt x="82" y="354"/>
                  <a:pt x="99" y="371"/>
                </a:cubicBezTo>
                <a:cubicBezTo>
                  <a:pt x="116" y="388"/>
                  <a:pt x="137" y="402"/>
                  <a:pt x="160" y="412"/>
                </a:cubicBezTo>
                <a:cubicBezTo>
                  <a:pt x="184" y="422"/>
                  <a:pt x="209" y="427"/>
                  <a:pt x="235" y="427"/>
                </a:cubicBezTo>
                <a:cubicBezTo>
                  <a:pt x="261" y="427"/>
                  <a:pt x="286" y="422"/>
                  <a:pt x="310" y="412"/>
                </a:cubicBezTo>
                <a:cubicBezTo>
                  <a:pt x="333" y="402"/>
                  <a:pt x="354" y="388"/>
                  <a:pt x="371" y="371"/>
                </a:cubicBezTo>
                <a:cubicBezTo>
                  <a:pt x="388" y="354"/>
                  <a:pt x="402" y="333"/>
                  <a:pt x="412" y="310"/>
                </a:cubicBezTo>
                <a:cubicBezTo>
                  <a:pt x="422" y="286"/>
                  <a:pt x="427" y="261"/>
                  <a:pt x="427" y="235"/>
                </a:cubicBezTo>
                <a:cubicBezTo>
                  <a:pt x="427" y="209"/>
                  <a:pt x="422" y="184"/>
                  <a:pt x="412" y="160"/>
                </a:cubicBezTo>
                <a:cubicBezTo>
                  <a:pt x="402" y="137"/>
                  <a:pt x="388" y="116"/>
                  <a:pt x="371" y="99"/>
                </a:cubicBezTo>
                <a:cubicBezTo>
                  <a:pt x="354" y="82"/>
                  <a:pt x="333" y="68"/>
                  <a:pt x="310" y="58"/>
                </a:cubicBezTo>
                <a:cubicBezTo>
                  <a:pt x="286" y="48"/>
                  <a:pt x="261" y="43"/>
                  <a:pt x="235" y="43"/>
                </a:cubicBezTo>
                <a:close/>
                <a:moveTo>
                  <a:pt x="235" y="86"/>
                </a:moveTo>
                <a:cubicBezTo>
                  <a:pt x="241" y="86"/>
                  <a:pt x="246" y="88"/>
                  <a:pt x="250" y="92"/>
                </a:cubicBezTo>
                <a:cubicBezTo>
                  <a:pt x="254" y="96"/>
                  <a:pt x="256" y="101"/>
                  <a:pt x="256" y="107"/>
                </a:cubicBezTo>
                <a:cubicBezTo>
                  <a:pt x="256" y="226"/>
                  <a:pt x="256" y="226"/>
                  <a:pt x="256" y="226"/>
                </a:cubicBezTo>
                <a:cubicBezTo>
                  <a:pt x="314" y="284"/>
                  <a:pt x="314" y="284"/>
                  <a:pt x="314" y="284"/>
                </a:cubicBezTo>
                <a:cubicBezTo>
                  <a:pt x="318" y="288"/>
                  <a:pt x="320" y="293"/>
                  <a:pt x="320" y="299"/>
                </a:cubicBezTo>
                <a:cubicBezTo>
                  <a:pt x="320" y="305"/>
                  <a:pt x="318" y="310"/>
                  <a:pt x="314" y="314"/>
                </a:cubicBezTo>
                <a:cubicBezTo>
                  <a:pt x="310" y="318"/>
                  <a:pt x="305" y="320"/>
                  <a:pt x="299" y="320"/>
                </a:cubicBezTo>
                <a:cubicBezTo>
                  <a:pt x="293" y="320"/>
                  <a:pt x="288" y="318"/>
                  <a:pt x="284" y="314"/>
                </a:cubicBezTo>
                <a:cubicBezTo>
                  <a:pt x="220" y="250"/>
                  <a:pt x="220" y="250"/>
                  <a:pt x="220" y="250"/>
                </a:cubicBezTo>
                <a:cubicBezTo>
                  <a:pt x="216" y="246"/>
                  <a:pt x="214" y="241"/>
                  <a:pt x="214" y="235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4" y="101"/>
                  <a:pt x="216" y="96"/>
                  <a:pt x="220" y="92"/>
                </a:cubicBezTo>
                <a:cubicBezTo>
                  <a:pt x="224" y="88"/>
                  <a:pt x="229" y="86"/>
                  <a:pt x="235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394359" y="1195420"/>
            <a:ext cx="676645" cy="582938"/>
          </a:xfrm>
          <a:custGeom>
            <a:avLst/>
            <a:gdLst>
              <a:gd name="T0" fmla="*/ 370 w 498"/>
              <a:gd name="T1" fmla="*/ 0 h 429"/>
              <a:gd name="T2" fmla="*/ 434 w 498"/>
              <a:gd name="T3" fmla="*/ 17 h 429"/>
              <a:gd name="T4" fmla="*/ 481 w 498"/>
              <a:gd name="T5" fmla="*/ 63 h 429"/>
              <a:gd name="T6" fmla="*/ 498 w 498"/>
              <a:gd name="T7" fmla="*/ 128 h 429"/>
              <a:gd name="T8" fmla="*/ 488 w 498"/>
              <a:gd name="T9" fmla="*/ 176 h 429"/>
              <a:gd name="T10" fmla="*/ 460 w 498"/>
              <a:gd name="T11" fmla="*/ 218 h 429"/>
              <a:gd name="T12" fmla="*/ 249 w 498"/>
              <a:gd name="T13" fmla="*/ 429 h 429"/>
              <a:gd name="T14" fmla="*/ 38 w 498"/>
              <a:gd name="T15" fmla="*/ 218 h 429"/>
              <a:gd name="T16" fmla="*/ 10 w 498"/>
              <a:gd name="T17" fmla="*/ 176 h 429"/>
              <a:gd name="T18" fmla="*/ 0 w 498"/>
              <a:gd name="T19" fmla="*/ 128 h 429"/>
              <a:gd name="T20" fmla="*/ 18 w 498"/>
              <a:gd name="T21" fmla="*/ 63 h 429"/>
              <a:gd name="T22" fmla="*/ 64 w 498"/>
              <a:gd name="T23" fmla="*/ 17 h 429"/>
              <a:gd name="T24" fmla="*/ 128 w 498"/>
              <a:gd name="T25" fmla="*/ 0 h 429"/>
              <a:gd name="T26" fmla="*/ 177 w 498"/>
              <a:gd name="T27" fmla="*/ 9 h 429"/>
              <a:gd name="T28" fmla="*/ 219 w 498"/>
              <a:gd name="T29" fmla="*/ 37 h 429"/>
              <a:gd name="T30" fmla="*/ 249 w 498"/>
              <a:gd name="T31" fmla="*/ 67 h 429"/>
              <a:gd name="T32" fmla="*/ 279 w 498"/>
              <a:gd name="T33" fmla="*/ 37 h 429"/>
              <a:gd name="T34" fmla="*/ 321 w 498"/>
              <a:gd name="T35" fmla="*/ 9 h 429"/>
              <a:gd name="T36" fmla="*/ 370 w 498"/>
              <a:gd name="T37" fmla="*/ 0 h 429"/>
              <a:gd name="T38" fmla="*/ 370 w 498"/>
              <a:gd name="T39" fmla="*/ 42 h 429"/>
              <a:gd name="T40" fmla="*/ 337 w 498"/>
              <a:gd name="T41" fmla="*/ 49 h 429"/>
              <a:gd name="T42" fmla="*/ 309 w 498"/>
              <a:gd name="T43" fmla="*/ 67 h 429"/>
              <a:gd name="T44" fmla="*/ 249 w 498"/>
              <a:gd name="T45" fmla="*/ 128 h 429"/>
              <a:gd name="T46" fmla="*/ 189 w 498"/>
              <a:gd name="T47" fmla="*/ 67 h 429"/>
              <a:gd name="T48" fmla="*/ 161 w 498"/>
              <a:gd name="T49" fmla="*/ 49 h 429"/>
              <a:gd name="T50" fmla="*/ 128 w 498"/>
              <a:gd name="T51" fmla="*/ 42 h 429"/>
              <a:gd name="T52" fmla="*/ 85 w 498"/>
              <a:gd name="T53" fmla="*/ 54 h 429"/>
              <a:gd name="T54" fmla="*/ 54 w 498"/>
              <a:gd name="T55" fmla="*/ 85 h 429"/>
              <a:gd name="T56" fmla="*/ 43 w 498"/>
              <a:gd name="T57" fmla="*/ 128 h 429"/>
              <a:gd name="T58" fmla="*/ 49 w 498"/>
              <a:gd name="T59" fmla="*/ 160 h 429"/>
              <a:gd name="T60" fmla="*/ 68 w 498"/>
              <a:gd name="T61" fmla="*/ 188 h 429"/>
              <a:gd name="T62" fmla="*/ 249 w 498"/>
              <a:gd name="T63" fmla="*/ 369 h 429"/>
              <a:gd name="T64" fmla="*/ 430 w 498"/>
              <a:gd name="T65" fmla="*/ 188 h 429"/>
              <a:gd name="T66" fmla="*/ 449 w 498"/>
              <a:gd name="T67" fmla="*/ 160 h 429"/>
              <a:gd name="T68" fmla="*/ 455 w 498"/>
              <a:gd name="T69" fmla="*/ 128 h 429"/>
              <a:gd name="T70" fmla="*/ 444 w 498"/>
              <a:gd name="T71" fmla="*/ 85 h 429"/>
              <a:gd name="T72" fmla="*/ 413 w 498"/>
              <a:gd name="T73" fmla="*/ 54 h 429"/>
              <a:gd name="T74" fmla="*/ 370 w 498"/>
              <a:gd name="T75" fmla="*/ 42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29">
                <a:moveTo>
                  <a:pt x="370" y="0"/>
                </a:moveTo>
                <a:cubicBezTo>
                  <a:pt x="393" y="0"/>
                  <a:pt x="414" y="5"/>
                  <a:pt x="434" y="17"/>
                </a:cubicBezTo>
                <a:cubicBezTo>
                  <a:pt x="454" y="28"/>
                  <a:pt x="469" y="44"/>
                  <a:pt x="481" y="63"/>
                </a:cubicBezTo>
                <a:cubicBezTo>
                  <a:pt x="492" y="83"/>
                  <a:pt x="498" y="104"/>
                  <a:pt x="498" y="128"/>
                </a:cubicBezTo>
                <a:cubicBezTo>
                  <a:pt x="498" y="144"/>
                  <a:pt x="494" y="161"/>
                  <a:pt x="488" y="176"/>
                </a:cubicBezTo>
                <a:cubicBezTo>
                  <a:pt x="482" y="192"/>
                  <a:pt x="472" y="206"/>
                  <a:pt x="460" y="218"/>
                </a:cubicBezTo>
                <a:cubicBezTo>
                  <a:pt x="249" y="429"/>
                  <a:pt x="249" y="429"/>
                  <a:pt x="249" y="429"/>
                </a:cubicBezTo>
                <a:cubicBezTo>
                  <a:pt x="38" y="218"/>
                  <a:pt x="38" y="218"/>
                  <a:pt x="38" y="218"/>
                </a:cubicBezTo>
                <a:cubicBezTo>
                  <a:pt x="26" y="206"/>
                  <a:pt x="16" y="192"/>
                  <a:pt x="10" y="176"/>
                </a:cubicBezTo>
                <a:cubicBezTo>
                  <a:pt x="4" y="161"/>
                  <a:pt x="0" y="144"/>
                  <a:pt x="0" y="128"/>
                </a:cubicBezTo>
                <a:cubicBezTo>
                  <a:pt x="0" y="104"/>
                  <a:pt x="6" y="83"/>
                  <a:pt x="18" y="63"/>
                </a:cubicBezTo>
                <a:cubicBezTo>
                  <a:pt x="29" y="44"/>
                  <a:pt x="44" y="28"/>
                  <a:pt x="64" y="17"/>
                </a:cubicBezTo>
                <a:cubicBezTo>
                  <a:pt x="84" y="5"/>
                  <a:pt x="105" y="0"/>
                  <a:pt x="128" y="0"/>
                </a:cubicBezTo>
                <a:cubicBezTo>
                  <a:pt x="145" y="0"/>
                  <a:pt x="161" y="3"/>
                  <a:pt x="177" y="9"/>
                </a:cubicBezTo>
                <a:cubicBezTo>
                  <a:pt x="193" y="15"/>
                  <a:pt x="207" y="25"/>
                  <a:pt x="219" y="37"/>
                </a:cubicBezTo>
                <a:cubicBezTo>
                  <a:pt x="249" y="67"/>
                  <a:pt x="249" y="67"/>
                  <a:pt x="249" y="67"/>
                </a:cubicBezTo>
                <a:cubicBezTo>
                  <a:pt x="279" y="37"/>
                  <a:pt x="279" y="37"/>
                  <a:pt x="279" y="37"/>
                </a:cubicBezTo>
                <a:cubicBezTo>
                  <a:pt x="291" y="25"/>
                  <a:pt x="305" y="16"/>
                  <a:pt x="321" y="9"/>
                </a:cubicBezTo>
                <a:cubicBezTo>
                  <a:pt x="337" y="3"/>
                  <a:pt x="353" y="0"/>
                  <a:pt x="370" y="0"/>
                </a:cubicBezTo>
                <a:close/>
                <a:moveTo>
                  <a:pt x="370" y="42"/>
                </a:moveTo>
                <a:cubicBezTo>
                  <a:pt x="359" y="42"/>
                  <a:pt x="348" y="44"/>
                  <a:pt x="337" y="49"/>
                </a:cubicBezTo>
                <a:cubicBezTo>
                  <a:pt x="327" y="53"/>
                  <a:pt x="318" y="59"/>
                  <a:pt x="309" y="67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189" y="67"/>
                  <a:pt x="189" y="67"/>
                  <a:pt x="189" y="67"/>
                </a:cubicBezTo>
                <a:cubicBezTo>
                  <a:pt x="180" y="59"/>
                  <a:pt x="171" y="53"/>
                  <a:pt x="161" y="49"/>
                </a:cubicBezTo>
                <a:cubicBezTo>
                  <a:pt x="150" y="44"/>
                  <a:pt x="139" y="42"/>
                  <a:pt x="128" y="42"/>
                </a:cubicBezTo>
                <a:cubicBezTo>
                  <a:pt x="113" y="42"/>
                  <a:pt x="98" y="46"/>
                  <a:pt x="85" y="54"/>
                </a:cubicBezTo>
                <a:cubicBezTo>
                  <a:pt x="72" y="61"/>
                  <a:pt x="62" y="72"/>
                  <a:pt x="54" y="85"/>
                </a:cubicBezTo>
                <a:cubicBezTo>
                  <a:pt x="47" y="98"/>
                  <a:pt x="43" y="112"/>
                  <a:pt x="43" y="128"/>
                </a:cubicBezTo>
                <a:cubicBezTo>
                  <a:pt x="43" y="139"/>
                  <a:pt x="45" y="150"/>
                  <a:pt x="49" y="160"/>
                </a:cubicBezTo>
                <a:cubicBezTo>
                  <a:pt x="54" y="170"/>
                  <a:pt x="60" y="180"/>
                  <a:pt x="68" y="188"/>
                </a:cubicBezTo>
                <a:cubicBezTo>
                  <a:pt x="249" y="369"/>
                  <a:pt x="249" y="369"/>
                  <a:pt x="249" y="369"/>
                </a:cubicBezTo>
                <a:cubicBezTo>
                  <a:pt x="430" y="188"/>
                  <a:pt x="430" y="188"/>
                  <a:pt x="430" y="188"/>
                </a:cubicBezTo>
                <a:cubicBezTo>
                  <a:pt x="438" y="180"/>
                  <a:pt x="444" y="170"/>
                  <a:pt x="449" y="160"/>
                </a:cubicBezTo>
                <a:cubicBezTo>
                  <a:pt x="453" y="150"/>
                  <a:pt x="455" y="139"/>
                  <a:pt x="455" y="128"/>
                </a:cubicBezTo>
                <a:cubicBezTo>
                  <a:pt x="455" y="112"/>
                  <a:pt x="451" y="98"/>
                  <a:pt x="444" y="85"/>
                </a:cubicBezTo>
                <a:cubicBezTo>
                  <a:pt x="436" y="72"/>
                  <a:pt x="426" y="61"/>
                  <a:pt x="413" y="54"/>
                </a:cubicBezTo>
                <a:cubicBezTo>
                  <a:pt x="400" y="46"/>
                  <a:pt x="385" y="42"/>
                  <a:pt x="370" y="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7254394" y="1136782"/>
            <a:ext cx="695616" cy="696191"/>
          </a:xfrm>
          <a:custGeom>
            <a:avLst/>
            <a:gdLst>
              <a:gd name="T0" fmla="*/ 320 w 512"/>
              <a:gd name="T1" fmla="*/ 145 h 512"/>
              <a:gd name="T2" fmla="*/ 384 w 512"/>
              <a:gd name="T3" fmla="*/ 256 h 512"/>
              <a:gd name="T4" fmla="*/ 320 w 512"/>
              <a:gd name="T5" fmla="*/ 367 h 512"/>
              <a:gd name="T6" fmla="*/ 192 w 512"/>
              <a:gd name="T7" fmla="*/ 367 h 512"/>
              <a:gd name="T8" fmla="*/ 128 w 512"/>
              <a:gd name="T9" fmla="*/ 256 h 512"/>
              <a:gd name="T10" fmla="*/ 192 w 512"/>
              <a:gd name="T11" fmla="*/ 145 h 512"/>
              <a:gd name="T12" fmla="*/ 120 w 512"/>
              <a:gd name="T13" fmla="*/ 370 h 512"/>
              <a:gd name="T14" fmla="*/ 142 w 512"/>
              <a:gd name="T15" fmla="*/ 392 h 512"/>
              <a:gd name="T16" fmla="*/ 105 w 512"/>
              <a:gd name="T17" fmla="*/ 437 h 512"/>
              <a:gd name="T18" fmla="*/ 75 w 512"/>
              <a:gd name="T19" fmla="*/ 437 h 512"/>
              <a:gd name="T20" fmla="*/ 75 w 512"/>
              <a:gd name="T21" fmla="*/ 407 h 512"/>
              <a:gd name="T22" fmla="*/ 120 w 512"/>
              <a:gd name="T23" fmla="*/ 370 h 512"/>
              <a:gd name="T24" fmla="*/ 271 w 512"/>
              <a:gd name="T25" fmla="*/ 433 h 512"/>
              <a:gd name="T26" fmla="*/ 277 w 512"/>
              <a:gd name="T27" fmla="*/ 491 h 512"/>
              <a:gd name="T28" fmla="*/ 256 w 512"/>
              <a:gd name="T29" fmla="*/ 512 h 512"/>
              <a:gd name="T30" fmla="*/ 235 w 512"/>
              <a:gd name="T31" fmla="*/ 491 h 512"/>
              <a:gd name="T32" fmla="*/ 241 w 512"/>
              <a:gd name="T33" fmla="*/ 433 h 512"/>
              <a:gd name="T34" fmla="*/ 21 w 512"/>
              <a:gd name="T35" fmla="*/ 235 h 512"/>
              <a:gd name="T36" fmla="*/ 79 w 512"/>
              <a:gd name="T37" fmla="*/ 241 h 512"/>
              <a:gd name="T38" fmla="*/ 79 w 512"/>
              <a:gd name="T39" fmla="*/ 271 h 512"/>
              <a:gd name="T40" fmla="*/ 21 w 512"/>
              <a:gd name="T41" fmla="*/ 277 h 512"/>
              <a:gd name="T42" fmla="*/ 0 w 512"/>
              <a:gd name="T43" fmla="*/ 256 h 512"/>
              <a:gd name="T44" fmla="*/ 21 w 512"/>
              <a:gd name="T45" fmla="*/ 235 h 512"/>
              <a:gd name="T46" fmla="*/ 196 w 512"/>
              <a:gd name="T47" fmla="*/ 196 h 512"/>
              <a:gd name="T48" fmla="*/ 196 w 512"/>
              <a:gd name="T49" fmla="*/ 316 h 512"/>
              <a:gd name="T50" fmla="*/ 316 w 512"/>
              <a:gd name="T51" fmla="*/ 316 h 512"/>
              <a:gd name="T52" fmla="*/ 316 w 512"/>
              <a:gd name="T53" fmla="*/ 196 h 512"/>
              <a:gd name="T54" fmla="*/ 392 w 512"/>
              <a:gd name="T55" fmla="*/ 370 h 512"/>
              <a:gd name="T56" fmla="*/ 437 w 512"/>
              <a:gd name="T57" fmla="*/ 407 h 512"/>
              <a:gd name="T58" fmla="*/ 437 w 512"/>
              <a:gd name="T59" fmla="*/ 437 h 512"/>
              <a:gd name="T60" fmla="*/ 407 w 512"/>
              <a:gd name="T61" fmla="*/ 437 h 512"/>
              <a:gd name="T62" fmla="*/ 370 w 512"/>
              <a:gd name="T63" fmla="*/ 392 h 512"/>
              <a:gd name="T64" fmla="*/ 392 w 512"/>
              <a:gd name="T65" fmla="*/ 370 h 512"/>
              <a:gd name="T66" fmla="*/ 105 w 512"/>
              <a:gd name="T67" fmla="*/ 75 h 512"/>
              <a:gd name="T68" fmla="*/ 142 w 512"/>
              <a:gd name="T69" fmla="*/ 120 h 512"/>
              <a:gd name="T70" fmla="*/ 120 w 512"/>
              <a:gd name="T71" fmla="*/ 142 h 512"/>
              <a:gd name="T72" fmla="*/ 75 w 512"/>
              <a:gd name="T73" fmla="*/ 105 h 512"/>
              <a:gd name="T74" fmla="*/ 75 w 512"/>
              <a:gd name="T75" fmla="*/ 75 h 512"/>
              <a:gd name="T76" fmla="*/ 256 w 512"/>
              <a:gd name="T77" fmla="*/ 0 h 512"/>
              <a:gd name="T78" fmla="*/ 277 w 512"/>
              <a:gd name="T79" fmla="*/ 21 h 512"/>
              <a:gd name="T80" fmla="*/ 271 w 512"/>
              <a:gd name="T81" fmla="*/ 79 h 512"/>
              <a:gd name="T82" fmla="*/ 241 w 512"/>
              <a:gd name="T83" fmla="*/ 79 h 512"/>
              <a:gd name="T84" fmla="*/ 235 w 512"/>
              <a:gd name="T85" fmla="*/ 21 h 512"/>
              <a:gd name="T86" fmla="*/ 256 w 512"/>
              <a:gd name="T87" fmla="*/ 0 h 512"/>
              <a:gd name="T88" fmla="*/ 491 w 512"/>
              <a:gd name="T89" fmla="*/ 235 h 512"/>
              <a:gd name="T90" fmla="*/ 512 w 512"/>
              <a:gd name="T91" fmla="*/ 256 h 512"/>
              <a:gd name="T92" fmla="*/ 491 w 512"/>
              <a:gd name="T93" fmla="*/ 277 h 512"/>
              <a:gd name="T94" fmla="*/ 433 w 512"/>
              <a:gd name="T95" fmla="*/ 271 h 512"/>
              <a:gd name="T96" fmla="*/ 433 w 512"/>
              <a:gd name="T97" fmla="*/ 241 h 512"/>
              <a:gd name="T98" fmla="*/ 422 w 512"/>
              <a:gd name="T99" fmla="*/ 69 h 512"/>
              <a:gd name="T100" fmla="*/ 443 w 512"/>
              <a:gd name="T101" fmla="*/ 90 h 512"/>
              <a:gd name="T102" fmla="*/ 407 w 512"/>
              <a:gd name="T103" fmla="*/ 135 h 512"/>
              <a:gd name="T104" fmla="*/ 377 w 512"/>
              <a:gd name="T105" fmla="*/ 135 h 512"/>
              <a:gd name="T106" fmla="*/ 377 w 512"/>
              <a:gd name="T107" fmla="*/ 105 h 512"/>
              <a:gd name="T108" fmla="*/ 422 w 512"/>
              <a:gd name="T109" fmla="*/ 6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2" h="512">
                <a:moveTo>
                  <a:pt x="256" y="128"/>
                </a:moveTo>
                <a:cubicBezTo>
                  <a:pt x="279" y="128"/>
                  <a:pt x="301" y="134"/>
                  <a:pt x="320" y="145"/>
                </a:cubicBezTo>
                <a:cubicBezTo>
                  <a:pt x="340" y="157"/>
                  <a:pt x="355" y="172"/>
                  <a:pt x="367" y="192"/>
                </a:cubicBezTo>
                <a:cubicBezTo>
                  <a:pt x="378" y="211"/>
                  <a:pt x="384" y="233"/>
                  <a:pt x="384" y="256"/>
                </a:cubicBezTo>
                <a:cubicBezTo>
                  <a:pt x="384" y="279"/>
                  <a:pt x="378" y="301"/>
                  <a:pt x="367" y="320"/>
                </a:cubicBezTo>
                <a:cubicBezTo>
                  <a:pt x="355" y="340"/>
                  <a:pt x="340" y="355"/>
                  <a:pt x="320" y="367"/>
                </a:cubicBezTo>
                <a:cubicBezTo>
                  <a:pt x="301" y="378"/>
                  <a:pt x="279" y="384"/>
                  <a:pt x="256" y="384"/>
                </a:cubicBezTo>
                <a:cubicBezTo>
                  <a:pt x="233" y="384"/>
                  <a:pt x="211" y="378"/>
                  <a:pt x="192" y="367"/>
                </a:cubicBezTo>
                <a:cubicBezTo>
                  <a:pt x="172" y="355"/>
                  <a:pt x="157" y="340"/>
                  <a:pt x="145" y="320"/>
                </a:cubicBezTo>
                <a:cubicBezTo>
                  <a:pt x="134" y="301"/>
                  <a:pt x="128" y="279"/>
                  <a:pt x="128" y="256"/>
                </a:cubicBezTo>
                <a:cubicBezTo>
                  <a:pt x="128" y="233"/>
                  <a:pt x="134" y="211"/>
                  <a:pt x="145" y="192"/>
                </a:cubicBezTo>
                <a:cubicBezTo>
                  <a:pt x="157" y="172"/>
                  <a:pt x="172" y="157"/>
                  <a:pt x="192" y="145"/>
                </a:cubicBezTo>
                <a:cubicBezTo>
                  <a:pt x="211" y="134"/>
                  <a:pt x="233" y="128"/>
                  <a:pt x="256" y="128"/>
                </a:cubicBezTo>
                <a:close/>
                <a:moveTo>
                  <a:pt x="120" y="370"/>
                </a:moveTo>
                <a:cubicBezTo>
                  <a:pt x="126" y="370"/>
                  <a:pt x="131" y="372"/>
                  <a:pt x="135" y="377"/>
                </a:cubicBezTo>
                <a:cubicBezTo>
                  <a:pt x="140" y="381"/>
                  <a:pt x="142" y="386"/>
                  <a:pt x="142" y="392"/>
                </a:cubicBezTo>
                <a:cubicBezTo>
                  <a:pt x="142" y="398"/>
                  <a:pt x="140" y="403"/>
                  <a:pt x="135" y="407"/>
                </a:cubicBezTo>
                <a:cubicBezTo>
                  <a:pt x="105" y="437"/>
                  <a:pt x="105" y="437"/>
                  <a:pt x="105" y="437"/>
                </a:cubicBezTo>
                <a:cubicBezTo>
                  <a:pt x="101" y="441"/>
                  <a:pt x="96" y="443"/>
                  <a:pt x="90" y="443"/>
                </a:cubicBezTo>
                <a:cubicBezTo>
                  <a:pt x="84" y="443"/>
                  <a:pt x="79" y="441"/>
                  <a:pt x="75" y="437"/>
                </a:cubicBezTo>
                <a:cubicBezTo>
                  <a:pt x="71" y="433"/>
                  <a:pt x="69" y="428"/>
                  <a:pt x="69" y="422"/>
                </a:cubicBezTo>
                <a:cubicBezTo>
                  <a:pt x="69" y="416"/>
                  <a:pt x="71" y="411"/>
                  <a:pt x="75" y="407"/>
                </a:cubicBezTo>
                <a:cubicBezTo>
                  <a:pt x="105" y="377"/>
                  <a:pt x="105" y="377"/>
                  <a:pt x="105" y="377"/>
                </a:cubicBezTo>
                <a:cubicBezTo>
                  <a:pt x="109" y="372"/>
                  <a:pt x="114" y="370"/>
                  <a:pt x="120" y="370"/>
                </a:cubicBezTo>
                <a:close/>
                <a:moveTo>
                  <a:pt x="256" y="427"/>
                </a:moveTo>
                <a:cubicBezTo>
                  <a:pt x="262" y="427"/>
                  <a:pt x="267" y="429"/>
                  <a:pt x="271" y="433"/>
                </a:cubicBezTo>
                <a:cubicBezTo>
                  <a:pt x="275" y="437"/>
                  <a:pt x="277" y="442"/>
                  <a:pt x="277" y="448"/>
                </a:cubicBezTo>
                <a:cubicBezTo>
                  <a:pt x="277" y="491"/>
                  <a:pt x="277" y="491"/>
                  <a:pt x="277" y="491"/>
                </a:cubicBezTo>
                <a:cubicBezTo>
                  <a:pt x="277" y="497"/>
                  <a:pt x="275" y="502"/>
                  <a:pt x="271" y="506"/>
                </a:cubicBezTo>
                <a:cubicBezTo>
                  <a:pt x="267" y="510"/>
                  <a:pt x="262" y="512"/>
                  <a:pt x="256" y="512"/>
                </a:cubicBezTo>
                <a:cubicBezTo>
                  <a:pt x="250" y="512"/>
                  <a:pt x="245" y="510"/>
                  <a:pt x="241" y="506"/>
                </a:cubicBezTo>
                <a:cubicBezTo>
                  <a:pt x="237" y="502"/>
                  <a:pt x="235" y="497"/>
                  <a:pt x="235" y="491"/>
                </a:cubicBezTo>
                <a:cubicBezTo>
                  <a:pt x="235" y="448"/>
                  <a:pt x="235" y="448"/>
                  <a:pt x="235" y="448"/>
                </a:cubicBezTo>
                <a:cubicBezTo>
                  <a:pt x="235" y="442"/>
                  <a:pt x="237" y="437"/>
                  <a:pt x="241" y="433"/>
                </a:cubicBezTo>
                <a:cubicBezTo>
                  <a:pt x="245" y="429"/>
                  <a:pt x="250" y="427"/>
                  <a:pt x="256" y="427"/>
                </a:cubicBezTo>
                <a:close/>
                <a:moveTo>
                  <a:pt x="21" y="235"/>
                </a:moveTo>
                <a:cubicBezTo>
                  <a:pt x="64" y="235"/>
                  <a:pt x="64" y="235"/>
                  <a:pt x="64" y="235"/>
                </a:cubicBezTo>
                <a:cubicBezTo>
                  <a:pt x="70" y="235"/>
                  <a:pt x="75" y="237"/>
                  <a:pt x="79" y="241"/>
                </a:cubicBezTo>
                <a:cubicBezTo>
                  <a:pt x="83" y="245"/>
                  <a:pt x="85" y="250"/>
                  <a:pt x="85" y="256"/>
                </a:cubicBezTo>
                <a:cubicBezTo>
                  <a:pt x="85" y="262"/>
                  <a:pt x="83" y="267"/>
                  <a:pt x="79" y="271"/>
                </a:cubicBezTo>
                <a:cubicBezTo>
                  <a:pt x="75" y="275"/>
                  <a:pt x="70" y="277"/>
                  <a:pt x="64" y="277"/>
                </a:cubicBezTo>
                <a:cubicBezTo>
                  <a:pt x="21" y="277"/>
                  <a:pt x="21" y="277"/>
                  <a:pt x="21" y="277"/>
                </a:cubicBezTo>
                <a:cubicBezTo>
                  <a:pt x="15" y="277"/>
                  <a:pt x="10" y="275"/>
                  <a:pt x="6" y="271"/>
                </a:cubicBezTo>
                <a:cubicBezTo>
                  <a:pt x="2" y="267"/>
                  <a:pt x="0" y="262"/>
                  <a:pt x="0" y="256"/>
                </a:cubicBezTo>
                <a:cubicBezTo>
                  <a:pt x="0" y="250"/>
                  <a:pt x="2" y="245"/>
                  <a:pt x="6" y="241"/>
                </a:cubicBezTo>
                <a:cubicBezTo>
                  <a:pt x="10" y="237"/>
                  <a:pt x="15" y="235"/>
                  <a:pt x="21" y="235"/>
                </a:cubicBezTo>
                <a:close/>
                <a:moveTo>
                  <a:pt x="256" y="171"/>
                </a:moveTo>
                <a:cubicBezTo>
                  <a:pt x="232" y="171"/>
                  <a:pt x="212" y="179"/>
                  <a:pt x="196" y="196"/>
                </a:cubicBezTo>
                <a:cubicBezTo>
                  <a:pt x="179" y="212"/>
                  <a:pt x="171" y="232"/>
                  <a:pt x="171" y="256"/>
                </a:cubicBezTo>
                <a:cubicBezTo>
                  <a:pt x="171" y="280"/>
                  <a:pt x="179" y="300"/>
                  <a:pt x="196" y="316"/>
                </a:cubicBezTo>
                <a:cubicBezTo>
                  <a:pt x="212" y="333"/>
                  <a:pt x="232" y="341"/>
                  <a:pt x="256" y="341"/>
                </a:cubicBezTo>
                <a:cubicBezTo>
                  <a:pt x="280" y="341"/>
                  <a:pt x="300" y="333"/>
                  <a:pt x="316" y="316"/>
                </a:cubicBezTo>
                <a:cubicBezTo>
                  <a:pt x="333" y="300"/>
                  <a:pt x="341" y="280"/>
                  <a:pt x="341" y="256"/>
                </a:cubicBezTo>
                <a:cubicBezTo>
                  <a:pt x="341" y="232"/>
                  <a:pt x="333" y="212"/>
                  <a:pt x="316" y="196"/>
                </a:cubicBezTo>
                <a:cubicBezTo>
                  <a:pt x="300" y="179"/>
                  <a:pt x="280" y="171"/>
                  <a:pt x="256" y="171"/>
                </a:cubicBezTo>
                <a:close/>
                <a:moveTo>
                  <a:pt x="392" y="370"/>
                </a:moveTo>
                <a:cubicBezTo>
                  <a:pt x="398" y="370"/>
                  <a:pt x="403" y="372"/>
                  <a:pt x="407" y="377"/>
                </a:cubicBezTo>
                <a:cubicBezTo>
                  <a:pt x="437" y="407"/>
                  <a:pt x="437" y="407"/>
                  <a:pt x="437" y="407"/>
                </a:cubicBezTo>
                <a:cubicBezTo>
                  <a:pt x="441" y="411"/>
                  <a:pt x="443" y="416"/>
                  <a:pt x="443" y="422"/>
                </a:cubicBezTo>
                <a:cubicBezTo>
                  <a:pt x="443" y="428"/>
                  <a:pt x="441" y="433"/>
                  <a:pt x="437" y="437"/>
                </a:cubicBezTo>
                <a:cubicBezTo>
                  <a:pt x="433" y="441"/>
                  <a:pt x="428" y="443"/>
                  <a:pt x="422" y="443"/>
                </a:cubicBezTo>
                <a:cubicBezTo>
                  <a:pt x="416" y="443"/>
                  <a:pt x="411" y="441"/>
                  <a:pt x="407" y="437"/>
                </a:cubicBezTo>
                <a:cubicBezTo>
                  <a:pt x="377" y="407"/>
                  <a:pt x="377" y="407"/>
                  <a:pt x="377" y="407"/>
                </a:cubicBezTo>
                <a:cubicBezTo>
                  <a:pt x="373" y="403"/>
                  <a:pt x="370" y="398"/>
                  <a:pt x="370" y="392"/>
                </a:cubicBezTo>
                <a:cubicBezTo>
                  <a:pt x="370" y="386"/>
                  <a:pt x="373" y="381"/>
                  <a:pt x="377" y="377"/>
                </a:cubicBezTo>
                <a:cubicBezTo>
                  <a:pt x="381" y="372"/>
                  <a:pt x="386" y="370"/>
                  <a:pt x="392" y="370"/>
                </a:cubicBezTo>
                <a:close/>
                <a:moveTo>
                  <a:pt x="90" y="69"/>
                </a:moveTo>
                <a:cubicBezTo>
                  <a:pt x="96" y="69"/>
                  <a:pt x="101" y="71"/>
                  <a:pt x="105" y="75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40" y="109"/>
                  <a:pt x="142" y="114"/>
                  <a:pt x="142" y="120"/>
                </a:cubicBezTo>
                <a:cubicBezTo>
                  <a:pt x="142" y="126"/>
                  <a:pt x="140" y="131"/>
                  <a:pt x="135" y="135"/>
                </a:cubicBezTo>
                <a:cubicBezTo>
                  <a:pt x="131" y="139"/>
                  <a:pt x="126" y="142"/>
                  <a:pt x="120" y="142"/>
                </a:cubicBezTo>
                <a:cubicBezTo>
                  <a:pt x="114" y="142"/>
                  <a:pt x="109" y="139"/>
                  <a:pt x="105" y="13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1" y="101"/>
                  <a:pt x="69" y="96"/>
                  <a:pt x="69" y="90"/>
                </a:cubicBezTo>
                <a:cubicBezTo>
                  <a:pt x="69" y="84"/>
                  <a:pt x="71" y="79"/>
                  <a:pt x="75" y="75"/>
                </a:cubicBezTo>
                <a:cubicBezTo>
                  <a:pt x="79" y="71"/>
                  <a:pt x="84" y="69"/>
                  <a:pt x="90" y="69"/>
                </a:cubicBezTo>
                <a:close/>
                <a:moveTo>
                  <a:pt x="256" y="0"/>
                </a:moveTo>
                <a:cubicBezTo>
                  <a:pt x="262" y="0"/>
                  <a:pt x="267" y="2"/>
                  <a:pt x="271" y="6"/>
                </a:cubicBezTo>
                <a:cubicBezTo>
                  <a:pt x="275" y="10"/>
                  <a:pt x="277" y="15"/>
                  <a:pt x="277" y="21"/>
                </a:cubicBezTo>
                <a:cubicBezTo>
                  <a:pt x="277" y="64"/>
                  <a:pt x="277" y="64"/>
                  <a:pt x="277" y="64"/>
                </a:cubicBezTo>
                <a:cubicBezTo>
                  <a:pt x="277" y="70"/>
                  <a:pt x="275" y="75"/>
                  <a:pt x="271" y="79"/>
                </a:cubicBezTo>
                <a:cubicBezTo>
                  <a:pt x="267" y="83"/>
                  <a:pt x="262" y="85"/>
                  <a:pt x="256" y="85"/>
                </a:cubicBezTo>
                <a:cubicBezTo>
                  <a:pt x="250" y="85"/>
                  <a:pt x="245" y="83"/>
                  <a:pt x="241" y="79"/>
                </a:cubicBezTo>
                <a:cubicBezTo>
                  <a:pt x="237" y="75"/>
                  <a:pt x="235" y="70"/>
                  <a:pt x="235" y="64"/>
                </a:cubicBezTo>
                <a:cubicBezTo>
                  <a:pt x="235" y="21"/>
                  <a:pt x="235" y="21"/>
                  <a:pt x="235" y="21"/>
                </a:cubicBezTo>
                <a:cubicBezTo>
                  <a:pt x="235" y="15"/>
                  <a:pt x="237" y="10"/>
                  <a:pt x="241" y="6"/>
                </a:cubicBezTo>
                <a:cubicBezTo>
                  <a:pt x="245" y="2"/>
                  <a:pt x="250" y="0"/>
                  <a:pt x="256" y="0"/>
                </a:cubicBezTo>
                <a:close/>
                <a:moveTo>
                  <a:pt x="448" y="235"/>
                </a:moveTo>
                <a:cubicBezTo>
                  <a:pt x="491" y="235"/>
                  <a:pt x="491" y="235"/>
                  <a:pt x="491" y="235"/>
                </a:cubicBezTo>
                <a:cubicBezTo>
                  <a:pt x="497" y="235"/>
                  <a:pt x="502" y="237"/>
                  <a:pt x="506" y="241"/>
                </a:cubicBezTo>
                <a:cubicBezTo>
                  <a:pt x="510" y="245"/>
                  <a:pt x="512" y="250"/>
                  <a:pt x="512" y="256"/>
                </a:cubicBezTo>
                <a:cubicBezTo>
                  <a:pt x="512" y="262"/>
                  <a:pt x="510" y="267"/>
                  <a:pt x="506" y="271"/>
                </a:cubicBezTo>
                <a:cubicBezTo>
                  <a:pt x="502" y="275"/>
                  <a:pt x="497" y="277"/>
                  <a:pt x="491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442" y="277"/>
                  <a:pt x="437" y="275"/>
                  <a:pt x="433" y="271"/>
                </a:cubicBezTo>
                <a:cubicBezTo>
                  <a:pt x="429" y="267"/>
                  <a:pt x="427" y="262"/>
                  <a:pt x="427" y="256"/>
                </a:cubicBezTo>
                <a:cubicBezTo>
                  <a:pt x="427" y="250"/>
                  <a:pt x="429" y="245"/>
                  <a:pt x="433" y="241"/>
                </a:cubicBezTo>
                <a:cubicBezTo>
                  <a:pt x="437" y="237"/>
                  <a:pt x="442" y="235"/>
                  <a:pt x="448" y="235"/>
                </a:cubicBezTo>
                <a:close/>
                <a:moveTo>
                  <a:pt x="422" y="69"/>
                </a:moveTo>
                <a:cubicBezTo>
                  <a:pt x="428" y="69"/>
                  <a:pt x="433" y="71"/>
                  <a:pt x="437" y="75"/>
                </a:cubicBezTo>
                <a:cubicBezTo>
                  <a:pt x="441" y="79"/>
                  <a:pt x="443" y="84"/>
                  <a:pt x="443" y="90"/>
                </a:cubicBezTo>
                <a:cubicBezTo>
                  <a:pt x="443" y="96"/>
                  <a:pt x="441" y="101"/>
                  <a:pt x="437" y="105"/>
                </a:cubicBezTo>
                <a:cubicBezTo>
                  <a:pt x="407" y="135"/>
                  <a:pt x="407" y="135"/>
                  <a:pt x="407" y="135"/>
                </a:cubicBezTo>
                <a:cubicBezTo>
                  <a:pt x="403" y="139"/>
                  <a:pt x="398" y="142"/>
                  <a:pt x="392" y="142"/>
                </a:cubicBezTo>
                <a:cubicBezTo>
                  <a:pt x="386" y="142"/>
                  <a:pt x="381" y="139"/>
                  <a:pt x="377" y="135"/>
                </a:cubicBezTo>
                <a:cubicBezTo>
                  <a:pt x="373" y="131"/>
                  <a:pt x="370" y="126"/>
                  <a:pt x="370" y="120"/>
                </a:cubicBezTo>
                <a:cubicBezTo>
                  <a:pt x="370" y="114"/>
                  <a:pt x="373" y="109"/>
                  <a:pt x="377" y="105"/>
                </a:cubicBezTo>
                <a:cubicBezTo>
                  <a:pt x="407" y="75"/>
                  <a:pt x="407" y="75"/>
                  <a:pt x="407" y="75"/>
                </a:cubicBezTo>
                <a:cubicBezTo>
                  <a:pt x="411" y="71"/>
                  <a:pt x="416" y="69"/>
                  <a:pt x="422" y="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8152372" y="1165526"/>
            <a:ext cx="638702" cy="638702"/>
          </a:xfrm>
          <a:custGeom>
            <a:avLst/>
            <a:gdLst>
              <a:gd name="T0" fmla="*/ 235 w 470"/>
              <a:gd name="T1" fmla="*/ 0 h 470"/>
              <a:gd name="T2" fmla="*/ 326 w 470"/>
              <a:gd name="T3" fmla="*/ 19 h 470"/>
              <a:gd name="T4" fmla="*/ 401 w 470"/>
              <a:gd name="T5" fmla="*/ 69 h 470"/>
              <a:gd name="T6" fmla="*/ 451 w 470"/>
              <a:gd name="T7" fmla="*/ 144 h 470"/>
              <a:gd name="T8" fmla="*/ 470 w 470"/>
              <a:gd name="T9" fmla="*/ 235 h 470"/>
              <a:gd name="T10" fmla="*/ 451 w 470"/>
              <a:gd name="T11" fmla="*/ 326 h 470"/>
              <a:gd name="T12" fmla="*/ 401 w 470"/>
              <a:gd name="T13" fmla="*/ 401 h 470"/>
              <a:gd name="T14" fmla="*/ 326 w 470"/>
              <a:gd name="T15" fmla="*/ 451 h 470"/>
              <a:gd name="T16" fmla="*/ 235 w 470"/>
              <a:gd name="T17" fmla="*/ 470 h 470"/>
              <a:gd name="T18" fmla="*/ 144 w 470"/>
              <a:gd name="T19" fmla="*/ 451 h 470"/>
              <a:gd name="T20" fmla="*/ 69 w 470"/>
              <a:gd name="T21" fmla="*/ 401 h 470"/>
              <a:gd name="T22" fmla="*/ 19 w 470"/>
              <a:gd name="T23" fmla="*/ 326 h 470"/>
              <a:gd name="T24" fmla="*/ 0 w 470"/>
              <a:gd name="T25" fmla="*/ 235 h 470"/>
              <a:gd name="T26" fmla="*/ 19 w 470"/>
              <a:gd name="T27" fmla="*/ 144 h 470"/>
              <a:gd name="T28" fmla="*/ 69 w 470"/>
              <a:gd name="T29" fmla="*/ 69 h 470"/>
              <a:gd name="T30" fmla="*/ 144 w 470"/>
              <a:gd name="T31" fmla="*/ 19 h 470"/>
              <a:gd name="T32" fmla="*/ 235 w 470"/>
              <a:gd name="T33" fmla="*/ 0 h 470"/>
              <a:gd name="T34" fmla="*/ 256 w 470"/>
              <a:gd name="T35" fmla="*/ 44 h 470"/>
              <a:gd name="T36" fmla="*/ 256 w 470"/>
              <a:gd name="T37" fmla="*/ 107 h 470"/>
              <a:gd name="T38" fmla="*/ 250 w 470"/>
              <a:gd name="T39" fmla="*/ 122 h 470"/>
              <a:gd name="T40" fmla="*/ 235 w 470"/>
              <a:gd name="T41" fmla="*/ 128 h 470"/>
              <a:gd name="T42" fmla="*/ 220 w 470"/>
              <a:gd name="T43" fmla="*/ 122 h 470"/>
              <a:gd name="T44" fmla="*/ 214 w 470"/>
              <a:gd name="T45" fmla="*/ 107 h 470"/>
              <a:gd name="T46" fmla="*/ 214 w 470"/>
              <a:gd name="T47" fmla="*/ 44 h 470"/>
              <a:gd name="T48" fmla="*/ 151 w 470"/>
              <a:gd name="T49" fmla="*/ 62 h 470"/>
              <a:gd name="T50" fmla="*/ 99 w 470"/>
              <a:gd name="T51" fmla="*/ 99 h 470"/>
              <a:gd name="T52" fmla="*/ 62 w 470"/>
              <a:gd name="T53" fmla="*/ 151 h 470"/>
              <a:gd name="T54" fmla="*/ 44 w 470"/>
              <a:gd name="T55" fmla="*/ 214 h 470"/>
              <a:gd name="T56" fmla="*/ 107 w 470"/>
              <a:gd name="T57" fmla="*/ 214 h 470"/>
              <a:gd name="T58" fmla="*/ 122 w 470"/>
              <a:gd name="T59" fmla="*/ 220 h 470"/>
              <a:gd name="T60" fmla="*/ 128 w 470"/>
              <a:gd name="T61" fmla="*/ 235 h 470"/>
              <a:gd name="T62" fmla="*/ 122 w 470"/>
              <a:gd name="T63" fmla="*/ 250 h 470"/>
              <a:gd name="T64" fmla="*/ 107 w 470"/>
              <a:gd name="T65" fmla="*/ 256 h 470"/>
              <a:gd name="T66" fmla="*/ 44 w 470"/>
              <a:gd name="T67" fmla="*/ 256 h 470"/>
              <a:gd name="T68" fmla="*/ 62 w 470"/>
              <a:gd name="T69" fmla="*/ 319 h 470"/>
              <a:gd name="T70" fmla="*/ 99 w 470"/>
              <a:gd name="T71" fmla="*/ 371 h 470"/>
              <a:gd name="T72" fmla="*/ 151 w 470"/>
              <a:gd name="T73" fmla="*/ 408 h 470"/>
              <a:gd name="T74" fmla="*/ 214 w 470"/>
              <a:gd name="T75" fmla="*/ 426 h 470"/>
              <a:gd name="T76" fmla="*/ 214 w 470"/>
              <a:gd name="T77" fmla="*/ 363 h 470"/>
              <a:gd name="T78" fmla="*/ 220 w 470"/>
              <a:gd name="T79" fmla="*/ 348 h 470"/>
              <a:gd name="T80" fmla="*/ 235 w 470"/>
              <a:gd name="T81" fmla="*/ 342 h 470"/>
              <a:gd name="T82" fmla="*/ 250 w 470"/>
              <a:gd name="T83" fmla="*/ 348 h 470"/>
              <a:gd name="T84" fmla="*/ 256 w 470"/>
              <a:gd name="T85" fmla="*/ 363 h 470"/>
              <a:gd name="T86" fmla="*/ 256 w 470"/>
              <a:gd name="T87" fmla="*/ 426 h 470"/>
              <a:gd name="T88" fmla="*/ 319 w 470"/>
              <a:gd name="T89" fmla="*/ 408 h 470"/>
              <a:gd name="T90" fmla="*/ 371 w 470"/>
              <a:gd name="T91" fmla="*/ 371 h 470"/>
              <a:gd name="T92" fmla="*/ 408 w 470"/>
              <a:gd name="T93" fmla="*/ 319 h 470"/>
              <a:gd name="T94" fmla="*/ 426 w 470"/>
              <a:gd name="T95" fmla="*/ 256 h 470"/>
              <a:gd name="T96" fmla="*/ 363 w 470"/>
              <a:gd name="T97" fmla="*/ 256 h 470"/>
              <a:gd name="T98" fmla="*/ 348 w 470"/>
              <a:gd name="T99" fmla="*/ 250 h 470"/>
              <a:gd name="T100" fmla="*/ 342 w 470"/>
              <a:gd name="T101" fmla="*/ 235 h 470"/>
              <a:gd name="T102" fmla="*/ 348 w 470"/>
              <a:gd name="T103" fmla="*/ 220 h 470"/>
              <a:gd name="T104" fmla="*/ 363 w 470"/>
              <a:gd name="T105" fmla="*/ 214 h 470"/>
              <a:gd name="T106" fmla="*/ 426 w 470"/>
              <a:gd name="T107" fmla="*/ 214 h 470"/>
              <a:gd name="T108" fmla="*/ 408 w 470"/>
              <a:gd name="T109" fmla="*/ 151 h 470"/>
              <a:gd name="T110" fmla="*/ 371 w 470"/>
              <a:gd name="T111" fmla="*/ 99 h 470"/>
              <a:gd name="T112" fmla="*/ 319 w 470"/>
              <a:gd name="T113" fmla="*/ 62 h 470"/>
              <a:gd name="T114" fmla="*/ 256 w 470"/>
              <a:gd name="T115" fmla="*/ 4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70" h="470">
                <a:moveTo>
                  <a:pt x="235" y="0"/>
                </a:moveTo>
                <a:cubicBezTo>
                  <a:pt x="267" y="0"/>
                  <a:pt x="297" y="7"/>
                  <a:pt x="326" y="19"/>
                </a:cubicBezTo>
                <a:cubicBezTo>
                  <a:pt x="355" y="31"/>
                  <a:pt x="380" y="48"/>
                  <a:pt x="401" y="69"/>
                </a:cubicBezTo>
                <a:cubicBezTo>
                  <a:pt x="422" y="90"/>
                  <a:pt x="439" y="115"/>
                  <a:pt x="451" y="144"/>
                </a:cubicBezTo>
                <a:cubicBezTo>
                  <a:pt x="463" y="173"/>
                  <a:pt x="470" y="203"/>
                  <a:pt x="470" y="235"/>
                </a:cubicBezTo>
                <a:cubicBezTo>
                  <a:pt x="470" y="267"/>
                  <a:pt x="463" y="297"/>
                  <a:pt x="451" y="326"/>
                </a:cubicBezTo>
                <a:cubicBezTo>
                  <a:pt x="439" y="355"/>
                  <a:pt x="422" y="380"/>
                  <a:pt x="401" y="401"/>
                </a:cubicBezTo>
                <a:cubicBezTo>
                  <a:pt x="380" y="422"/>
                  <a:pt x="355" y="439"/>
                  <a:pt x="326" y="451"/>
                </a:cubicBezTo>
                <a:cubicBezTo>
                  <a:pt x="297" y="463"/>
                  <a:pt x="267" y="470"/>
                  <a:pt x="235" y="470"/>
                </a:cubicBezTo>
                <a:cubicBezTo>
                  <a:pt x="203" y="470"/>
                  <a:pt x="173" y="463"/>
                  <a:pt x="144" y="451"/>
                </a:cubicBezTo>
                <a:cubicBezTo>
                  <a:pt x="115" y="439"/>
                  <a:pt x="90" y="422"/>
                  <a:pt x="69" y="401"/>
                </a:cubicBezTo>
                <a:cubicBezTo>
                  <a:pt x="48" y="380"/>
                  <a:pt x="31" y="355"/>
                  <a:pt x="19" y="326"/>
                </a:cubicBezTo>
                <a:cubicBezTo>
                  <a:pt x="7" y="297"/>
                  <a:pt x="0" y="267"/>
                  <a:pt x="0" y="235"/>
                </a:cubicBezTo>
                <a:cubicBezTo>
                  <a:pt x="0" y="203"/>
                  <a:pt x="7" y="173"/>
                  <a:pt x="19" y="144"/>
                </a:cubicBezTo>
                <a:cubicBezTo>
                  <a:pt x="31" y="115"/>
                  <a:pt x="48" y="90"/>
                  <a:pt x="69" y="69"/>
                </a:cubicBezTo>
                <a:cubicBezTo>
                  <a:pt x="90" y="48"/>
                  <a:pt x="115" y="31"/>
                  <a:pt x="144" y="19"/>
                </a:cubicBezTo>
                <a:cubicBezTo>
                  <a:pt x="173" y="7"/>
                  <a:pt x="203" y="0"/>
                  <a:pt x="235" y="0"/>
                </a:cubicBezTo>
                <a:close/>
                <a:moveTo>
                  <a:pt x="256" y="44"/>
                </a:moveTo>
                <a:cubicBezTo>
                  <a:pt x="256" y="107"/>
                  <a:pt x="256" y="107"/>
                  <a:pt x="256" y="107"/>
                </a:cubicBezTo>
                <a:cubicBezTo>
                  <a:pt x="256" y="113"/>
                  <a:pt x="254" y="118"/>
                  <a:pt x="250" y="122"/>
                </a:cubicBezTo>
                <a:cubicBezTo>
                  <a:pt x="246" y="126"/>
                  <a:pt x="241" y="128"/>
                  <a:pt x="235" y="128"/>
                </a:cubicBezTo>
                <a:cubicBezTo>
                  <a:pt x="229" y="128"/>
                  <a:pt x="224" y="126"/>
                  <a:pt x="220" y="122"/>
                </a:cubicBezTo>
                <a:cubicBezTo>
                  <a:pt x="216" y="118"/>
                  <a:pt x="214" y="113"/>
                  <a:pt x="214" y="107"/>
                </a:cubicBezTo>
                <a:cubicBezTo>
                  <a:pt x="214" y="44"/>
                  <a:pt x="214" y="44"/>
                  <a:pt x="214" y="44"/>
                </a:cubicBezTo>
                <a:cubicBezTo>
                  <a:pt x="192" y="47"/>
                  <a:pt x="171" y="53"/>
                  <a:pt x="151" y="62"/>
                </a:cubicBezTo>
                <a:cubicBezTo>
                  <a:pt x="131" y="72"/>
                  <a:pt x="114" y="84"/>
                  <a:pt x="99" y="99"/>
                </a:cubicBezTo>
                <a:cubicBezTo>
                  <a:pt x="84" y="114"/>
                  <a:pt x="72" y="131"/>
                  <a:pt x="62" y="151"/>
                </a:cubicBezTo>
                <a:cubicBezTo>
                  <a:pt x="53" y="171"/>
                  <a:pt x="47" y="192"/>
                  <a:pt x="44" y="214"/>
                </a:cubicBezTo>
                <a:cubicBezTo>
                  <a:pt x="107" y="214"/>
                  <a:pt x="107" y="214"/>
                  <a:pt x="107" y="214"/>
                </a:cubicBezTo>
                <a:cubicBezTo>
                  <a:pt x="113" y="214"/>
                  <a:pt x="118" y="216"/>
                  <a:pt x="122" y="220"/>
                </a:cubicBezTo>
                <a:cubicBezTo>
                  <a:pt x="126" y="224"/>
                  <a:pt x="128" y="229"/>
                  <a:pt x="128" y="235"/>
                </a:cubicBezTo>
                <a:cubicBezTo>
                  <a:pt x="128" y="241"/>
                  <a:pt x="126" y="246"/>
                  <a:pt x="122" y="250"/>
                </a:cubicBezTo>
                <a:cubicBezTo>
                  <a:pt x="118" y="254"/>
                  <a:pt x="113" y="256"/>
                  <a:pt x="107" y="256"/>
                </a:cubicBezTo>
                <a:cubicBezTo>
                  <a:pt x="44" y="256"/>
                  <a:pt x="44" y="256"/>
                  <a:pt x="44" y="256"/>
                </a:cubicBezTo>
                <a:cubicBezTo>
                  <a:pt x="47" y="278"/>
                  <a:pt x="53" y="299"/>
                  <a:pt x="62" y="319"/>
                </a:cubicBezTo>
                <a:cubicBezTo>
                  <a:pt x="72" y="339"/>
                  <a:pt x="84" y="356"/>
                  <a:pt x="99" y="371"/>
                </a:cubicBezTo>
                <a:cubicBezTo>
                  <a:pt x="114" y="386"/>
                  <a:pt x="131" y="398"/>
                  <a:pt x="151" y="408"/>
                </a:cubicBezTo>
                <a:cubicBezTo>
                  <a:pt x="171" y="417"/>
                  <a:pt x="192" y="423"/>
                  <a:pt x="214" y="426"/>
                </a:cubicBezTo>
                <a:cubicBezTo>
                  <a:pt x="214" y="363"/>
                  <a:pt x="214" y="363"/>
                  <a:pt x="214" y="363"/>
                </a:cubicBezTo>
                <a:cubicBezTo>
                  <a:pt x="214" y="357"/>
                  <a:pt x="216" y="352"/>
                  <a:pt x="220" y="348"/>
                </a:cubicBezTo>
                <a:cubicBezTo>
                  <a:pt x="224" y="344"/>
                  <a:pt x="229" y="342"/>
                  <a:pt x="235" y="342"/>
                </a:cubicBezTo>
                <a:cubicBezTo>
                  <a:pt x="241" y="342"/>
                  <a:pt x="246" y="344"/>
                  <a:pt x="250" y="348"/>
                </a:cubicBezTo>
                <a:cubicBezTo>
                  <a:pt x="254" y="352"/>
                  <a:pt x="256" y="357"/>
                  <a:pt x="256" y="363"/>
                </a:cubicBezTo>
                <a:cubicBezTo>
                  <a:pt x="256" y="426"/>
                  <a:pt x="256" y="426"/>
                  <a:pt x="256" y="426"/>
                </a:cubicBezTo>
                <a:cubicBezTo>
                  <a:pt x="278" y="423"/>
                  <a:pt x="299" y="417"/>
                  <a:pt x="319" y="408"/>
                </a:cubicBezTo>
                <a:cubicBezTo>
                  <a:pt x="339" y="398"/>
                  <a:pt x="356" y="386"/>
                  <a:pt x="371" y="371"/>
                </a:cubicBezTo>
                <a:cubicBezTo>
                  <a:pt x="386" y="356"/>
                  <a:pt x="398" y="339"/>
                  <a:pt x="408" y="319"/>
                </a:cubicBezTo>
                <a:cubicBezTo>
                  <a:pt x="417" y="299"/>
                  <a:pt x="423" y="278"/>
                  <a:pt x="426" y="256"/>
                </a:cubicBezTo>
                <a:cubicBezTo>
                  <a:pt x="363" y="256"/>
                  <a:pt x="363" y="256"/>
                  <a:pt x="363" y="256"/>
                </a:cubicBezTo>
                <a:cubicBezTo>
                  <a:pt x="357" y="256"/>
                  <a:pt x="352" y="254"/>
                  <a:pt x="348" y="250"/>
                </a:cubicBezTo>
                <a:cubicBezTo>
                  <a:pt x="344" y="246"/>
                  <a:pt x="342" y="241"/>
                  <a:pt x="342" y="235"/>
                </a:cubicBezTo>
                <a:cubicBezTo>
                  <a:pt x="342" y="229"/>
                  <a:pt x="344" y="224"/>
                  <a:pt x="348" y="220"/>
                </a:cubicBezTo>
                <a:cubicBezTo>
                  <a:pt x="352" y="216"/>
                  <a:pt x="357" y="214"/>
                  <a:pt x="363" y="214"/>
                </a:cubicBezTo>
                <a:cubicBezTo>
                  <a:pt x="426" y="214"/>
                  <a:pt x="426" y="214"/>
                  <a:pt x="426" y="214"/>
                </a:cubicBezTo>
                <a:cubicBezTo>
                  <a:pt x="423" y="192"/>
                  <a:pt x="417" y="171"/>
                  <a:pt x="408" y="151"/>
                </a:cubicBezTo>
                <a:cubicBezTo>
                  <a:pt x="398" y="131"/>
                  <a:pt x="386" y="114"/>
                  <a:pt x="371" y="99"/>
                </a:cubicBezTo>
                <a:cubicBezTo>
                  <a:pt x="356" y="84"/>
                  <a:pt x="339" y="72"/>
                  <a:pt x="319" y="62"/>
                </a:cubicBezTo>
                <a:cubicBezTo>
                  <a:pt x="299" y="53"/>
                  <a:pt x="278" y="47"/>
                  <a:pt x="256" y="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297656" y="2007164"/>
            <a:ext cx="695616" cy="695616"/>
          </a:xfrm>
          <a:custGeom>
            <a:avLst/>
            <a:gdLst>
              <a:gd name="T0" fmla="*/ 806 w 1210"/>
              <a:gd name="T1" fmla="*/ 253 h 1210"/>
              <a:gd name="T2" fmla="*/ 1210 w 1210"/>
              <a:gd name="T3" fmla="*/ 0 h 1210"/>
              <a:gd name="T4" fmla="*/ 1210 w 1210"/>
              <a:gd name="T5" fmla="*/ 957 h 1210"/>
              <a:gd name="T6" fmla="*/ 806 w 1210"/>
              <a:gd name="T7" fmla="*/ 1210 h 1210"/>
              <a:gd name="T8" fmla="*/ 404 w 1210"/>
              <a:gd name="T9" fmla="*/ 957 h 1210"/>
              <a:gd name="T10" fmla="*/ 0 w 1210"/>
              <a:gd name="T11" fmla="*/ 1210 h 1210"/>
              <a:gd name="T12" fmla="*/ 0 w 1210"/>
              <a:gd name="T13" fmla="*/ 253 h 1210"/>
              <a:gd name="T14" fmla="*/ 404 w 1210"/>
              <a:gd name="T15" fmla="*/ 0 h 1210"/>
              <a:gd name="T16" fmla="*/ 806 w 1210"/>
              <a:gd name="T17" fmla="*/ 253 h 1210"/>
              <a:gd name="T18" fmla="*/ 352 w 1210"/>
              <a:gd name="T19" fmla="*/ 870 h 1210"/>
              <a:gd name="T20" fmla="*/ 352 w 1210"/>
              <a:gd name="T21" fmla="*/ 151 h 1210"/>
              <a:gd name="T22" fmla="*/ 102 w 1210"/>
              <a:gd name="T23" fmla="*/ 307 h 1210"/>
              <a:gd name="T24" fmla="*/ 102 w 1210"/>
              <a:gd name="T25" fmla="*/ 1028 h 1210"/>
              <a:gd name="T26" fmla="*/ 352 w 1210"/>
              <a:gd name="T27" fmla="*/ 870 h 1210"/>
              <a:gd name="T28" fmla="*/ 756 w 1210"/>
              <a:gd name="T29" fmla="*/ 340 h 1210"/>
              <a:gd name="T30" fmla="*/ 454 w 1210"/>
              <a:gd name="T31" fmla="*/ 149 h 1210"/>
              <a:gd name="T32" fmla="*/ 454 w 1210"/>
              <a:gd name="T33" fmla="*/ 870 h 1210"/>
              <a:gd name="T34" fmla="*/ 756 w 1210"/>
              <a:gd name="T35" fmla="*/ 1059 h 1210"/>
              <a:gd name="T36" fmla="*/ 756 w 1210"/>
              <a:gd name="T37" fmla="*/ 340 h 1210"/>
              <a:gd name="T38" fmla="*/ 756 w 1210"/>
              <a:gd name="T39" fmla="*/ 340 h 1210"/>
              <a:gd name="T40" fmla="*/ 1108 w 1210"/>
              <a:gd name="T41" fmla="*/ 903 h 1210"/>
              <a:gd name="T42" fmla="*/ 1108 w 1210"/>
              <a:gd name="T43" fmla="*/ 182 h 1210"/>
              <a:gd name="T44" fmla="*/ 858 w 1210"/>
              <a:gd name="T45" fmla="*/ 340 h 1210"/>
              <a:gd name="T46" fmla="*/ 858 w 1210"/>
              <a:gd name="T47" fmla="*/ 1059 h 1210"/>
              <a:gd name="T48" fmla="*/ 1108 w 1210"/>
              <a:gd name="T49" fmla="*/ 903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10" h="1210">
                <a:moveTo>
                  <a:pt x="806" y="253"/>
                </a:moveTo>
                <a:lnTo>
                  <a:pt x="1210" y="0"/>
                </a:lnTo>
                <a:lnTo>
                  <a:pt x="1210" y="957"/>
                </a:lnTo>
                <a:lnTo>
                  <a:pt x="806" y="1210"/>
                </a:lnTo>
                <a:lnTo>
                  <a:pt x="404" y="957"/>
                </a:lnTo>
                <a:lnTo>
                  <a:pt x="0" y="1210"/>
                </a:lnTo>
                <a:lnTo>
                  <a:pt x="0" y="253"/>
                </a:lnTo>
                <a:lnTo>
                  <a:pt x="404" y="0"/>
                </a:lnTo>
                <a:lnTo>
                  <a:pt x="806" y="253"/>
                </a:lnTo>
                <a:close/>
                <a:moveTo>
                  <a:pt x="352" y="870"/>
                </a:moveTo>
                <a:lnTo>
                  <a:pt x="352" y="151"/>
                </a:lnTo>
                <a:lnTo>
                  <a:pt x="102" y="307"/>
                </a:lnTo>
                <a:lnTo>
                  <a:pt x="102" y="1028"/>
                </a:lnTo>
                <a:lnTo>
                  <a:pt x="352" y="870"/>
                </a:lnTo>
                <a:close/>
                <a:moveTo>
                  <a:pt x="756" y="340"/>
                </a:moveTo>
                <a:lnTo>
                  <a:pt x="454" y="149"/>
                </a:lnTo>
                <a:lnTo>
                  <a:pt x="454" y="870"/>
                </a:lnTo>
                <a:lnTo>
                  <a:pt x="756" y="1059"/>
                </a:lnTo>
                <a:lnTo>
                  <a:pt x="756" y="340"/>
                </a:lnTo>
                <a:lnTo>
                  <a:pt x="756" y="340"/>
                </a:lnTo>
                <a:close/>
                <a:moveTo>
                  <a:pt x="1108" y="903"/>
                </a:moveTo>
                <a:lnTo>
                  <a:pt x="1108" y="182"/>
                </a:lnTo>
                <a:lnTo>
                  <a:pt x="858" y="340"/>
                </a:lnTo>
                <a:lnTo>
                  <a:pt x="858" y="1059"/>
                </a:lnTo>
                <a:lnTo>
                  <a:pt x="1108" y="9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1167464" y="2007164"/>
            <a:ext cx="695616" cy="667447"/>
          </a:xfrm>
          <a:custGeom>
            <a:avLst/>
            <a:gdLst>
              <a:gd name="T0" fmla="*/ 256 w 512"/>
              <a:gd name="T1" fmla="*/ 0 h 491"/>
              <a:gd name="T2" fmla="*/ 320 w 512"/>
              <a:gd name="T3" fmla="*/ 17 h 491"/>
              <a:gd name="T4" fmla="*/ 367 w 512"/>
              <a:gd name="T5" fmla="*/ 64 h 491"/>
              <a:gd name="T6" fmla="*/ 384 w 512"/>
              <a:gd name="T7" fmla="*/ 128 h 491"/>
              <a:gd name="T8" fmla="*/ 384 w 512"/>
              <a:gd name="T9" fmla="*/ 192 h 491"/>
              <a:gd name="T10" fmla="*/ 374 w 512"/>
              <a:gd name="T11" fmla="*/ 243 h 491"/>
              <a:gd name="T12" fmla="*/ 345 w 512"/>
              <a:gd name="T13" fmla="*/ 284 h 491"/>
              <a:gd name="T14" fmla="*/ 431 w 512"/>
              <a:gd name="T15" fmla="*/ 307 h 491"/>
              <a:gd name="T16" fmla="*/ 491 w 512"/>
              <a:gd name="T17" fmla="*/ 342 h 491"/>
              <a:gd name="T18" fmla="*/ 512 w 512"/>
              <a:gd name="T19" fmla="*/ 385 h 491"/>
              <a:gd name="T20" fmla="*/ 512 w 512"/>
              <a:gd name="T21" fmla="*/ 427 h 491"/>
              <a:gd name="T22" fmla="*/ 493 w 512"/>
              <a:gd name="T23" fmla="*/ 472 h 491"/>
              <a:gd name="T24" fmla="*/ 448 w 512"/>
              <a:gd name="T25" fmla="*/ 491 h 491"/>
              <a:gd name="T26" fmla="*/ 64 w 512"/>
              <a:gd name="T27" fmla="*/ 491 h 491"/>
              <a:gd name="T28" fmla="*/ 19 w 512"/>
              <a:gd name="T29" fmla="*/ 472 h 491"/>
              <a:gd name="T30" fmla="*/ 0 w 512"/>
              <a:gd name="T31" fmla="*/ 427 h 491"/>
              <a:gd name="T32" fmla="*/ 0 w 512"/>
              <a:gd name="T33" fmla="*/ 385 h 491"/>
              <a:gd name="T34" fmla="*/ 21 w 512"/>
              <a:gd name="T35" fmla="*/ 342 h 491"/>
              <a:gd name="T36" fmla="*/ 81 w 512"/>
              <a:gd name="T37" fmla="*/ 306 h 491"/>
              <a:gd name="T38" fmla="*/ 167 w 512"/>
              <a:gd name="T39" fmla="*/ 284 h 491"/>
              <a:gd name="T40" fmla="*/ 138 w 512"/>
              <a:gd name="T41" fmla="*/ 242 h 491"/>
              <a:gd name="T42" fmla="*/ 128 w 512"/>
              <a:gd name="T43" fmla="*/ 192 h 491"/>
              <a:gd name="T44" fmla="*/ 128 w 512"/>
              <a:gd name="T45" fmla="*/ 128 h 491"/>
              <a:gd name="T46" fmla="*/ 145 w 512"/>
              <a:gd name="T47" fmla="*/ 64 h 491"/>
              <a:gd name="T48" fmla="*/ 192 w 512"/>
              <a:gd name="T49" fmla="*/ 17 h 491"/>
              <a:gd name="T50" fmla="*/ 256 w 512"/>
              <a:gd name="T51" fmla="*/ 0 h 491"/>
              <a:gd name="T52" fmla="*/ 256 w 512"/>
              <a:gd name="T53" fmla="*/ 320 h 491"/>
              <a:gd name="T54" fmla="*/ 167 w 512"/>
              <a:gd name="T55" fmla="*/ 327 h 491"/>
              <a:gd name="T56" fmla="*/ 92 w 512"/>
              <a:gd name="T57" fmla="*/ 348 h 491"/>
              <a:gd name="T58" fmla="*/ 69 w 512"/>
              <a:gd name="T59" fmla="*/ 359 h 491"/>
              <a:gd name="T60" fmla="*/ 53 w 512"/>
              <a:gd name="T61" fmla="*/ 370 h 491"/>
              <a:gd name="T62" fmla="*/ 45 w 512"/>
              <a:gd name="T63" fmla="*/ 379 h 491"/>
              <a:gd name="T64" fmla="*/ 43 w 512"/>
              <a:gd name="T65" fmla="*/ 384 h 491"/>
              <a:gd name="T66" fmla="*/ 43 w 512"/>
              <a:gd name="T67" fmla="*/ 427 h 491"/>
              <a:gd name="T68" fmla="*/ 49 w 512"/>
              <a:gd name="T69" fmla="*/ 442 h 491"/>
              <a:gd name="T70" fmla="*/ 64 w 512"/>
              <a:gd name="T71" fmla="*/ 448 h 491"/>
              <a:gd name="T72" fmla="*/ 448 w 512"/>
              <a:gd name="T73" fmla="*/ 448 h 491"/>
              <a:gd name="T74" fmla="*/ 463 w 512"/>
              <a:gd name="T75" fmla="*/ 442 h 491"/>
              <a:gd name="T76" fmla="*/ 469 w 512"/>
              <a:gd name="T77" fmla="*/ 427 h 491"/>
              <a:gd name="T78" fmla="*/ 469 w 512"/>
              <a:gd name="T79" fmla="*/ 385 h 491"/>
              <a:gd name="T80" fmla="*/ 467 w 512"/>
              <a:gd name="T81" fmla="*/ 379 h 491"/>
              <a:gd name="T82" fmla="*/ 459 w 512"/>
              <a:gd name="T83" fmla="*/ 370 h 491"/>
              <a:gd name="T84" fmla="*/ 443 w 512"/>
              <a:gd name="T85" fmla="*/ 360 h 491"/>
              <a:gd name="T86" fmla="*/ 421 w 512"/>
              <a:gd name="T87" fmla="*/ 348 h 491"/>
              <a:gd name="T88" fmla="*/ 345 w 512"/>
              <a:gd name="T89" fmla="*/ 327 h 491"/>
              <a:gd name="T90" fmla="*/ 256 w 512"/>
              <a:gd name="T91" fmla="*/ 320 h 491"/>
              <a:gd name="T92" fmla="*/ 256 w 512"/>
              <a:gd name="T93" fmla="*/ 43 h 491"/>
              <a:gd name="T94" fmla="*/ 196 w 512"/>
              <a:gd name="T95" fmla="*/ 68 h 491"/>
              <a:gd name="T96" fmla="*/ 171 w 512"/>
              <a:gd name="T97" fmla="*/ 128 h 491"/>
              <a:gd name="T98" fmla="*/ 171 w 512"/>
              <a:gd name="T99" fmla="*/ 192 h 491"/>
              <a:gd name="T100" fmla="*/ 196 w 512"/>
              <a:gd name="T101" fmla="*/ 252 h 491"/>
              <a:gd name="T102" fmla="*/ 256 w 512"/>
              <a:gd name="T103" fmla="*/ 277 h 491"/>
              <a:gd name="T104" fmla="*/ 316 w 512"/>
              <a:gd name="T105" fmla="*/ 252 h 491"/>
              <a:gd name="T106" fmla="*/ 341 w 512"/>
              <a:gd name="T107" fmla="*/ 192 h 491"/>
              <a:gd name="T108" fmla="*/ 341 w 512"/>
              <a:gd name="T109" fmla="*/ 128 h 491"/>
              <a:gd name="T110" fmla="*/ 316 w 512"/>
              <a:gd name="T111" fmla="*/ 68 h 491"/>
              <a:gd name="T112" fmla="*/ 256 w 512"/>
              <a:gd name="T113" fmla="*/ 43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2" h="491">
                <a:moveTo>
                  <a:pt x="256" y="0"/>
                </a:moveTo>
                <a:cubicBezTo>
                  <a:pt x="279" y="0"/>
                  <a:pt x="301" y="6"/>
                  <a:pt x="320" y="17"/>
                </a:cubicBezTo>
                <a:cubicBezTo>
                  <a:pt x="340" y="29"/>
                  <a:pt x="355" y="44"/>
                  <a:pt x="367" y="64"/>
                </a:cubicBezTo>
                <a:cubicBezTo>
                  <a:pt x="378" y="83"/>
                  <a:pt x="384" y="105"/>
                  <a:pt x="384" y="128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210"/>
                  <a:pt x="381" y="227"/>
                  <a:pt x="374" y="243"/>
                </a:cubicBezTo>
                <a:cubicBezTo>
                  <a:pt x="367" y="258"/>
                  <a:pt x="357" y="272"/>
                  <a:pt x="345" y="284"/>
                </a:cubicBezTo>
                <a:cubicBezTo>
                  <a:pt x="377" y="289"/>
                  <a:pt x="406" y="297"/>
                  <a:pt x="431" y="307"/>
                </a:cubicBezTo>
                <a:cubicBezTo>
                  <a:pt x="457" y="317"/>
                  <a:pt x="476" y="328"/>
                  <a:pt x="491" y="342"/>
                </a:cubicBezTo>
                <a:cubicBezTo>
                  <a:pt x="505" y="355"/>
                  <a:pt x="512" y="370"/>
                  <a:pt x="512" y="385"/>
                </a:cubicBezTo>
                <a:cubicBezTo>
                  <a:pt x="512" y="427"/>
                  <a:pt x="512" y="427"/>
                  <a:pt x="512" y="427"/>
                </a:cubicBezTo>
                <a:cubicBezTo>
                  <a:pt x="512" y="444"/>
                  <a:pt x="506" y="459"/>
                  <a:pt x="493" y="472"/>
                </a:cubicBezTo>
                <a:cubicBezTo>
                  <a:pt x="481" y="484"/>
                  <a:pt x="466" y="491"/>
                  <a:pt x="448" y="491"/>
                </a:cubicBezTo>
                <a:cubicBezTo>
                  <a:pt x="64" y="491"/>
                  <a:pt x="64" y="491"/>
                  <a:pt x="64" y="491"/>
                </a:cubicBezTo>
                <a:cubicBezTo>
                  <a:pt x="46" y="491"/>
                  <a:pt x="31" y="484"/>
                  <a:pt x="19" y="472"/>
                </a:cubicBezTo>
                <a:cubicBezTo>
                  <a:pt x="6" y="459"/>
                  <a:pt x="0" y="444"/>
                  <a:pt x="0" y="427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70"/>
                  <a:pt x="7" y="355"/>
                  <a:pt x="21" y="342"/>
                </a:cubicBezTo>
                <a:cubicBezTo>
                  <a:pt x="36" y="328"/>
                  <a:pt x="55" y="316"/>
                  <a:pt x="81" y="306"/>
                </a:cubicBezTo>
                <a:cubicBezTo>
                  <a:pt x="106" y="296"/>
                  <a:pt x="135" y="289"/>
                  <a:pt x="167" y="284"/>
                </a:cubicBezTo>
                <a:cubicBezTo>
                  <a:pt x="155" y="272"/>
                  <a:pt x="145" y="258"/>
                  <a:pt x="138" y="242"/>
                </a:cubicBezTo>
                <a:cubicBezTo>
                  <a:pt x="131" y="227"/>
                  <a:pt x="128" y="210"/>
                  <a:pt x="128" y="19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05"/>
                  <a:pt x="134" y="83"/>
                  <a:pt x="145" y="64"/>
                </a:cubicBezTo>
                <a:cubicBezTo>
                  <a:pt x="157" y="44"/>
                  <a:pt x="172" y="29"/>
                  <a:pt x="192" y="17"/>
                </a:cubicBezTo>
                <a:cubicBezTo>
                  <a:pt x="211" y="6"/>
                  <a:pt x="233" y="0"/>
                  <a:pt x="256" y="0"/>
                </a:cubicBezTo>
                <a:close/>
                <a:moveTo>
                  <a:pt x="256" y="320"/>
                </a:moveTo>
                <a:cubicBezTo>
                  <a:pt x="225" y="320"/>
                  <a:pt x="195" y="322"/>
                  <a:pt x="167" y="327"/>
                </a:cubicBezTo>
                <a:cubicBezTo>
                  <a:pt x="138" y="332"/>
                  <a:pt x="113" y="339"/>
                  <a:pt x="92" y="348"/>
                </a:cubicBezTo>
                <a:cubicBezTo>
                  <a:pt x="83" y="352"/>
                  <a:pt x="75" y="355"/>
                  <a:pt x="69" y="359"/>
                </a:cubicBezTo>
                <a:cubicBezTo>
                  <a:pt x="62" y="363"/>
                  <a:pt x="57" y="367"/>
                  <a:pt x="53" y="370"/>
                </a:cubicBezTo>
                <a:cubicBezTo>
                  <a:pt x="50" y="374"/>
                  <a:pt x="47" y="376"/>
                  <a:pt x="45" y="379"/>
                </a:cubicBezTo>
                <a:cubicBezTo>
                  <a:pt x="44" y="381"/>
                  <a:pt x="43" y="383"/>
                  <a:pt x="43" y="384"/>
                </a:cubicBezTo>
                <a:cubicBezTo>
                  <a:pt x="43" y="427"/>
                  <a:pt x="43" y="427"/>
                  <a:pt x="43" y="427"/>
                </a:cubicBezTo>
                <a:cubicBezTo>
                  <a:pt x="43" y="433"/>
                  <a:pt x="45" y="438"/>
                  <a:pt x="49" y="442"/>
                </a:cubicBezTo>
                <a:cubicBezTo>
                  <a:pt x="53" y="446"/>
                  <a:pt x="58" y="448"/>
                  <a:pt x="64" y="448"/>
                </a:cubicBezTo>
                <a:cubicBezTo>
                  <a:pt x="448" y="448"/>
                  <a:pt x="448" y="448"/>
                  <a:pt x="448" y="448"/>
                </a:cubicBezTo>
                <a:cubicBezTo>
                  <a:pt x="454" y="448"/>
                  <a:pt x="459" y="446"/>
                  <a:pt x="463" y="442"/>
                </a:cubicBezTo>
                <a:cubicBezTo>
                  <a:pt x="467" y="438"/>
                  <a:pt x="469" y="433"/>
                  <a:pt x="469" y="427"/>
                </a:cubicBezTo>
                <a:cubicBezTo>
                  <a:pt x="469" y="385"/>
                  <a:pt x="469" y="385"/>
                  <a:pt x="469" y="385"/>
                </a:cubicBezTo>
                <a:cubicBezTo>
                  <a:pt x="469" y="383"/>
                  <a:pt x="468" y="381"/>
                  <a:pt x="467" y="379"/>
                </a:cubicBezTo>
                <a:cubicBezTo>
                  <a:pt x="465" y="377"/>
                  <a:pt x="462" y="374"/>
                  <a:pt x="459" y="370"/>
                </a:cubicBezTo>
                <a:cubicBezTo>
                  <a:pt x="455" y="367"/>
                  <a:pt x="450" y="364"/>
                  <a:pt x="443" y="360"/>
                </a:cubicBezTo>
                <a:cubicBezTo>
                  <a:pt x="437" y="356"/>
                  <a:pt x="429" y="352"/>
                  <a:pt x="421" y="348"/>
                </a:cubicBezTo>
                <a:cubicBezTo>
                  <a:pt x="399" y="339"/>
                  <a:pt x="374" y="332"/>
                  <a:pt x="345" y="327"/>
                </a:cubicBezTo>
                <a:cubicBezTo>
                  <a:pt x="317" y="322"/>
                  <a:pt x="287" y="320"/>
                  <a:pt x="256" y="320"/>
                </a:cubicBezTo>
                <a:close/>
                <a:moveTo>
                  <a:pt x="256" y="43"/>
                </a:moveTo>
                <a:cubicBezTo>
                  <a:pt x="232" y="43"/>
                  <a:pt x="212" y="51"/>
                  <a:pt x="196" y="68"/>
                </a:cubicBezTo>
                <a:cubicBezTo>
                  <a:pt x="179" y="84"/>
                  <a:pt x="171" y="104"/>
                  <a:pt x="171" y="128"/>
                </a:cubicBezTo>
                <a:cubicBezTo>
                  <a:pt x="171" y="192"/>
                  <a:pt x="171" y="192"/>
                  <a:pt x="171" y="192"/>
                </a:cubicBezTo>
                <a:cubicBezTo>
                  <a:pt x="171" y="216"/>
                  <a:pt x="179" y="236"/>
                  <a:pt x="196" y="252"/>
                </a:cubicBezTo>
                <a:cubicBezTo>
                  <a:pt x="212" y="269"/>
                  <a:pt x="232" y="277"/>
                  <a:pt x="256" y="277"/>
                </a:cubicBezTo>
                <a:cubicBezTo>
                  <a:pt x="280" y="277"/>
                  <a:pt x="300" y="269"/>
                  <a:pt x="316" y="252"/>
                </a:cubicBezTo>
                <a:cubicBezTo>
                  <a:pt x="333" y="236"/>
                  <a:pt x="341" y="216"/>
                  <a:pt x="341" y="192"/>
                </a:cubicBezTo>
                <a:cubicBezTo>
                  <a:pt x="341" y="128"/>
                  <a:pt x="341" y="128"/>
                  <a:pt x="341" y="128"/>
                </a:cubicBezTo>
                <a:cubicBezTo>
                  <a:pt x="341" y="104"/>
                  <a:pt x="333" y="84"/>
                  <a:pt x="316" y="68"/>
                </a:cubicBezTo>
                <a:cubicBezTo>
                  <a:pt x="300" y="51"/>
                  <a:pt x="280" y="43"/>
                  <a:pt x="256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2065442" y="2035333"/>
            <a:ext cx="638702" cy="639277"/>
          </a:xfrm>
          <a:custGeom>
            <a:avLst/>
            <a:gdLst>
              <a:gd name="T0" fmla="*/ 64 w 470"/>
              <a:gd name="T1" fmla="*/ 0 h 470"/>
              <a:gd name="T2" fmla="*/ 406 w 470"/>
              <a:gd name="T3" fmla="*/ 0 h 470"/>
              <a:gd name="T4" fmla="*/ 451 w 470"/>
              <a:gd name="T5" fmla="*/ 19 h 470"/>
              <a:gd name="T6" fmla="*/ 470 w 470"/>
              <a:gd name="T7" fmla="*/ 64 h 470"/>
              <a:gd name="T8" fmla="*/ 470 w 470"/>
              <a:gd name="T9" fmla="*/ 299 h 470"/>
              <a:gd name="T10" fmla="*/ 451 w 470"/>
              <a:gd name="T11" fmla="*/ 344 h 470"/>
              <a:gd name="T12" fmla="*/ 406 w 470"/>
              <a:gd name="T13" fmla="*/ 363 h 470"/>
              <a:gd name="T14" fmla="*/ 235 w 470"/>
              <a:gd name="T15" fmla="*/ 363 h 470"/>
              <a:gd name="T16" fmla="*/ 86 w 470"/>
              <a:gd name="T17" fmla="*/ 470 h 470"/>
              <a:gd name="T18" fmla="*/ 86 w 470"/>
              <a:gd name="T19" fmla="*/ 363 h 470"/>
              <a:gd name="T20" fmla="*/ 64 w 470"/>
              <a:gd name="T21" fmla="*/ 363 h 470"/>
              <a:gd name="T22" fmla="*/ 19 w 470"/>
              <a:gd name="T23" fmla="*/ 344 h 470"/>
              <a:gd name="T24" fmla="*/ 0 w 470"/>
              <a:gd name="T25" fmla="*/ 299 h 470"/>
              <a:gd name="T26" fmla="*/ 0 w 470"/>
              <a:gd name="T27" fmla="*/ 64 h 470"/>
              <a:gd name="T28" fmla="*/ 19 w 470"/>
              <a:gd name="T29" fmla="*/ 19 h 470"/>
              <a:gd name="T30" fmla="*/ 64 w 470"/>
              <a:gd name="T31" fmla="*/ 0 h 470"/>
              <a:gd name="T32" fmla="*/ 406 w 470"/>
              <a:gd name="T33" fmla="*/ 43 h 470"/>
              <a:gd name="T34" fmla="*/ 64 w 470"/>
              <a:gd name="T35" fmla="*/ 43 h 470"/>
              <a:gd name="T36" fmla="*/ 49 w 470"/>
              <a:gd name="T37" fmla="*/ 49 h 470"/>
              <a:gd name="T38" fmla="*/ 43 w 470"/>
              <a:gd name="T39" fmla="*/ 64 h 470"/>
              <a:gd name="T40" fmla="*/ 43 w 470"/>
              <a:gd name="T41" fmla="*/ 299 h 470"/>
              <a:gd name="T42" fmla="*/ 49 w 470"/>
              <a:gd name="T43" fmla="*/ 314 h 470"/>
              <a:gd name="T44" fmla="*/ 64 w 470"/>
              <a:gd name="T45" fmla="*/ 320 h 470"/>
              <a:gd name="T46" fmla="*/ 128 w 470"/>
              <a:gd name="T47" fmla="*/ 320 h 470"/>
              <a:gd name="T48" fmla="*/ 128 w 470"/>
              <a:gd name="T49" fmla="*/ 387 h 470"/>
              <a:gd name="T50" fmla="*/ 221 w 470"/>
              <a:gd name="T51" fmla="*/ 320 h 470"/>
              <a:gd name="T52" fmla="*/ 406 w 470"/>
              <a:gd name="T53" fmla="*/ 320 h 470"/>
              <a:gd name="T54" fmla="*/ 421 w 470"/>
              <a:gd name="T55" fmla="*/ 314 h 470"/>
              <a:gd name="T56" fmla="*/ 427 w 470"/>
              <a:gd name="T57" fmla="*/ 299 h 470"/>
              <a:gd name="T58" fmla="*/ 427 w 470"/>
              <a:gd name="T59" fmla="*/ 64 h 470"/>
              <a:gd name="T60" fmla="*/ 421 w 470"/>
              <a:gd name="T61" fmla="*/ 49 h 470"/>
              <a:gd name="T62" fmla="*/ 406 w 470"/>
              <a:gd name="T63" fmla="*/ 4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0" h="470">
                <a:moveTo>
                  <a:pt x="64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7"/>
                  <a:pt x="451" y="19"/>
                </a:cubicBezTo>
                <a:cubicBezTo>
                  <a:pt x="463" y="32"/>
                  <a:pt x="470" y="47"/>
                  <a:pt x="470" y="64"/>
                </a:cubicBezTo>
                <a:cubicBezTo>
                  <a:pt x="470" y="299"/>
                  <a:pt x="470" y="299"/>
                  <a:pt x="470" y="299"/>
                </a:cubicBezTo>
                <a:cubicBezTo>
                  <a:pt x="470" y="317"/>
                  <a:pt x="463" y="332"/>
                  <a:pt x="451" y="344"/>
                </a:cubicBezTo>
                <a:cubicBezTo>
                  <a:pt x="438" y="357"/>
                  <a:pt x="423" y="363"/>
                  <a:pt x="406" y="363"/>
                </a:cubicBezTo>
                <a:cubicBezTo>
                  <a:pt x="235" y="363"/>
                  <a:pt x="235" y="363"/>
                  <a:pt x="235" y="363"/>
                </a:cubicBezTo>
                <a:cubicBezTo>
                  <a:pt x="86" y="470"/>
                  <a:pt x="86" y="470"/>
                  <a:pt x="86" y="470"/>
                </a:cubicBezTo>
                <a:cubicBezTo>
                  <a:pt x="86" y="363"/>
                  <a:pt x="86" y="363"/>
                  <a:pt x="86" y="363"/>
                </a:cubicBezTo>
                <a:cubicBezTo>
                  <a:pt x="64" y="363"/>
                  <a:pt x="64" y="363"/>
                  <a:pt x="64" y="363"/>
                </a:cubicBezTo>
                <a:cubicBezTo>
                  <a:pt x="47" y="363"/>
                  <a:pt x="32" y="357"/>
                  <a:pt x="19" y="344"/>
                </a:cubicBezTo>
                <a:cubicBezTo>
                  <a:pt x="7" y="332"/>
                  <a:pt x="0" y="317"/>
                  <a:pt x="0" y="299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47"/>
                  <a:pt x="7" y="32"/>
                  <a:pt x="19" y="19"/>
                </a:cubicBezTo>
                <a:cubicBezTo>
                  <a:pt x="32" y="7"/>
                  <a:pt x="47" y="0"/>
                  <a:pt x="64" y="0"/>
                </a:cubicBezTo>
                <a:close/>
                <a:moveTo>
                  <a:pt x="406" y="43"/>
                </a:moveTo>
                <a:cubicBezTo>
                  <a:pt x="64" y="43"/>
                  <a:pt x="64" y="43"/>
                  <a:pt x="64" y="43"/>
                </a:cubicBezTo>
                <a:cubicBezTo>
                  <a:pt x="58" y="43"/>
                  <a:pt x="53" y="45"/>
                  <a:pt x="49" y="49"/>
                </a:cubicBezTo>
                <a:cubicBezTo>
                  <a:pt x="45" y="53"/>
                  <a:pt x="43" y="58"/>
                  <a:pt x="43" y="64"/>
                </a:cubicBezTo>
                <a:cubicBezTo>
                  <a:pt x="43" y="299"/>
                  <a:pt x="43" y="299"/>
                  <a:pt x="43" y="299"/>
                </a:cubicBezTo>
                <a:cubicBezTo>
                  <a:pt x="43" y="305"/>
                  <a:pt x="45" y="310"/>
                  <a:pt x="49" y="314"/>
                </a:cubicBezTo>
                <a:cubicBezTo>
                  <a:pt x="53" y="318"/>
                  <a:pt x="58" y="320"/>
                  <a:pt x="64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87"/>
                  <a:pt x="128" y="387"/>
                  <a:pt x="128" y="387"/>
                </a:cubicBezTo>
                <a:cubicBezTo>
                  <a:pt x="221" y="320"/>
                  <a:pt x="221" y="320"/>
                  <a:pt x="221" y="320"/>
                </a:cubicBezTo>
                <a:cubicBezTo>
                  <a:pt x="406" y="320"/>
                  <a:pt x="406" y="320"/>
                  <a:pt x="406" y="320"/>
                </a:cubicBezTo>
                <a:cubicBezTo>
                  <a:pt x="412" y="320"/>
                  <a:pt x="417" y="318"/>
                  <a:pt x="421" y="314"/>
                </a:cubicBezTo>
                <a:cubicBezTo>
                  <a:pt x="425" y="310"/>
                  <a:pt x="427" y="305"/>
                  <a:pt x="427" y="299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7" y="58"/>
                  <a:pt x="425" y="53"/>
                  <a:pt x="421" y="49"/>
                </a:cubicBezTo>
                <a:cubicBezTo>
                  <a:pt x="417" y="45"/>
                  <a:pt x="412" y="43"/>
                  <a:pt x="406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2964569" y="2065228"/>
            <a:ext cx="578914" cy="579488"/>
          </a:xfrm>
          <a:custGeom>
            <a:avLst/>
            <a:gdLst>
              <a:gd name="T0" fmla="*/ 341 w 426"/>
              <a:gd name="T1" fmla="*/ 0 h 426"/>
              <a:gd name="T2" fmla="*/ 401 w 426"/>
              <a:gd name="T3" fmla="*/ 25 h 426"/>
              <a:gd name="T4" fmla="*/ 426 w 426"/>
              <a:gd name="T5" fmla="*/ 85 h 426"/>
              <a:gd name="T6" fmla="*/ 401 w 426"/>
              <a:gd name="T7" fmla="*/ 145 h 426"/>
              <a:gd name="T8" fmla="*/ 341 w 426"/>
              <a:gd name="T9" fmla="*/ 170 h 426"/>
              <a:gd name="T10" fmla="*/ 305 w 426"/>
              <a:gd name="T11" fmla="*/ 163 h 426"/>
              <a:gd name="T12" fmla="*/ 277 w 426"/>
              <a:gd name="T13" fmla="*/ 141 h 426"/>
              <a:gd name="T14" fmla="*/ 168 w 426"/>
              <a:gd name="T15" fmla="*/ 195 h 426"/>
              <a:gd name="T16" fmla="*/ 170 w 426"/>
              <a:gd name="T17" fmla="*/ 213 h 426"/>
              <a:gd name="T18" fmla="*/ 168 w 426"/>
              <a:gd name="T19" fmla="*/ 231 h 426"/>
              <a:gd name="T20" fmla="*/ 277 w 426"/>
              <a:gd name="T21" fmla="*/ 285 h 426"/>
              <a:gd name="T22" fmla="*/ 305 w 426"/>
              <a:gd name="T23" fmla="*/ 263 h 426"/>
              <a:gd name="T24" fmla="*/ 341 w 426"/>
              <a:gd name="T25" fmla="*/ 256 h 426"/>
              <a:gd name="T26" fmla="*/ 401 w 426"/>
              <a:gd name="T27" fmla="*/ 281 h 426"/>
              <a:gd name="T28" fmla="*/ 426 w 426"/>
              <a:gd name="T29" fmla="*/ 341 h 426"/>
              <a:gd name="T30" fmla="*/ 401 w 426"/>
              <a:gd name="T31" fmla="*/ 401 h 426"/>
              <a:gd name="T32" fmla="*/ 341 w 426"/>
              <a:gd name="T33" fmla="*/ 426 h 426"/>
              <a:gd name="T34" fmla="*/ 281 w 426"/>
              <a:gd name="T35" fmla="*/ 401 h 426"/>
              <a:gd name="T36" fmla="*/ 256 w 426"/>
              <a:gd name="T37" fmla="*/ 341 h 426"/>
              <a:gd name="T38" fmla="*/ 258 w 426"/>
              <a:gd name="T39" fmla="*/ 323 h 426"/>
              <a:gd name="T40" fmla="*/ 149 w 426"/>
              <a:gd name="T41" fmla="*/ 269 h 426"/>
              <a:gd name="T42" fmla="*/ 121 w 426"/>
              <a:gd name="T43" fmla="*/ 291 h 426"/>
              <a:gd name="T44" fmla="*/ 85 w 426"/>
              <a:gd name="T45" fmla="*/ 298 h 426"/>
              <a:gd name="T46" fmla="*/ 25 w 426"/>
              <a:gd name="T47" fmla="*/ 273 h 426"/>
              <a:gd name="T48" fmla="*/ 0 w 426"/>
              <a:gd name="T49" fmla="*/ 213 h 426"/>
              <a:gd name="T50" fmla="*/ 25 w 426"/>
              <a:gd name="T51" fmla="*/ 153 h 426"/>
              <a:gd name="T52" fmla="*/ 85 w 426"/>
              <a:gd name="T53" fmla="*/ 128 h 426"/>
              <a:gd name="T54" fmla="*/ 121 w 426"/>
              <a:gd name="T55" fmla="*/ 135 h 426"/>
              <a:gd name="T56" fmla="*/ 149 w 426"/>
              <a:gd name="T57" fmla="*/ 157 h 426"/>
              <a:gd name="T58" fmla="*/ 258 w 426"/>
              <a:gd name="T59" fmla="*/ 103 h 426"/>
              <a:gd name="T60" fmla="*/ 256 w 426"/>
              <a:gd name="T61" fmla="*/ 85 h 426"/>
              <a:gd name="T62" fmla="*/ 281 w 426"/>
              <a:gd name="T63" fmla="*/ 25 h 426"/>
              <a:gd name="T64" fmla="*/ 341 w 426"/>
              <a:gd name="T65" fmla="*/ 0 h 426"/>
              <a:gd name="T66" fmla="*/ 85 w 426"/>
              <a:gd name="T67" fmla="*/ 170 h 426"/>
              <a:gd name="T68" fmla="*/ 55 w 426"/>
              <a:gd name="T69" fmla="*/ 183 h 426"/>
              <a:gd name="T70" fmla="*/ 42 w 426"/>
              <a:gd name="T71" fmla="*/ 213 h 426"/>
              <a:gd name="T72" fmla="*/ 55 w 426"/>
              <a:gd name="T73" fmla="*/ 243 h 426"/>
              <a:gd name="T74" fmla="*/ 85 w 426"/>
              <a:gd name="T75" fmla="*/ 256 h 426"/>
              <a:gd name="T76" fmla="*/ 115 w 426"/>
              <a:gd name="T77" fmla="*/ 243 h 426"/>
              <a:gd name="T78" fmla="*/ 128 w 426"/>
              <a:gd name="T79" fmla="*/ 213 h 426"/>
              <a:gd name="T80" fmla="*/ 115 w 426"/>
              <a:gd name="T81" fmla="*/ 183 h 426"/>
              <a:gd name="T82" fmla="*/ 85 w 426"/>
              <a:gd name="T83" fmla="*/ 170 h 426"/>
              <a:gd name="T84" fmla="*/ 341 w 426"/>
              <a:gd name="T85" fmla="*/ 298 h 426"/>
              <a:gd name="T86" fmla="*/ 311 w 426"/>
              <a:gd name="T87" fmla="*/ 311 h 426"/>
              <a:gd name="T88" fmla="*/ 298 w 426"/>
              <a:gd name="T89" fmla="*/ 341 h 426"/>
              <a:gd name="T90" fmla="*/ 311 w 426"/>
              <a:gd name="T91" fmla="*/ 371 h 426"/>
              <a:gd name="T92" fmla="*/ 341 w 426"/>
              <a:gd name="T93" fmla="*/ 384 h 426"/>
              <a:gd name="T94" fmla="*/ 371 w 426"/>
              <a:gd name="T95" fmla="*/ 371 h 426"/>
              <a:gd name="T96" fmla="*/ 384 w 426"/>
              <a:gd name="T97" fmla="*/ 341 h 426"/>
              <a:gd name="T98" fmla="*/ 371 w 426"/>
              <a:gd name="T99" fmla="*/ 311 h 426"/>
              <a:gd name="T100" fmla="*/ 341 w 426"/>
              <a:gd name="T101" fmla="*/ 298 h 426"/>
              <a:gd name="T102" fmla="*/ 341 w 426"/>
              <a:gd name="T103" fmla="*/ 42 h 426"/>
              <a:gd name="T104" fmla="*/ 311 w 426"/>
              <a:gd name="T105" fmla="*/ 55 h 426"/>
              <a:gd name="T106" fmla="*/ 298 w 426"/>
              <a:gd name="T107" fmla="*/ 85 h 426"/>
              <a:gd name="T108" fmla="*/ 311 w 426"/>
              <a:gd name="T109" fmla="*/ 115 h 426"/>
              <a:gd name="T110" fmla="*/ 341 w 426"/>
              <a:gd name="T111" fmla="*/ 128 h 426"/>
              <a:gd name="T112" fmla="*/ 371 w 426"/>
              <a:gd name="T113" fmla="*/ 115 h 426"/>
              <a:gd name="T114" fmla="*/ 384 w 426"/>
              <a:gd name="T115" fmla="*/ 85 h 426"/>
              <a:gd name="T116" fmla="*/ 371 w 426"/>
              <a:gd name="T117" fmla="*/ 55 h 426"/>
              <a:gd name="T118" fmla="*/ 341 w 426"/>
              <a:gd name="T119" fmla="*/ 4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6" h="426">
                <a:moveTo>
                  <a:pt x="341" y="0"/>
                </a:moveTo>
                <a:cubicBezTo>
                  <a:pt x="365" y="0"/>
                  <a:pt x="385" y="8"/>
                  <a:pt x="401" y="25"/>
                </a:cubicBezTo>
                <a:cubicBezTo>
                  <a:pt x="418" y="41"/>
                  <a:pt x="426" y="61"/>
                  <a:pt x="426" y="85"/>
                </a:cubicBezTo>
                <a:cubicBezTo>
                  <a:pt x="426" y="109"/>
                  <a:pt x="418" y="129"/>
                  <a:pt x="401" y="145"/>
                </a:cubicBezTo>
                <a:cubicBezTo>
                  <a:pt x="385" y="162"/>
                  <a:pt x="365" y="170"/>
                  <a:pt x="341" y="170"/>
                </a:cubicBezTo>
                <a:cubicBezTo>
                  <a:pt x="328" y="170"/>
                  <a:pt x="317" y="168"/>
                  <a:pt x="305" y="163"/>
                </a:cubicBezTo>
                <a:cubicBezTo>
                  <a:pt x="294" y="157"/>
                  <a:pt x="285" y="150"/>
                  <a:pt x="277" y="141"/>
                </a:cubicBezTo>
                <a:cubicBezTo>
                  <a:pt x="168" y="195"/>
                  <a:pt x="168" y="195"/>
                  <a:pt x="168" y="195"/>
                </a:cubicBezTo>
                <a:cubicBezTo>
                  <a:pt x="170" y="201"/>
                  <a:pt x="170" y="207"/>
                  <a:pt x="170" y="213"/>
                </a:cubicBezTo>
                <a:cubicBezTo>
                  <a:pt x="170" y="219"/>
                  <a:pt x="170" y="225"/>
                  <a:pt x="168" y="231"/>
                </a:cubicBezTo>
                <a:cubicBezTo>
                  <a:pt x="277" y="285"/>
                  <a:pt x="277" y="285"/>
                  <a:pt x="277" y="285"/>
                </a:cubicBezTo>
                <a:cubicBezTo>
                  <a:pt x="285" y="276"/>
                  <a:pt x="294" y="269"/>
                  <a:pt x="305" y="263"/>
                </a:cubicBezTo>
                <a:cubicBezTo>
                  <a:pt x="317" y="258"/>
                  <a:pt x="328" y="256"/>
                  <a:pt x="341" y="256"/>
                </a:cubicBezTo>
                <a:cubicBezTo>
                  <a:pt x="365" y="256"/>
                  <a:pt x="385" y="264"/>
                  <a:pt x="401" y="281"/>
                </a:cubicBezTo>
                <a:cubicBezTo>
                  <a:pt x="418" y="297"/>
                  <a:pt x="426" y="317"/>
                  <a:pt x="426" y="341"/>
                </a:cubicBezTo>
                <a:cubicBezTo>
                  <a:pt x="426" y="365"/>
                  <a:pt x="418" y="385"/>
                  <a:pt x="401" y="401"/>
                </a:cubicBezTo>
                <a:cubicBezTo>
                  <a:pt x="385" y="418"/>
                  <a:pt x="365" y="426"/>
                  <a:pt x="341" y="426"/>
                </a:cubicBezTo>
                <a:cubicBezTo>
                  <a:pt x="317" y="426"/>
                  <a:pt x="297" y="418"/>
                  <a:pt x="281" y="401"/>
                </a:cubicBezTo>
                <a:cubicBezTo>
                  <a:pt x="264" y="385"/>
                  <a:pt x="256" y="365"/>
                  <a:pt x="256" y="341"/>
                </a:cubicBezTo>
                <a:cubicBezTo>
                  <a:pt x="256" y="335"/>
                  <a:pt x="256" y="329"/>
                  <a:pt x="258" y="323"/>
                </a:cubicBezTo>
                <a:cubicBezTo>
                  <a:pt x="149" y="269"/>
                  <a:pt x="149" y="269"/>
                  <a:pt x="149" y="269"/>
                </a:cubicBezTo>
                <a:cubicBezTo>
                  <a:pt x="141" y="278"/>
                  <a:pt x="132" y="285"/>
                  <a:pt x="121" y="291"/>
                </a:cubicBezTo>
                <a:cubicBezTo>
                  <a:pt x="109" y="296"/>
                  <a:pt x="98" y="298"/>
                  <a:pt x="85" y="298"/>
                </a:cubicBezTo>
                <a:cubicBezTo>
                  <a:pt x="61" y="298"/>
                  <a:pt x="41" y="290"/>
                  <a:pt x="25" y="273"/>
                </a:cubicBezTo>
                <a:cubicBezTo>
                  <a:pt x="8" y="257"/>
                  <a:pt x="0" y="237"/>
                  <a:pt x="0" y="213"/>
                </a:cubicBezTo>
                <a:cubicBezTo>
                  <a:pt x="0" y="189"/>
                  <a:pt x="8" y="169"/>
                  <a:pt x="25" y="153"/>
                </a:cubicBezTo>
                <a:cubicBezTo>
                  <a:pt x="41" y="136"/>
                  <a:pt x="61" y="128"/>
                  <a:pt x="85" y="128"/>
                </a:cubicBezTo>
                <a:cubicBezTo>
                  <a:pt x="98" y="128"/>
                  <a:pt x="109" y="130"/>
                  <a:pt x="121" y="135"/>
                </a:cubicBezTo>
                <a:cubicBezTo>
                  <a:pt x="132" y="141"/>
                  <a:pt x="141" y="148"/>
                  <a:pt x="149" y="157"/>
                </a:cubicBezTo>
                <a:cubicBezTo>
                  <a:pt x="258" y="103"/>
                  <a:pt x="258" y="103"/>
                  <a:pt x="258" y="103"/>
                </a:cubicBezTo>
                <a:cubicBezTo>
                  <a:pt x="256" y="97"/>
                  <a:pt x="256" y="91"/>
                  <a:pt x="256" y="85"/>
                </a:cubicBezTo>
                <a:cubicBezTo>
                  <a:pt x="256" y="61"/>
                  <a:pt x="264" y="41"/>
                  <a:pt x="281" y="25"/>
                </a:cubicBezTo>
                <a:cubicBezTo>
                  <a:pt x="297" y="8"/>
                  <a:pt x="317" y="0"/>
                  <a:pt x="341" y="0"/>
                </a:cubicBezTo>
                <a:close/>
                <a:moveTo>
                  <a:pt x="85" y="170"/>
                </a:moveTo>
                <a:cubicBezTo>
                  <a:pt x="73" y="170"/>
                  <a:pt x="63" y="174"/>
                  <a:pt x="55" y="183"/>
                </a:cubicBezTo>
                <a:cubicBezTo>
                  <a:pt x="46" y="191"/>
                  <a:pt x="42" y="201"/>
                  <a:pt x="42" y="213"/>
                </a:cubicBezTo>
                <a:cubicBezTo>
                  <a:pt x="42" y="225"/>
                  <a:pt x="46" y="235"/>
                  <a:pt x="55" y="243"/>
                </a:cubicBezTo>
                <a:cubicBezTo>
                  <a:pt x="63" y="252"/>
                  <a:pt x="73" y="256"/>
                  <a:pt x="85" y="256"/>
                </a:cubicBezTo>
                <a:cubicBezTo>
                  <a:pt x="97" y="256"/>
                  <a:pt x="107" y="252"/>
                  <a:pt x="115" y="243"/>
                </a:cubicBezTo>
                <a:cubicBezTo>
                  <a:pt x="124" y="235"/>
                  <a:pt x="128" y="225"/>
                  <a:pt x="128" y="213"/>
                </a:cubicBezTo>
                <a:cubicBezTo>
                  <a:pt x="128" y="201"/>
                  <a:pt x="124" y="191"/>
                  <a:pt x="115" y="183"/>
                </a:cubicBezTo>
                <a:cubicBezTo>
                  <a:pt x="107" y="174"/>
                  <a:pt x="97" y="170"/>
                  <a:pt x="85" y="170"/>
                </a:cubicBezTo>
                <a:close/>
                <a:moveTo>
                  <a:pt x="341" y="298"/>
                </a:moveTo>
                <a:cubicBezTo>
                  <a:pt x="329" y="298"/>
                  <a:pt x="319" y="302"/>
                  <a:pt x="311" y="311"/>
                </a:cubicBezTo>
                <a:cubicBezTo>
                  <a:pt x="302" y="319"/>
                  <a:pt x="298" y="329"/>
                  <a:pt x="298" y="341"/>
                </a:cubicBezTo>
                <a:cubicBezTo>
                  <a:pt x="298" y="353"/>
                  <a:pt x="302" y="363"/>
                  <a:pt x="311" y="371"/>
                </a:cubicBezTo>
                <a:cubicBezTo>
                  <a:pt x="319" y="380"/>
                  <a:pt x="329" y="384"/>
                  <a:pt x="341" y="384"/>
                </a:cubicBezTo>
                <a:cubicBezTo>
                  <a:pt x="353" y="384"/>
                  <a:pt x="363" y="380"/>
                  <a:pt x="371" y="371"/>
                </a:cubicBezTo>
                <a:cubicBezTo>
                  <a:pt x="380" y="363"/>
                  <a:pt x="384" y="353"/>
                  <a:pt x="384" y="341"/>
                </a:cubicBezTo>
                <a:cubicBezTo>
                  <a:pt x="384" y="329"/>
                  <a:pt x="380" y="319"/>
                  <a:pt x="371" y="311"/>
                </a:cubicBezTo>
                <a:cubicBezTo>
                  <a:pt x="363" y="302"/>
                  <a:pt x="353" y="298"/>
                  <a:pt x="341" y="298"/>
                </a:cubicBezTo>
                <a:close/>
                <a:moveTo>
                  <a:pt x="341" y="42"/>
                </a:moveTo>
                <a:cubicBezTo>
                  <a:pt x="329" y="42"/>
                  <a:pt x="319" y="46"/>
                  <a:pt x="311" y="55"/>
                </a:cubicBezTo>
                <a:cubicBezTo>
                  <a:pt x="302" y="63"/>
                  <a:pt x="298" y="73"/>
                  <a:pt x="298" y="85"/>
                </a:cubicBezTo>
                <a:cubicBezTo>
                  <a:pt x="298" y="97"/>
                  <a:pt x="302" y="107"/>
                  <a:pt x="311" y="115"/>
                </a:cubicBezTo>
                <a:cubicBezTo>
                  <a:pt x="319" y="124"/>
                  <a:pt x="329" y="128"/>
                  <a:pt x="341" y="128"/>
                </a:cubicBezTo>
                <a:cubicBezTo>
                  <a:pt x="353" y="128"/>
                  <a:pt x="363" y="124"/>
                  <a:pt x="371" y="115"/>
                </a:cubicBezTo>
                <a:cubicBezTo>
                  <a:pt x="380" y="107"/>
                  <a:pt x="384" y="97"/>
                  <a:pt x="384" y="85"/>
                </a:cubicBezTo>
                <a:cubicBezTo>
                  <a:pt x="384" y="73"/>
                  <a:pt x="380" y="63"/>
                  <a:pt x="371" y="55"/>
                </a:cubicBezTo>
                <a:cubicBezTo>
                  <a:pt x="363" y="46"/>
                  <a:pt x="353" y="42"/>
                  <a:pt x="341" y="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3804483" y="2035333"/>
            <a:ext cx="638702" cy="639277"/>
          </a:xfrm>
          <a:custGeom>
            <a:avLst/>
            <a:gdLst>
              <a:gd name="T0" fmla="*/ 0 w 470"/>
              <a:gd name="T1" fmla="*/ 0 h 470"/>
              <a:gd name="T2" fmla="*/ 242 w 470"/>
              <a:gd name="T3" fmla="*/ 0 h 470"/>
              <a:gd name="T4" fmla="*/ 451 w 470"/>
              <a:gd name="T5" fmla="*/ 209 h 470"/>
              <a:gd name="T6" fmla="*/ 470 w 470"/>
              <a:gd name="T7" fmla="*/ 255 h 470"/>
              <a:gd name="T8" fmla="*/ 451 w 470"/>
              <a:gd name="T9" fmla="*/ 300 h 470"/>
              <a:gd name="T10" fmla="*/ 300 w 470"/>
              <a:gd name="T11" fmla="*/ 451 h 470"/>
              <a:gd name="T12" fmla="*/ 255 w 470"/>
              <a:gd name="T13" fmla="*/ 470 h 470"/>
              <a:gd name="T14" fmla="*/ 209 w 470"/>
              <a:gd name="T15" fmla="*/ 451 h 470"/>
              <a:gd name="T16" fmla="*/ 0 w 470"/>
              <a:gd name="T17" fmla="*/ 242 h 470"/>
              <a:gd name="T18" fmla="*/ 0 w 470"/>
              <a:gd name="T19" fmla="*/ 0 h 470"/>
              <a:gd name="T20" fmla="*/ 421 w 470"/>
              <a:gd name="T21" fmla="*/ 240 h 470"/>
              <a:gd name="T22" fmla="*/ 224 w 470"/>
              <a:gd name="T23" fmla="*/ 43 h 470"/>
              <a:gd name="T24" fmla="*/ 43 w 470"/>
              <a:gd name="T25" fmla="*/ 43 h 470"/>
              <a:gd name="T26" fmla="*/ 43 w 470"/>
              <a:gd name="T27" fmla="*/ 224 h 470"/>
              <a:gd name="T28" fmla="*/ 240 w 470"/>
              <a:gd name="T29" fmla="*/ 421 h 470"/>
              <a:gd name="T30" fmla="*/ 255 w 470"/>
              <a:gd name="T31" fmla="*/ 427 h 470"/>
              <a:gd name="T32" fmla="*/ 270 w 470"/>
              <a:gd name="T33" fmla="*/ 421 h 470"/>
              <a:gd name="T34" fmla="*/ 421 w 470"/>
              <a:gd name="T35" fmla="*/ 270 h 470"/>
              <a:gd name="T36" fmla="*/ 427 w 470"/>
              <a:gd name="T37" fmla="*/ 255 h 470"/>
              <a:gd name="T38" fmla="*/ 421 w 470"/>
              <a:gd name="T39" fmla="*/ 240 h 470"/>
              <a:gd name="T40" fmla="*/ 160 w 470"/>
              <a:gd name="T41" fmla="*/ 107 h 470"/>
              <a:gd name="T42" fmla="*/ 198 w 470"/>
              <a:gd name="T43" fmla="*/ 123 h 470"/>
              <a:gd name="T44" fmla="*/ 214 w 470"/>
              <a:gd name="T45" fmla="*/ 160 h 470"/>
              <a:gd name="T46" fmla="*/ 198 w 470"/>
              <a:gd name="T47" fmla="*/ 198 h 470"/>
              <a:gd name="T48" fmla="*/ 160 w 470"/>
              <a:gd name="T49" fmla="*/ 214 h 470"/>
              <a:gd name="T50" fmla="*/ 123 w 470"/>
              <a:gd name="T51" fmla="*/ 198 h 470"/>
              <a:gd name="T52" fmla="*/ 107 w 470"/>
              <a:gd name="T53" fmla="*/ 160 h 470"/>
              <a:gd name="T54" fmla="*/ 123 w 470"/>
              <a:gd name="T55" fmla="*/ 123 h 470"/>
              <a:gd name="T56" fmla="*/ 160 w 470"/>
              <a:gd name="T57" fmla="*/ 107 h 470"/>
              <a:gd name="T58" fmla="*/ 160 w 470"/>
              <a:gd name="T59" fmla="*/ 150 h 470"/>
              <a:gd name="T60" fmla="*/ 153 w 470"/>
              <a:gd name="T61" fmla="*/ 153 h 470"/>
              <a:gd name="T62" fmla="*/ 150 w 470"/>
              <a:gd name="T63" fmla="*/ 160 h 470"/>
              <a:gd name="T64" fmla="*/ 153 w 470"/>
              <a:gd name="T65" fmla="*/ 168 h 470"/>
              <a:gd name="T66" fmla="*/ 160 w 470"/>
              <a:gd name="T67" fmla="*/ 171 h 470"/>
              <a:gd name="T68" fmla="*/ 168 w 470"/>
              <a:gd name="T69" fmla="*/ 168 h 470"/>
              <a:gd name="T70" fmla="*/ 171 w 470"/>
              <a:gd name="T71" fmla="*/ 160 h 470"/>
              <a:gd name="T72" fmla="*/ 168 w 470"/>
              <a:gd name="T73" fmla="*/ 153 h 470"/>
              <a:gd name="T74" fmla="*/ 160 w 470"/>
              <a:gd name="T75" fmla="*/ 15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0" h="470">
                <a:moveTo>
                  <a:pt x="0" y="0"/>
                </a:moveTo>
                <a:cubicBezTo>
                  <a:pt x="242" y="0"/>
                  <a:pt x="242" y="0"/>
                  <a:pt x="242" y="0"/>
                </a:cubicBezTo>
                <a:cubicBezTo>
                  <a:pt x="451" y="209"/>
                  <a:pt x="451" y="209"/>
                  <a:pt x="451" y="209"/>
                </a:cubicBezTo>
                <a:cubicBezTo>
                  <a:pt x="463" y="222"/>
                  <a:pt x="470" y="237"/>
                  <a:pt x="470" y="255"/>
                </a:cubicBezTo>
                <a:cubicBezTo>
                  <a:pt x="470" y="272"/>
                  <a:pt x="463" y="288"/>
                  <a:pt x="451" y="300"/>
                </a:cubicBezTo>
                <a:cubicBezTo>
                  <a:pt x="300" y="451"/>
                  <a:pt x="300" y="451"/>
                  <a:pt x="300" y="451"/>
                </a:cubicBezTo>
                <a:cubicBezTo>
                  <a:pt x="288" y="463"/>
                  <a:pt x="272" y="470"/>
                  <a:pt x="255" y="470"/>
                </a:cubicBezTo>
                <a:cubicBezTo>
                  <a:pt x="237" y="470"/>
                  <a:pt x="222" y="463"/>
                  <a:pt x="209" y="451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421" y="240"/>
                </a:moveTo>
                <a:cubicBezTo>
                  <a:pt x="224" y="43"/>
                  <a:pt x="224" y="43"/>
                  <a:pt x="224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224"/>
                  <a:pt x="43" y="224"/>
                  <a:pt x="43" y="224"/>
                </a:cubicBezTo>
                <a:cubicBezTo>
                  <a:pt x="240" y="421"/>
                  <a:pt x="240" y="421"/>
                  <a:pt x="240" y="421"/>
                </a:cubicBezTo>
                <a:cubicBezTo>
                  <a:pt x="244" y="425"/>
                  <a:pt x="249" y="427"/>
                  <a:pt x="255" y="427"/>
                </a:cubicBezTo>
                <a:cubicBezTo>
                  <a:pt x="261" y="427"/>
                  <a:pt x="266" y="425"/>
                  <a:pt x="270" y="421"/>
                </a:cubicBezTo>
                <a:cubicBezTo>
                  <a:pt x="421" y="270"/>
                  <a:pt x="421" y="270"/>
                  <a:pt x="421" y="270"/>
                </a:cubicBezTo>
                <a:cubicBezTo>
                  <a:pt x="425" y="266"/>
                  <a:pt x="427" y="261"/>
                  <a:pt x="427" y="255"/>
                </a:cubicBezTo>
                <a:cubicBezTo>
                  <a:pt x="427" y="249"/>
                  <a:pt x="425" y="244"/>
                  <a:pt x="421" y="240"/>
                </a:cubicBezTo>
                <a:close/>
                <a:moveTo>
                  <a:pt x="160" y="107"/>
                </a:moveTo>
                <a:cubicBezTo>
                  <a:pt x="175" y="107"/>
                  <a:pt x="188" y="112"/>
                  <a:pt x="198" y="123"/>
                </a:cubicBezTo>
                <a:cubicBezTo>
                  <a:pt x="208" y="133"/>
                  <a:pt x="214" y="146"/>
                  <a:pt x="214" y="160"/>
                </a:cubicBezTo>
                <a:cubicBezTo>
                  <a:pt x="214" y="175"/>
                  <a:pt x="208" y="188"/>
                  <a:pt x="198" y="198"/>
                </a:cubicBezTo>
                <a:cubicBezTo>
                  <a:pt x="188" y="208"/>
                  <a:pt x="175" y="214"/>
                  <a:pt x="160" y="214"/>
                </a:cubicBezTo>
                <a:cubicBezTo>
                  <a:pt x="146" y="214"/>
                  <a:pt x="133" y="208"/>
                  <a:pt x="123" y="198"/>
                </a:cubicBezTo>
                <a:cubicBezTo>
                  <a:pt x="112" y="188"/>
                  <a:pt x="107" y="175"/>
                  <a:pt x="107" y="160"/>
                </a:cubicBezTo>
                <a:cubicBezTo>
                  <a:pt x="107" y="146"/>
                  <a:pt x="112" y="133"/>
                  <a:pt x="123" y="123"/>
                </a:cubicBezTo>
                <a:cubicBezTo>
                  <a:pt x="133" y="112"/>
                  <a:pt x="146" y="107"/>
                  <a:pt x="160" y="107"/>
                </a:cubicBezTo>
                <a:close/>
                <a:moveTo>
                  <a:pt x="160" y="150"/>
                </a:moveTo>
                <a:cubicBezTo>
                  <a:pt x="157" y="150"/>
                  <a:pt x="155" y="151"/>
                  <a:pt x="153" y="153"/>
                </a:cubicBezTo>
                <a:cubicBezTo>
                  <a:pt x="151" y="155"/>
                  <a:pt x="150" y="157"/>
                  <a:pt x="150" y="160"/>
                </a:cubicBezTo>
                <a:cubicBezTo>
                  <a:pt x="150" y="163"/>
                  <a:pt x="151" y="166"/>
                  <a:pt x="153" y="168"/>
                </a:cubicBezTo>
                <a:cubicBezTo>
                  <a:pt x="155" y="170"/>
                  <a:pt x="157" y="171"/>
                  <a:pt x="160" y="171"/>
                </a:cubicBezTo>
                <a:cubicBezTo>
                  <a:pt x="163" y="171"/>
                  <a:pt x="166" y="170"/>
                  <a:pt x="168" y="168"/>
                </a:cubicBezTo>
                <a:cubicBezTo>
                  <a:pt x="170" y="166"/>
                  <a:pt x="171" y="163"/>
                  <a:pt x="171" y="160"/>
                </a:cubicBezTo>
                <a:cubicBezTo>
                  <a:pt x="171" y="157"/>
                  <a:pt x="170" y="155"/>
                  <a:pt x="168" y="153"/>
                </a:cubicBezTo>
                <a:cubicBezTo>
                  <a:pt x="166" y="151"/>
                  <a:pt x="163" y="150"/>
                  <a:pt x="160" y="1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4673715" y="2180780"/>
            <a:ext cx="608808" cy="376553"/>
          </a:xfrm>
          <a:custGeom>
            <a:avLst/>
            <a:gdLst>
              <a:gd name="T0" fmla="*/ 0 w 1059"/>
              <a:gd name="T1" fmla="*/ 0 h 655"/>
              <a:gd name="T2" fmla="*/ 0 w 1059"/>
              <a:gd name="T3" fmla="*/ 655 h 655"/>
              <a:gd name="T4" fmla="*/ 1059 w 1059"/>
              <a:gd name="T5" fmla="*/ 655 h 655"/>
              <a:gd name="T6" fmla="*/ 1059 w 1059"/>
              <a:gd name="T7" fmla="*/ 0 h 655"/>
              <a:gd name="T8" fmla="*/ 0 w 1059"/>
              <a:gd name="T9" fmla="*/ 0 h 655"/>
              <a:gd name="T10" fmla="*/ 102 w 1059"/>
              <a:gd name="T11" fmla="*/ 556 h 655"/>
              <a:gd name="T12" fmla="*/ 102 w 1059"/>
              <a:gd name="T13" fmla="*/ 159 h 655"/>
              <a:gd name="T14" fmla="*/ 887 w 1059"/>
              <a:gd name="T15" fmla="*/ 556 h 655"/>
              <a:gd name="T16" fmla="*/ 102 w 1059"/>
              <a:gd name="T17" fmla="*/ 556 h 655"/>
              <a:gd name="T18" fmla="*/ 960 w 1059"/>
              <a:gd name="T19" fmla="*/ 502 h 655"/>
              <a:gd name="T20" fmla="*/ 639 w 1059"/>
              <a:gd name="T21" fmla="*/ 331 h 655"/>
              <a:gd name="T22" fmla="*/ 960 w 1059"/>
              <a:gd name="T23" fmla="*/ 159 h 655"/>
              <a:gd name="T24" fmla="*/ 960 w 1059"/>
              <a:gd name="T25" fmla="*/ 502 h 655"/>
              <a:gd name="T26" fmla="*/ 561 w 1059"/>
              <a:gd name="T27" fmla="*/ 272 h 655"/>
              <a:gd name="T28" fmla="*/ 223 w 1059"/>
              <a:gd name="T29" fmla="*/ 102 h 655"/>
              <a:gd name="T30" fmla="*/ 887 w 1059"/>
              <a:gd name="T31" fmla="*/ 102 h 655"/>
              <a:gd name="T32" fmla="*/ 561 w 1059"/>
              <a:gd name="T33" fmla="*/ 272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9" h="655">
                <a:moveTo>
                  <a:pt x="0" y="0"/>
                </a:moveTo>
                <a:lnTo>
                  <a:pt x="0" y="655"/>
                </a:lnTo>
                <a:lnTo>
                  <a:pt x="1059" y="655"/>
                </a:lnTo>
                <a:lnTo>
                  <a:pt x="1059" y="0"/>
                </a:lnTo>
                <a:lnTo>
                  <a:pt x="0" y="0"/>
                </a:lnTo>
                <a:close/>
                <a:moveTo>
                  <a:pt x="102" y="556"/>
                </a:moveTo>
                <a:lnTo>
                  <a:pt x="102" y="159"/>
                </a:lnTo>
                <a:lnTo>
                  <a:pt x="887" y="556"/>
                </a:lnTo>
                <a:lnTo>
                  <a:pt x="102" y="556"/>
                </a:lnTo>
                <a:close/>
                <a:moveTo>
                  <a:pt x="960" y="502"/>
                </a:moveTo>
                <a:lnTo>
                  <a:pt x="639" y="331"/>
                </a:lnTo>
                <a:lnTo>
                  <a:pt x="960" y="159"/>
                </a:lnTo>
                <a:lnTo>
                  <a:pt x="960" y="502"/>
                </a:lnTo>
                <a:close/>
                <a:moveTo>
                  <a:pt x="561" y="272"/>
                </a:moveTo>
                <a:lnTo>
                  <a:pt x="223" y="102"/>
                </a:lnTo>
                <a:lnTo>
                  <a:pt x="887" y="102"/>
                </a:lnTo>
                <a:lnTo>
                  <a:pt x="561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5514779" y="2035333"/>
            <a:ext cx="667447" cy="667447"/>
          </a:xfrm>
          <a:custGeom>
            <a:avLst/>
            <a:gdLst>
              <a:gd name="T0" fmla="*/ 139 w 491"/>
              <a:gd name="T1" fmla="*/ 171 h 491"/>
              <a:gd name="T2" fmla="*/ 171 w 491"/>
              <a:gd name="T3" fmla="*/ 203 h 491"/>
              <a:gd name="T4" fmla="*/ 139 w 491"/>
              <a:gd name="T5" fmla="*/ 235 h 491"/>
              <a:gd name="T6" fmla="*/ 107 w 491"/>
              <a:gd name="T7" fmla="*/ 203 h 491"/>
              <a:gd name="T8" fmla="*/ 139 w 491"/>
              <a:gd name="T9" fmla="*/ 171 h 491"/>
              <a:gd name="T10" fmla="*/ 245 w 491"/>
              <a:gd name="T11" fmla="*/ 171 h 491"/>
              <a:gd name="T12" fmla="*/ 277 w 491"/>
              <a:gd name="T13" fmla="*/ 203 h 491"/>
              <a:gd name="T14" fmla="*/ 245 w 491"/>
              <a:gd name="T15" fmla="*/ 235 h 491"/>
              <a:gd name="T16" fmla="*/ 213 w 491"/>
              <a:gd name="T17" fmla="*/ 203 h 491"/>
              <a:gd name="T18" fmla="*/ 245 w 491"/>
              <a:gd name="T19" fmla="*/ 171 h 491"/>
              <a:gd name="T20" fmla="*/ 352 w 491"/>
              <a:gd name="T21" fmla="*/ 171 h 491"/>
              <a:gd name="T22" fmla="*/ 384 w 491"/>
              <a:gd name="T23" fmla="*/ 203 h 491"/>
              <a:gd name="T24" fmla="*/ 352 w 491"/>
              <a:gd name="T25" fmla="*/ 235 h 491"/>
              <a:gd name="T26" fmla="*/ 320 w 491"/>
              <a:gd name="T27" fmla="*/ 203 h 491"/>
              <a:gd name="T28" fmla="*/ 352 w 491"/>
              <a:gd name="T29" fmla="*/ 171 h 491"/>
              <a:gd name="T30" fmla="*/ 427 w 491"/>
              <a:gd name="T31" fmla="*/ 0 h 491"/>
              <a:gd name="T32" fmla="*/ 64 w 491"/>
              <a:gd name="T33" fmla="*/ 0 h 491"/>
              <a:gd name="T34" fmla="*/ 0 w 491"/>
              <a:gd name="T35" fmla="*/ 64 h 491"/>
              <a:gd name="T36" fmla="*/ 0 w 491"/>
              <a:gd name="T37" fmla="*/ 320 h 491"/>
              <a:gd name="T38" fmla="*/ 64 w 491"/>
              <a:gd name="T39" fmla="*/ 363 h 491"/>
              <a:gd name="T40" fmla="*/ 64 w 491"/>
              <a:gd name="T41" fmla="*/ 491 h 491"/>
              <a:gd name="T42" fmla="*/ 256 w 491"/>
              <a:gd name="T43" fmla="*/ 363 h 491"/>
              <a:gd name="T44" fmla="*/ 427 w 491"/>
              <a:gd name="T45" fmla="*/ 363 h 491"/>
              <a:gd name="T46" fmla="*/ 491 w 491"/>
              <a:gd name="T47" fmla="*/ 299 h 491"/>
              <a:gd name="T48" fmla="*/ 491 w 491"/>
              <a:gd name="T49" fmla="*/ 64 h 491"/>
              <a:gd name="T50" fmla="*/ 427 w 491"/>
              <a:gd name="T51" fmla="*/ 0 h 491"/>
              <a:gd name="T52" fmla="*/ 448 w 491"/>
              <a:gd name="T53" fmla="*/ 299 h 491"/>
              <a:gd name="T54" fmla="*/ 427 w 491"/>
              <a:gd name="T55" fmla="*/ 320 h 491"/>
              <a:gd name="T56" fmla="*/ 235 w 491"/>
              <a:gd name="T57" fmla="*/ 320 h 491"/>
              <a:gd name="T58" fmla="*/ 107 w 491"/>
              <a:gd name="T59" fmla="*/ 427 h 491"/>
              <a:gd name="T60" fmla="*/ 107 w 491"/>
              <a:gd name="T61" fmla="*/ 320 h 491"/>
              <a:gd name="T62" fmla="*/ 64 w 491"/>
              <a:gd name="T63" fmla="*/ 320 h 491"/>
              <a:gd name="T64" fmla="*/ 43 w 491"/>
              <a:gd name="T65" fmla="*/ 299 h 491"/>
              <a:gd name="T66" fmla="*/ 43 w 491"/>
              <a:gd name="T67" fmla="*/ 64 h 491"/>
              <a:gd name="T68" fmla="*/ 64 w 491"/>
              <a:gd name="T69" fmla="*/ 43 h 491"/>
              <a:gd name="T70" fmla="*/ 427 w 491"/>
              <a:gd name="T71" fmla="*/ 43 h 491"/>
              <a:gd name="T72" fmla="*/ 448 w 491"/>
              <a:gd name="T73" fmla="*/ 64 h 491"/>
              <a:gd name="T74" fmla="*/ 448 w 491"/>
              <a:gd name="T75" fmla="*/ 299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491">
                <a:moveTo>
                  <a:pt x="139" y="171"/>
                </a:moveTo>
                <a:cubicBezTo>
                  <a:pt x="156" y="171"/>
                  <a:pt x="171" y="185"/>
                  <a:pt x="171" y="203"/>
                </a:cubicBezTo>
                <a:cubicBezTo>
                  <a:pt x="171" y="221"/>
                  <a:pt x="156" y="235"/>
                  <a:pt x="139" y="235"/>
                </a:cubicBezTo>
                <a:cubicBezTo>
                  <a:pt x="121" y="235"/>
                  <a:pt x="107" y="221"/>
                  <a:pt x="107" y="203"/>
                </a:cubicBezTo>
                <a:cubicBezTo>
                  <a:pt x="107" y="185"/>
                  <a:pt x="121" y="171"/>
                  <a:pt x="139" y="171"/>
                </a:cubicBezTo>
                <a:close/>
                <a:moveTo>
                  <a:pt x="245" y="171"/>
                </a:moveTo>
                <a:cubicBezTo>
                  <a:pt x="263" y="171"/>
                  <a:pt x="277" y="185"/>
                  <a:pt x="277" y="203"/>
                </a:cubicBezTo>
                <a:cubicBezTo>
                  <a:pt x="277" y="221"/>
                  <a:pt x="263" y="235"/>
                  <a:pt x="245" y="235"/>
                </a:cubicBezTo>
                <a:cubicBezTo>
                  <a:pt x="228" y="235"/>
                  <a:pt x="213" y="221"/>
                  <a:pt x="213" y="203"/>
                </a:cubicBezTo>
                <a:cubicBezTo>
                  <a:pt x="213" y="185"/>
                  <a:pt x="228" y="171"/>
                  <a:pt x="245" y="171"/>
                </a:cubicBezTo>
                <a:close/>
                <a:moveTo>
                  <a:pt x="352" y="171"/>
                </a:moveTo>
                <a:cubicBezTo>
                  <a:pt x="370" y="171"/>
                  <a:pt x="384" y="185"/>
                  <a:pt x="384" y="203"/>
                </a:cubicBezTo>
                <a:cubicBezTo>
                  <a:pt x="384" y="221"/>
                  <a:pt x="370" y="235"/>
                  <a:pt x="352" y="235"/>
                </a:cubicBezTo>
                <a:cubicBezTo>
                  <a:pt x="334" y="235"/>
                  <a:pt x="320" y="221"/>
                  <a:pt x="320" y="203"/>
                </a:cubicBezTo>
                <a:cubicBezTo>
                  <a:pt x="320" y="185"/>
                  <a:pt x="334" y="171"/>
                  <a:pt x="352" y="171"/>
                </a:cubicBezTo>
                <a:close/>
                <a:moveTo>
                  <a:pt x="427" y="0"/>
                </a:moveTo>
                <a:cubicBezTo>
                  <a:pt x="64" y="0"/>
                  <a:pt x="64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56"/>
                  <a:pt x="43" y="363"/>
                  <a:pt x="64" y="363"/>
                </a:cubicBezTo>
                <a:cubicBezTo>
                  <a:pt x="64" y="491"/>
                  <a:pt x="64" y="491"/>
                  <a:pt x="64" y="491"/>
                </a:cubicBezTo>
                <a:cubicBezTo>
                  <a:pt x="256" y="363"/>
                  <a:pt x="256" y="363"/>
                  <a:pt x="256" y="363"/>
                </a:cubicBezTo>
                <a:cubicBezTo>
                  <a:pt x="427" y="363"/>
                  <a:pt x="427" y="363"/>
                  <a:pt x="427" y="363"/>
                </a:cubicBezTo>
                <a:cubicBezTo>
                  <a:pt x="462" y="363"/>
                  <a:pt x="491" y="334"/>
                  <a:pt x="491" y="299"/>
                </a:cubicBezTo>
                <a:cubicBezTo>
                  <a:pt x="491" y="64"/>
                  <a:pt x="491" y="64"/>
                  <a:pt x="491" y="64"/>
                </a:cubicBezTo>
                <a:cubicBezTo>
                  <a:pt x="491" y="29"/>
                  <a:pt x="462" y="0"/>
                  <a:pt x="427" y="0"/>
                </a:cubicBezTo>
                <a:close/>
                <a:moveTo>
                  <a:pt x="448" y="299"/>
                </a:moveTo>
                <a:cubicBezTo>
                  <a:pt x="448" y="311"/>
                  <a:pt x="438" y="320"/>
                  <a:pt x="427" y="320"/>
                </a:cubicBezTo>
                <a:cubicBezTo>
                  <a:pt x="235" y="320"/>
                  <a:pt x="235" y="320"/>
                  <a:pt x="235" y="320"/>
                </a:cubicBezTo>
                <a:cubicBezTo>
                  <a:pt x="107" y="427"/>
                  <a:pt x="107" y="427"/>
                  <a:pt x="107" y="427"/>
                </a:cubicBezTo>
                <a:cubicBezTo>
                  <a:pt x="107" y="320"/>
                  <a:pt x="107" y="320"/>
                  <a:pt x="107" y="320"/>
                </a:cubicBezTo>
                <a:cubicBezTo>
                  <a:pt x="64" y="320"/>
                  <a:pt x="64" y="320"/>
                  <a:pt x="64" y="320"/>
                </a:cubicBezTo>
                <a:cubicBezTo>
                  <a:pt x="52" y="320"/>
                  <a:pt x="43" y="311"/>
                  <a:pt x="43" y="299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53"/>
                  <a:pt x="52" y="43"/>
                  <a:pt x="64" y="43"/>
                </a:cubicBezTo>
                <a:cubicBezTo>
                  <a:pt x="427" y="43"/>
                  <a:pt x="427" y="43"/>
                  <a:pt x="427" y="43"/>
                </a:cubicBezTo>
                <a:cubicBezTo>
                  <a:pt x="438" y="43"/>
                  <a:pt x="448" y="53"/>
                  <a:pt x="448" y="64"/>
                </a:cubicBezTo>
                <a:lnTo>
                  <a:pt x="448" y="2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6413330" y="2042232"/>
            <a:ext cx="638127" cy="623755"/>
          </a:xfrm>
          <a:custGeom>
            <a:avLst/>
            <a:gdLst>
              <a:gd name="T0" fmla="*/ 235 w 470"/>
              <a:gd name="T1" fmla="*/ 393 h 459"/>
              <a:gd name="T2" fmla="*/ 234 w 470"/>
              <a:gd name="T3" fmla="*/ 394 h 459"/>
              <a:gd name="T4" fmla="*/ 64 w 470"/>
              <a:gd name="T5" fmla="*/ 177 h 459"/>
              <a:gd name="T6" fmla="*/ 43 w 470"/>
              <a:gd name="T7" fmla="*/ 128 h 459"/>
              <a:gd name="T8" fmla="*/ 128 w 470"/>
              <a:gd name="T9" fmla="*/ 43 h 459"/>
              <a:gd name="T10" fmla="*/ 235 w 470"/>
              <a:gd name="T11" fmla="*/ 128 h 459"/>
              <a:gd name="T12" fmla="*/ 235 w 470"/>
              <a:gd name="T13" fmla="*/ 58 h 459"/>
              <a:gd name="T14" fmla="*/ 128 w 470"/>
              <a:gd name="T15" fmla="*/ 0 h 459"/>
              <a:gd name="T16" fmla="*/ 0 w 470"/>
              <a:gd name="T17" fmla="*/ 128 h 459"/>
              <a:gd name="T18" fmla="*/ 27 w 470"/>
              <a:gd name="T19" fmla="*/ 207 h 459"/>
              <a:gd name="T20" fmla="*/ 235 w 470"/>
              <a:gd name="T21" fmla="*/ 459 h 459"/>
              <a:gd name="T22" fmla="*/ 235 w 470"/>
              <a:gd name="T23" fmla="*/ 393 h 459"/>
              <a:gd name="T24" fmla="*/ 235 w 470"/>
              <a:gd name="T25" fmla="*/ 393 h 459"/>
              <a:gd name="T26" fmla="*/ 236 w 470"/>
              <a:gd name="T27" fmla="*/ 394 h 459"/>
              <a:gd name="T28" fmla="*/ 406 w 470"/>
              <a:gd name="T29" fmla="*/ 177 h 459"/>
              <a:gd name="T30" fmla="*/ 427 w 470"/>
              <a:gd name="T31" fmla="*/ 128 h 459"/>
              <a:gd name="T32" fmla="*/ 342 w 470"/>
              <a:gd name="T33" fmla="*/ 43 h 459"/>
              <a:gd name="T34" fmla="*/ 235 w 470"/>
              <a:gd name="T35" fmla="*/ 128 h 459"/>
              <a:gd name="T36" fmla="*/ 235 w 470"/>
              <a:gd name="T37" fmla="*/ 58 h 459"/>
              <a:gd name="T38" fmla="*/ 342 w 470"/>
              <a:gd name="T39" fmla="*/ 0 h 459"/>
              <a:gd name="T40" fmla="*/ 470 w 470"/>
              <a:gd name="T41" fmla="*/ 128 h 459"/>
              <a:gd name="T42" fmla="*/ 443 w 470"/>
              <a:gd name="T43" fmla="*/ 207 h 459"/>
              <a:gd name="T44" fmla="*/ 235 w 470"/>
              <a:gd name="T45" fmla="*/ 459 h 459"/>
              <a:gd name="T46" fmla="*/ 235 w 470"/>
              <a:gd name="T47" fmla="*/ 393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0" h="459">
                <a:moveTo>
                  <a:pt x="235" y="393"/>
                </a:moveTo>
                <a:cubicBezTo>
                  <a:pt x="234" y="394"/>
                  <a:pt x="234" y="394"/>
                  <a:pt x="234" y="394"/>
                </a:cubicBezTo>
                <a:cubicBezTo>
                  <a:pt x="64" y="177"/>
                  <a:pt x="64" y="177"/>
                  <a:pt x="64" y="177"/>
                </a:cubicBezTo>
                <a:cubicBezTo>
                  <a:pt x="57" y="167"/>
                  <a:pt x="43" y="155"/>
                  <a:pt x="43" y="128"/>
                </a:cubicBezTo>
                <a:cubicBezTo>
                  <a:pt x="43" y="81"/>
                  <a:pt x="81" y="43"/>
                  <a:pt x="128" y="43"/>
                </a:cubicBezTo>
                <a:cubicBezTo>
                  <a:pt x="175" y="43"/>
                  <a:pt x="235" y="81"/>
                  <a:pt x="235" y="128"/>
                </a:cubicBezTo>
                <a:cubicBezTo>
                  <a:pt x="235" y="58"/>
                  <a:pt x="235" y="58"/>
                  <a:pt x="235" y="58"/>
                </a:cubicBezTo>
                <a:cubicBezTo>
                  <a:pt x="212" y="23"/>
                  <a:pt x="173" y="0"/>
                  <a:pt x="128" y="0"/>
                </a:cubicBezTo>
                <a:cubicBezTo>
                  <a:pt x="58" y="0"/>
                  <a:pt x="0" y="58"/>
                  <a:pt x="0" y="128"/>
                </a:cubicBezTo>
                <a:cubicBezTo>
                  <a:pt x="0" y="172"/>
                  <a:pt x="22" y="192"/>
                  <a:pt x="27" y="207"/>
                </a:cubicBezTo>
                <a:cubicBezTo>
                  <a:pt x="235" y="459"/>
                  <a:pt x="235" y="459"/>
                  <a:pt x="235" y="459"/>
                </a:cubicBezTo>
                <a:cubicBezTo>
                  <a:pt x="235" y="393"/>
                  <a:pt x="235" y="393"/>
                  <a:pt x="235" y="393"/>
                </a:cubicBezTo>
                <a:close/>
                <a:moveTo>
                  <a:pt x="235" y="393"/>
                </a:moveTo>
                <a:cubicBezTo>
                  <a:pt x="236" y="394"/>
                  <a:pt x="236" y="394"/>
                  <a:pt x="236" y="394"/>
                </a:cubicBezTo>
                <a:cubicBezTo>
                  <a:pt x="406" y="177"/>
                  <a:pt x="406" y="177"/>
                  <a:pt x="406" y="177"/>
                </a:cubicBezTo>
                <a:cubicBezTo>
                  <a:pt x="413" y="167"/>
                  <a:pt x="427" y="155"/>
                  <a:pt x="427" y="128"/>
                </a:cubicBezTo>
                <a:cubicBezTo>
                  <a:pt x="427" y="81"/>
                  <a:pt x="389" y="43"/>
                  <a:pt x="342" y="43"/>
                </a:cubicBezTo>
                <a:cubicBezTo>
                  <a:pt x="295" y="43"/>
                  <a:pt x="235" y="81"/>
                  <a:pt x="235" y="128"/>
                </a:cubicBezTo>
                <a:cubicBezTo>
                  <a:pt x="235" y="58"/>
                  <a:pt x="235" y="58"/>
                  <a:pt x="235" y="58"/>
                </a:cubicBezTo>
                <a:cubicBezTo>
                  <a:pt x="258" y="23"/>
                  <a:pt x="297" y="0"/>
                  <a:pt x="342" y="0"/>
                </a:cubicBezTo>
                <a:cubicBezTo>
                  <a:pt x="412" y="0"/>
                  <a:pt x="470" y="58"/>
                  <a:pt x="470" y="128"/>
                </a:cubicBezTo>
                <a:cubicBezTo>
                  <a:pt x="470" y="172"/>
                  <a:pt x="448" y="192"/>
                  <a:pt x="443" y="207"/>
                </a:cubicBezTo>
                <a:cubicBezTo>
                  <a:pt x="235" y="459"/>
                  <a:pt x="235" y="459"/>
                  <a:pt x="235" y="459"/>
                </a:cubicBezTo>
                <a:cubicBezTo>
                  <a:pt x="235" y="393"/>
                  <a:pt x="235" y="393"/>
                  <a:pt x="235" y="3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7254394" y="2018087"/>
            <a:ext cx="666872" cy="675495"/>
          </a:xfrm>
          <a:custGeom>
            <a:avLst/>
            <a:gdLst>
              <a:gd name="T0" fmla="*/ 212 w 491"/>
              <a:gd name="T1" fmla="*/ 192 h 497"/>
              <a:gd name="T2" fmla="*/ 63 w 491"/>
              <a:gd name="T3" fmla="*/ 129 h 497"/>
              <a:gd name="T4" fmla="*/ 212 w 491"/>
              <a:gd name="T5" fmla="*/ 192 h 497"/>
              <a:gd name="T6" fmla="*/ 212 w 491"/>
              <a:gd name="T7" fmla="*/ 256 h 497"/>
              <a:gd name="T8" fmla="*/ 63 w 491"/>
              <a:gd name="T9" fmla="*/ 193 h 497"/>
              <a:gd name="T10" fmla="*/ 212 w 491"/>
              <a:gd name="T11" fmla="*/ 256 h 497"/>
              <a:gd name="T12" fmla="*/ 148 w 491"/>
              <a:gd name="T13" fmla="*/ 279 h 497"/>
              <a:gd name="T14" fmla="*/ 63 w 491"/>
              <a:gd name="T15" fmla="*/ 257 h 497"/>
              <a:gd name="T16" fmla="*/ 148 w 491"/>
              <a:gd name="T17" fmla="*/ 279 h 497"/>
              <a:gd name="T18" fmla="*/ 278 w 491"/>
              <a:gd name="T19" fmla="*/ 192 h 497"/>
              <a:gd name="T20" fmla="*/ 428 w 491"/>
              <a:gd name="T21" fmla="*/ 129 h 497"/>
              <a:gd name="T22" fmla="*/ 278 w 491"/>
              <a:gd name="T23" fmla="*/ 192 h 497"/>
              <a:gd name="T24" fmla="*/ 278 w 491"/>
              <a:gd name="T25" fmla="*/ 256 h 497"/>
              <a:gd name="T26" fmla="*/ 428 w 491"/>
              <a:gd name="T27" fmla="*/ 193 h 497"/>
              <a:gd name="T28" fmla="*/ 278 w 491"/>
              <a:gd name="T29" fmla="*/ 256 h 497"/>
              <a:gd name="T30" fmla="*/ 428 w 491"/>
              <a:gd name="T31" fmla="*/ 257 h 497"/>
              <a:gd name="T32" fmla="*/ 343 w 491"/>
              <a:gd name="T33" fmla="*/ 279 h 497"/>
              <a:gd name="T34" fmla="*/ 428 w 491"/>
              <a:gd name="T35" fmla="*/ 257 h 497"/>
              <a:gd name="T36" fmla="*/ 470 w 491"/>
              <a:gd name="T37" fmla="*/ 0 h 497"/>
              <a:gd name="T38" fmla="*/ 248 w 491"/>
              <a:gd name="T39" fmla="*/ 78 h 497"/>
              <a:gd name="T40" fmla="*/ 242 w 491"/>
              <a:gd name="T41" fmla="*/ 78 h 497"/>
              <a:gd name="T42" fmla="*/ 20 w 491"/>
              <a:gd name="T43" fmla="*/ 0 h 497"/>
              <a:gd name="T44" fmla="*/ 0 w 491"/>
              <a:gd name="T45" fmla="*/ 0 h 497"/>
              <a:gd name="T46" fmla="*/ 0 w 491"/>
              <a:gd name="T47" fmla="*/ 405 h 497"/>
              <a:gd name="T48" fmla="*/ 20 w 491"/>
              <a:gd name="T49" fmla="*/ 405 h 497"/>
              <a:gd name="T50" fmla="*/ 200 w 491"/>
              <a:gd name="T51" fmla="*/ 457 h 497"/>
              <a:gd name="T52" fmla="*/ 227 w 491"/>
              <a:gd name="T53" fmla="*/ 481 h 497"/>
              <a:gd name="T54" fmla="*/ 244 w 491"/>
              <a:gd name="T55" fmla="*/ 497 h 497"/>
              <a:gd name="T56" fmla="*/ 246 w 491"/>
              <a:gd name="T57" fmla="*/ 497 h 497"/>
              <a:gd name="T58" fmla="*/ 263 w 491"/>
              <a:gd name="T59" fmla="*/ 481 h 497"/>
              <a:gd name="T60" fmla="*/ 291 w 491"/>
              <a:gd name="T61" fmla="*/ 457 h 497"/>
              <a:gd name="T62" fmla="*/ 470 w 491"/>
              <a:gd name="T63" fmla="*/ 405 h 497"/>
              <a:gd name="T64" fmla="*/ 491 w 491"/>
              <a:gd name="T65" fmla="*/ 405 h 497"/>
              <a:gd name="T66" fmla="*/ 491 w 491"/>
              <a:gd name="T67" fmla="*/ 0 h 497"/>
              <a:gd name="T68" fmla="*/ 470 w 491"/>
              <a:gd name="T69" fmla="*/ 0 h 497"/>
              <a:gd name="T70" fmla="*/ 235 w 491"/>
              <a:gd name="T71" fmla="*/ 430 h 497"/>
              <a:gd name="T72" fmla="*/ 227 w 491"/>
              <a:gd name="T73" fmla="*/ 423 h 497"/>
              <a:gd name="T74" fmla="*/ 43 w 491"/>
              <a:gd name="T75" fmla="*/ 363 h 497"/>
              <a:gd name="T76" fmla="*/ 43 w 491"/>
              <a:gd name="T77" fmla="*/ 43 h 497"/>
              <a:gd name="T78" fmla="*/ 228 w 491"/>
              <a:gd name="T79" fmla="*/ 121 h 497"/>
              <a:gd name="T80" fmla="*/ 234 w 491"/>
              <a:gd name="T81" fmla="*/ 128 h 497"/>
              <a:gd name="T82" fmla="*/ 235 w 491"/>
              <a:gd name="T83" fmla="*/ 128 h 497"/>
              <a:gd name="T84" fmla="*/ 235 w 491"/>
              <a:gd name="T85" fmla="*/ 430 h 497"/>
              <a:gd name="T86" fmla="*/ 448 w 491"/>
              <a:gd name="T87" fmla="*/ 363 h 497"/>
              <a:gd name="T88" fmla="*/ 264 w 491"/>
              <a:gd name="T89" fmla="*/ 423 h 497"/>
              <a:gd name="T90" fmla="*/ 256 w 491"/>
              <a:gd name="T91" fmla="*/ 430 h 497"/>
              <a:gd name="T92" fmla="*/ 256 w 491"/>
              <a:gd name="T93" fmla="*/ 128 h 497"/>
              <a:gd name="T94" fmla="*/ 257 w 491"/>
              <a:gd name="T95" fmla="*/ 128 h 497"/>
              <a:gd name="T96" fmla="*/ 263 w 491"/>
              <a:gd name="T97" fmla="*/ 121 h 497"/>
              <a:gd name="T98" fmla="*/ 448 w 491"/>
              <a:gd name="T99" fmla="*/ 43 h 497"/>
              <a:gd name="T100" fmla="*/ 448 w 491"/>
              <a:gd name="T101" fmla="*/ 363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1" h="497">
                <a:moveTo>
                  <a:pt x="212" y="192"/>
                </a:moveTo>
                <a:cubicBezTo>
                  <a:pt x="176" y="164"/>
                  <a:pt x="132" y="134"/>
                  <a:pt x="63" y="129"/>
                </a:cubicBezTo>
                <a:lnTo>
                  <a:pt x="212" y="192"/>
                </a:lnTo>
                <a:close/>
                <a:moveTo>
                  <a:pt x="212" y="256"/>
                </a:moveTo>
                <a:cubicBezTo>
                  <a:pt x="176" y="228"/>
                  <a:pt x="132" y="198"/>
                  <a:pt x="63" y="193"/>
                </a:cubicBezTo>
                <a:lnTo>
                  <a:pt x="212" y="256"/>
                </a:lnTo>
                <a:close/>
                <a:moveTo>
                  <a:pt x="148" y="279"/>
                </a:moveTo>
                <a:cubicBezTo>
                  <a:pt x="124" y="268"/>
                  <a:pt x="97" y="259"/>
                  <a:pt x="63" y="257"/>
                </a:cubicBezTo>
                <a:lnTo>
                  <a:pt x="148" y="279"/>
                </a:lnTo>
                <a:close/>
                <a:moveTo>
                  <a:pt x="278" y="192"/>
                </a:moveTo>
                <a:cubicBezTo>
                  <a:pt x="428" y="129"/>
                  <a:pt x="428" y="129"/>
                  <a:pt x="428" y="129"/>
                </a:cubicBezTo>
                <a:cubicBezTo>
                  <a:pt x="359" y="134"/>
                  <a:pt x="315" y="164"/>
                  <a:pt x="278" y="192"/>
                </a:cubicBezTo>
                <a:close/>
                <a:moveTo>
                  <a:pt x="278" y="256"/>
                </a:moveTo>
                <a:cubicBezTo>
                  <a:pt x="428" y="193"/>
                  <a:pt x="428" y="193"/>
                  <a:pt x="428" y="193"/>
                </a:cubicBezTo>
                <a:cubicBezTo>
                  <a:pt x="359" y="198"/>
                  <a:pt x="315" y="228"/>
                  <a:pt x="278" y="256"/>
                </a:cubicBezTo>
                <a:close/>
                <a:moveTo>
                  <a:pt x="428" y="257"/>
                </a:moveTo>
                <a:cubicBezTo>
                  <a:pt x="394" y="259"/>
                  <a:pt x="366" y="268"/>
                  <a:pt x="343" y="279"/>
                </a:cubicBezTo>
                <a:lnTo>
                  <a:pt x="428" y="257"/>
                </a:lnTo>
                <a:close/>
                <a:moveTo>
                  <a:pt x="470" y="0"/>
                </a:moveTo>
                <a:cubicBezTo>
                  <a:pt x="377" y="0"/>
                  <a:pt x="292" y="43"/>
                  <a:pt x="248" y="78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199" y="43"/>
                  <a:pt x="114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5"/>
                  <a:pt x="0" y="405"/>
                  <a:pt x="0" y="405"/>
                </a:cubicBezTo>
                <a:cubicBezTo>
                  <a:pt x="20" y="405"/>
                  <a:pt x="20" y="405"/>
                  <a:pt x="20" y="405"/>
                </a:cubicBezTo>
                <a:cubicBezTo>
                  <a:pt x="89" y="405"/>
                  <a:pt x="166" y="432"/>
                  <a:pt x="200" y="457"/>
                </a:cubicBezTo>
                <a:cubicBezTo>
                  <a:pt x="210" y="465"/>
                  <a:pt x="219" y="473"/>
                  <a:pt x="227" y="481"/>
                </a:cubicBezTo>
                <a:cubicBezTo>
                  <a:pt x="244" y="497"/>
                  <a:pt x="244" y="497"/>
                  <a:pt x="244" y="497"/>
                </a:cubicBezTo>
                <a:cubicBezTo>
                  <a:pt x="246" y="497"/>
                  <a:pt x="246" y="497"/>
                  <a:pt x="246" y="497"/>
                </a:cubicBezTo>
                <a:cubicBezTo>
                  <a:pt x="263" y="481"/>
                  <a:pt x="263" y="481"/>
                  <a:pt x="263" y="481"/>
                </a:cubicBezTo>
                <a:cubicBezTo>
                  <a:pt x="272" y="473"/>
                  <a:pt x="281" y="465"/>
                  <a:pt x="291" y="457"/>
                </a:cubicBezTo>
                <a:cubicBezTo>
                  <a:pt x="325" y="432"/>
                  <a:pt x="401" y="405"/>
                  <a:pt x="470" y="405"/>
                </a:cubicBezTo>
                <a:cubicBezTo>
                  <a:pt x="491" y="405"/>
                  <a:pt x="491" y="405"/>
                  <a:pt x="491" y="405"/>
                </a:cubicBezTo>
                <a:cubicBezTo>
                  <a:pt x="491" y="0"/>
                  <a:pt x="491" y="0"/>
                  <a:pt x="491" y="0"/>
                </a:cubicBezTo>
                <a:cubicBezTo>
                  <a:pt x="470" y="0"/>
                  <a:pt x="470" y="0"/>
                  <a:pt x="470" y="0"/>
                </a:cubicBezTo>
                <a:close/>
                <a:moveTo>
                  <a:pt x="235" y="430"/>
                </a:moveTo>
                <a:cubicBezTo>
                  <a:pt x="235" y="428"/>
                  <a:pt x="229" y="425"/>
                  <a:pt x="227" y="423"/>
                </a:cubicBezTo>
                <a:cubicBezTo>
                  <a:pt x="191" y="396"/>
                  <a:pt x="107" y="368"/>
                  <a:pt x="43" y="363"/>
                </a:cubicBezTo>
                <a:cubicBezTo>
                  <a:pt x="43" y="43"/>
                  <a:pt x="43" y="43"/>
                  <a:pt x="43" y="43"/>
                </a:cubicBezTo>
                <a:cubicBezTo>
                  <a:pt x="128" y="50"/>
                  <a:pt x="198" y="91"/>
                  <a:pt x="228" y="121"/>
                </a:cubicBezTo>
                <a:cubicBezTo>
                  <a:pt x="234" y="128"/>
                  <a:pt x="234" y="128"/>
                  <a:pt x="234" y="128"/>
                </a:cubicBezTo>
                <a:cubicBezTo>
                  <a:pt x="235" y="128"/>
                  <a:pt x="235" y="128"/>
                  <a:pt x="235" y="128"/>
                </a:cubicBezTo>
                <a:lnTo>
                  <a:pt x="235" y="430"/>
                </a:lnTo>
                <a:close/>
                <a:moveTo>
                  <a:pt x="448" y="363"/>
                </a:moveTo>
                <a:cubicBezTo>
                  <a:pt x="384" y="368"/>
                  <a:pt x="300" y="396"/>
                  <a:pt x="264" y="423"/>
                </a:cubicBezTo>
                <a:cubicBezTo>
                  <a:pt x="261" y="425"/>
                  <a:pt x="256" y="428"/>
                  <a:pt x="256" y="430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63" y="121"/>
                  <a:pt x="263" y="121"/>
                  <a:pt x="263" y="121"/>
                </a:cubicBezTo>
                <a:cubicBezTo>
                  <a:pt x="293" y="91"/>
                  <a:pt x="363" y="50"/>
                  <a:pt x="448" y="43"/>
                </a:cubicBezTo>
                <a:cubicBezTo>
                  <a:pt x="448" y="363"/>
                  <a:pt x="448" y="363"/>
                  <a:pt x="448" y="3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8152372" y="2035333"/>
            <a:ext cx="638702" cy="667447"/>
          </a:xfrm>
          <a:custGeom>
            <a:avLst/>
            <a:gdLst>
              <a:gd name="T0" fmla="*/ 235 w 470"/>
              <a:gd name="T1" fmla="*/ 299 h 491"/>
              <a:gd name="T2" fmla="*/ 0 w 470"/>
              <a:gd name="T3" fmla="*/ 448 h 491"/>
              <a:gd name="T4" fmla="*/ 235 w 470"/>
              <a:gd name="T5" fmla="*/ 491 h 491"/>
              <a:gd name="T6" fmla="*/ 470 w 470"/>
              <a:gd name="T7" fmla="*/ 448 h 491"/>
              <a:gd name="T8" fmla="*/ 235 w 470"/>
              <a:gd name="T9" fmla="*/ 299 h 491"/>
              <a:gd name="T10" fmla="*/ 235 w 470"/>
              <a:gd name="T11" fmla="*/ 278 h 491"/>
              <a:gd name="T12" fmla="*/ 342 w 470"/>
              <a:gd name="T13" fmla="*/ 107 h 491"/>
              <a:gd name="T14" fmla="*/ 235 w 470"/>
              <a:gd name="T15" fmla="*/ 0 h 491"/>
              <a:gd name="T16" fmla="*/ 128 w 470"/>
              <a:gd name="T17" fmla="*/ 107 h 491"/>
              <a:gd name="T18" fmla="*/ 235 w 470"/>
              <a:gd name="T19" fmla="*/ 27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491">
                <a:moveTo>
                  <a:pt x="235" y="299"/>
                </a:moveTo>
                <a:cubicBezTo>
                  <a:pt x="235" y="299"/>
                  <a:pt x="64" y="299"/>
                  <a:pt x="0" y="448"/>
                </a:cubicBezTo>
                <a:cubicBezTo>
                  <a:pt x="0" y="448"/>
                  <a:pt x="107" y="491"/>
                  <a:pt x="235" y="491"/>
                </a:cubicBezTo>
                <a:cubicBezTo>
                  <a:pt x="363" y="491"/>
                  <a:pt x="470" y="448"/>
                  <a:pt x="470" y="448"/>
                </a:cubicBezTo>
                <a:cubicBezTo>
                  <a:pt x="406" y="299"/>
                  <a:pt x="235" y="299"/>
                  <a:pt x="235" y="299"/>
                </a:cubicBezTo>
                <a:close/>
                <a:moveTo>
                  <a:pt x="235" y="278"/>
                </a:moveTo>
                <a:cubicBezTo>
                  <a:pt x="299" y="278"/>
                  <a:pt x="342" y="214"/>
                  <a:pt x="342" y="107"/>
                </a:cubicBezTo>
                <a:cubicBezTo>
                  <a:pt x="342" y="0"/>
                  <a:pt x="235" y="0"/>
                  <a:pt x="235" y="0"/>
                </a:cubicBezTo>
                <a:cubicBezTo>
                  <a:pt x="235" y="0"/>
                  <a:pt x="128" y="0"/>
                  <a:pt x="128" y="107"/>
                </a:cubicBezTo>
                <a:cubicBezTo>
                  <a:pt x="128" y="214"/>
                  <a:pt x="171" y="278"/>
                  <a:pt x="235" y="2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384464" y="2905141"/>
            <a:ext cx="522000" cy="639277"/>
          </a:xfrm>
          <a:custGeom>
            <a:avLst/>
            <a:gdLst>
              <a:gd name="T0" fmla="*/ 341 w 384"/>
              <a:gd name="T1" fmla="*/ 0 h 470"/>
              <a:gd name="T2" fmla="*/ 43 w 384"/>
              <a:gd name="T3" fmla="*/ 0 h 470"/>
              <a:gd name="T4" fmla="*/ 0 w 384"/>
              <a:gd name="T5" fmla="*/ 43 h 470"/>
              <a:gd name="T6" fmla="*/ 0 w 384"/>
              <a:gd name="T7" fmla="*/ 427 h 470"/>
              <a:gd name="T8" fmla="*/ 43 w 384"/>
              <a:gd name="T9" fmla="*/ 470 h 470"/>
              <a:gd name="T10" fmla="*/ 341 w 384"/>
              <a:gd name="T11" fmla="*/ 470 h 470"/>
              <a:gd name="T12" fmla="*/ 384 w 384"/>
              <a:gd name="T13" fmla="*/ 427 h 470"/>
              <a:gd name="T14" fmla="*/ 384 w 384"/>
              <a:gd name="T15" fmla="*/ 43 h 470"/>
              <a:gd name="T16" fmla="*/ 341 w 384"/>
              <a:gd name="T17" fmla="*/ 0 h 470"/>
              <a:gd name="T18" fmla="*/ 213 w 384"/>
              <a:gd name="T19" fmla="*/ 448 h 470"/>
              <a:gd name="T20" fmla="*/ 171 w 384"/>
              <a:gd name="T21" fmla="*/ 448 h 470"/>
              <a:gd name="T22" fmla="*/ 171 w 384"/>
              <a:gd name="T23" fmla="*/ 406 h 470"/>
              <a:gd name="T24" fmla="*/ 213 w 384"/>
              <a:gd name="T25" fmla="*/ 406 h 470"/>
              <a:gd name="T26" fmla="*/ 213 w 384"/>
              <a:gd name="T27" fmla="*/ 448 h 470"/>
              <a:gd name="T28" fmla="*/ 341 w 384"/>
              <a:gd name="T29" fmla="*/ 384 h 470"/>
              <a:gd name="T30" fmla="*/ 43 w 384"/>
              <a:gd name="T31" fmla="*/ 384 h 470"/>
              <a:gd name="T32" fmla="*/ 43 w 384"/>
              <a:gd name="T33" fmla="*/ 43 h 470"/>
              <a:gd name="T34" fmla="*/ 341 w 384"/>
              <a:gd name="T35" fmla="*/ 43 h 470"/>
              <a:gd name="T36" fmla="*/ 341 w 384"/>
              <a:gd name="T37" fmla="*/ 38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4" h="470">
                <a:moveTo>
                  <a:pt x="34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20"/>
                  <a:pt x="0" y="43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50"/>
                  <a:pt x="19" y="470"/>
                  <a:pt x="43" y="470"/>
                </a:cubicBezTo>
                <a:cubicBezTo>
                  <a:pt x="341" y="470"/>
                  <a:pt x="341" y="470"/>
                  <a:pt x="341" y="470"/>
                </a:cubicBezTo>
                <a:cubicBezTo>
                  <a:pt x="365" y="470"/>
                  <a:pt x="384" y="450"/>
                  <a:pt x="384" y="427"/>
                </a:cubicBezTo>
                <a:cubicBezTo>
                  <a:pt x="384" y="43"/>
                  <a:pt x="384" y="43"/>
                  <a:pt x="384" y="43"/>
                </a:cubicBezTo>
                <a:cubicBezTo>
                  <a:pt x="384" y="20"/>
                  <a:pt x="365" y="0"/>
                  <a:pt x="341" y="0"/>
                </a:cubicBezTo>
                <a:close/>
                <a:moveTo>
                  <a:pt x="213" y="448"/>
                </a:moveTo>
                <a:cubicBezTo>
                  <a:pt x="171" y="448"/>
                  <a:pt x="171" y="448"/>
                  <a:pt x="171" y="448"/>
                </a:cubicBezTo>
                <a:cubicBezTo>
                  <a:pt x="171" y="406"/>
                  <a:pt x="171" y="406"/>
                  <a:pt x="171" y="406"/>
                </a:cubicBezTo>
                <a:cubicBezTo>
                  <a:pt x="213" y="406"/>
                  <a:pt x="213" y="406"/>
                  <a:pt x="213" y="406"/>
                </a:cubicBezTo>
                <a:lnTo>
                  <a:pt x="213" y="448"/>
                </a:lnTo>
                <a:close/>
                <a:moveTo>
                  <a:pt x="341" y="384"/>
                </a:moveTo>
                <a:cubicBezTo>
                  <a:pt x="43" y="384"/>
                  <a:pt x="43" y="384"/>
                  <a:pt x="43" y="384"/>
                </a:cubicBezTo>
                <a:cubicBezTo>
                  <a:pt x="43" y="43"/>
                  <a:pt x="43" y="43"/>
                  <a:pt x="43" y="43"/>
                </a:cubicBezTo>
                <a:cubicBezTo>
                  <a:pt x="341" y="43"/>
                  <a:pt x="341" y="43"/>
                  <a:pt x="341" y="43"/>
                </a:cubicBezTo>
                <a:lnTo>
                  <a:pt x="341" y="3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1251398" y="2876972"/>
            <a:ext cx="527174" cy="695616"/>
          </a:xfrm>
          <a:custGeom>
            <a:avLst/>
            <a:gdLst>
              <a:gd name="T0" fmla="*/ 194 w 388"/>
              <a:gd name="T1" fmla="*/ 0 h 512"/>
              <a:gd name="T2" fmla="*/ 0 w 388"/>
              <a:gd name="T3" fmla="*/ 194 h 512"/>
              <a:gd name="T4" fmla="*/ 194 w 388"/>
              <a:gd name="T5" fmla="*/ 512 h 512"/>
              <a:gd name="T6" fmla="*/ 388 w 388"/>
              <a:gd name="T7" fmla="*/ 194 h 512"/>
              <a:gd name="T8" fmla="*/ 194 w 388"/>
              <a:gd name="T9" fmla="*/ 0 h 512"/>
              <a:gd name="T10" fmla="*/ 193 w 388"/>
              <a:gd name="T11" fmla="*/ 290 h 512"/>
              <a:gd name="T12" fmla="*/ 94 w 388"/>
              <a:gd name="T13" fmla="*/ 191 h 512"/>
              <a:gd name="T14" fmla="*/ 193 w 388"/>
              <a:gd name="T15" fmla="*/ 92 h 512"/>
              <a:gd name="T16" fmla="*/ 292 w 388"/>
              <a:gd name="T17" fmla="*/ 191 h 512"/>
              <a:gd name="T18" fmla="*/ 193 w 388"/>
              <a:gd name="T19" fmla="*/ 29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8" h="512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cubicBezTo>
                  <a:pt x="0" y="302"/>
                  <a:pt x="152" y="512"/>
                  <a:pt x="194" y="512"/>
                </a:cubicBezTo>
                <a:cubicBezTo>
                  <a:pt x="225" y="512"/>
                  <a:pt x="388" y="302"/>
                  <a:pt x="388" y="194"/>
                </a:cubicBezTo>
                <a:cubicBezTo>
                  <a:pt x="388" y="87"/>
                  <a:pt x="301" y="0"/>
                  <a:pt x="194" y="0"/>
                </a:cubicBezTo>
                <a:close/>
                <a:moveTo>
                  <a:pt x="193" y="290"/>
                </a:moveTo>
                <a:cubicBezTo>
                  <a:pt x="139" y="290"/>
                  <a:pt x="94" y="246"/>
                  <a:pt x="94" y="191"/>
                </a:cubicBezTo>
                <a:cubicBezTo>
                  <a:pt x="94" y="137"/>
                  <a:pt x="139" y="92"/>
                  <a:pt x="193" y="92"/>
                </a:cubicBezTo>
                <a:cubicBezTo>
                  <a:pt x="248" y="92"/>
                  <a:pt x="292" y="137"/>
                  <a:pt x="292" y="191"/>
                </a:cubicBezTo>
                <a:cubicBezTo>
                  <a:pt x="292" y="246"/>
                  <a:pt x="248" y="290"/>
                  <a:pt x="193" y="2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2036697" y="2876972"/>
            <a:ext cx="667447" cy="671471"/>
          </a:xfrm>
          <a:custGeom>
            <a:avLst/>
            <a:gdLst>
              <a:gd name="T0" fmla="*/ 778 w 1161"/>
              <a:gd name="T1" fmla="*/ 28 h 1168"/>
              <a:gd name="T2" fmla="*/ 414 w 1161"/>
              <a:gd name="T3" fmla="*/ 232 h 1168"/>
              <a:gd name="T4" fmla="*/ 0 w 1161"/>
              <a:gd name="T5" fmla="*/ 0 h 1168"/>
              <a:gd name="T6" fmla="*/ 0 w 1161"/>
              <a:gd name="T7" fmla="*/ 922 h 1168"/>
              <a:gd name="T8" fmla="*/ 426 w 1161"/>
              <a:gd name="T9" fmla="*/ 1154 h 1168"/>
              <a:gd name="T10" fmla="*/ 768 w 1161"/>
              <a:gd name="T11" fmla="*/ 950 h 1168"/>
              <a:gd name="T12" fmla="*/ 1161 w 1161"/>
              <a:gd name="T13" fmla="*/ 1168 h 1168"/>
              <a:gd name="T14" fmla="*/ 1161 w 1161"/>
              <a:gd name="T15" fmla="*/ 246 h 1168"/>
              <a:gd name="T16" fmla="*/ 778 w 1161"/>
              <a:gd name="T17" fmla="*/ 28 h 1168"/>
              <a:gd name="T18" fmla="*/ 1059 w 1161"/>
              <a:gd name="T19" fmla="*/ 617 h 1168"/>
              <a:gd name="T20" fmla="*/ 806 w 1161"/>
              <a:gd name="T21" fmla="*/ 487 h 1168"/>
              <a:gd name="T22" fmla="*/ 806 w 1161"/>
              <a:gd name="T23" fmla="*/ 170 h 1168"/>
              <a:gd name="T24" fmla="*/ 1059 w 1161"/>
              <a:gd name="T25" fmla="*/ 307 h 1168"/>
              <a:gd name="T26" fmla="*/ 1059 w 1161"/>
              <a:gd name="T27" fmla="*/ 617 h 1168"/>
              <a:gd name="T28" fmla="*/ 454 w 1161"/>
              <a:gd name="T29" fmla="*/ 317 h 1168"/>
              <a:gd name="T30" fmla="*/ 707 w 1161"/>
              <a:gd name="T31" fmla="*/ 175 h 1168"/>
              <a:gd name="T32" fmla="*/ 707 w 1161"/>
              <a:gd name="T33" fmla="*/ 489 h 1168"/>
              <a:gd name="T34" fmla="*/ 454 w 1161"/>
              <a:gd name="T35" fmla="*/ 633 h 1168"/>
              <a:gd name="T36" fmla="*/ 454 w 1161"/>
              <a:gd name="T37" fmla="*/ 317 h 1168"/>
              <a:gd name="T38" fmla="*/ 454 w 1161"/>
              <a:gd name="T39" fmla="*/ 693 h 1168"/>
              <a:gd name="T40" fmla="*/ 707 w 1161"/>
              <a:gd name="T41" fmla="*/ 548 h 1168"/>
              <a:gd name="T42" fmla="*/ 707 w 1161"/>
              <a:gd name="T43" fmla="*/ 865 h 1168"/>
              <a:gd name="T44" fmla="*/ 454 w 1161"/>
              <a:gd name="T45" fmla="*/ 1009 h 1168"/>
              <a:gd name="T46" fmla="*/ 454 w 1161"/>
              <a:gd name="T47" fmla="*/ 693 h 1168"/>
              <a:gd name="T48" fmla="*/ 352 w 1161"/>
              <a:gd name="T49" fmla="*/ 317 h 1168"/>
              <a:gd name="T50" fmla="*/ 352 w 1161"/>
              <a:gd name="T51" fmla="*/ 631 h 1168"/>
              <a:gd name="T52" fmla="*/ 102 w 1161"/>
              <a:gd name="T53" fmla="*/ 480 h 1168"/>
              <a:gd name="T54" fmla="*/ 102 w 1161"/>
              <a:gd name="T55" fmla="*/ 175 h 1168"/>
              <a:gd name="T56" fmla="*/ 352 w 1161"/>
              <a:gd name="T57" fmla="*/ 317 h 1168"/>
              <a:gd name="T58" fmla="*/ 102 w 1161"/>
              <a:gd name="T59" fmla="*/ 539 h 1168"/>
              <a:gd name="T60" fmla="*/ 352 w 1161"/>
              <a:gd name="T61" fmla="*/ 690 h 1168"/>
              <a:gd name="T62" fmla="*/ 352 w 1161"/>
              <a:gd name="T63" fmla="*/ 1009 h 1168"/>
              <a:gd name="T64" fmla="*/ 102 w 1161"/>
              <a:gd name="T65" fmla="*/ 865 h 1168"/>
              <a:gd name="T66" fmla="*/ 102 w 1161"/>
              <a:gd name="T67" fmla="*/ 539 h 1168"/>
              <a:gd name="T68" fmla="*/ 806 w 1161"/>
              <a:gd name="T69" fmla="*/ 863 h 1168"/>
              <a:gd name="T70" fmla="*/ 806 w 1161"/>
              <a:gd name="T71" fmla="*/ 544 h 1168"/>
              <a:gd name="T72" fmla="*/ 1059 w 1161"/>
              <a:gd name="T73" fmla="*/ 674 h 1168"/>
              <a:gd name="T74" fmla="*/ 1059 w 1161"/>
              <a:gd name="T75" fmla="*/ 998 h 1168"/>
              <a:gd name="T76" fmla="*/ 806 w 1161"/>
              <a:gd name="T77" fmla="*/ 863 h 1168"/>
              <a:gd name="T78" fmla="*/ 806 w 1161"/>
              <a:gd name="T79" fmla="*/ 86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1" h="1168">
                <a:moveTo>
                  <a:pt x="778" y="28"/>
                </a:moveTo>
                <a:lnTo>
                  <a:pt x="414" y="232"/>
                </a:lnTo>
                <a:lnTo>
                  <a:pt x="0" y="0"/>
                </a:lnTo>
                <a:lnTo>
                  <a:pt x="0" y="922"/>
                </a:lnTo>
                <a:lnTo>
                  <a:pt x="426" y="1154"/>
                </a:lnTo>
                <a:lnTo>
                  <a:pt x="768" y="950"/>
                </a:lnTo>
                <a:lnTo>
                  <a:pt x="1161" y="1168"/>
                </a:lnTo>
                <a:lnTo>
                  <a:pt x="1161" y="246"/>
                </a:lnTo>
                <a:lnTo>
                  <a:pt x="778" y="28"/>
                </a:lnTo>
                <a:close/>
                <a:moveTo>
                  <a:pt x="1059" y="617"/>
                </a:moveTo>
                <a:lnTo>
                  <a:pt x="806" y="487"/>
                </a:lnTo>
                <a:lnTo>
                  <a:pt x="806" y="170"/>
                </a:lnTo>
                <a:lnTo>
                  <a:pt x="1059" y="307"/>
                </a:lnTo>
                <a:lnTo>
                  <a:pt x="1059" y="617"/>
                </a:lnTo>
                <a:close/>
                <a:moveTo>
                  <a:pt x="454" y="317"/>
                </a:moveTo>
                <a:lnTo>
                  <a:pt x="707" y="175"/>
                </a:lnTo>
                <a:lnTo>
                  <a:pt x="707" y="489"/>
                </a:lnTo>
                <a:lnTo>
                  <a:pt x="454" y="633"/>
                </a:lnTo>
                <a:lnTo>
                  <a:pt x="454" y="317"/>
                </a:lnTo>
                <a:close/>
                <a:moveTo>
                  <a:pt x="454" y="693"/>
                </a:moveTo>
                <a:lnTo>
                  <a:pt x="707" y="548"/>
                </a:lnTo>
                <a:lnTo>
                  <a:pt x="707" y="865"/>
                </a:lnTo>
                <a:lnTo>
                  <a:pt x="454" y="1009"/>
                </a:lnTo>
                <a:lnTo>
                  <a:pt x="454" y="693"/>
                </a:lnTo>
                <a:close/>
                <a:moveTo>
                  <a:pt x="352" y="317"/>
                </a:moveTo>
                <a:lnTo>
                  <a:pt x="352" y="631"/>
                </a:lnTo>
                <a:lnTo>
                  <a:pt x="102" y="480"/>
                </a:lnTo>
                <a:lnTo>
                  <a:pt x="102" y="175"/>
                </a:lnTo>
                <a:lnTo>
                  <a:pt x="352" y="317"/>
                </a:lnTo>
                <a:close/>
                <a:moveTo>
                  <a:pt x="102" y="539"/>
                </a:moveTo>
                <a:lnTo>
                  <a:pt x="352" y="690"/>
                </a:lnTo>
                <a:lnTo>
                  <a:pt x="352" y="1009"/>
                </a:lnTo>
                <a:lnTo>
                  <a:pt x="102" y="865"/>
                </a:lnTo>
                <a:lnTo>
                  <a:pt x="102" y="539"/>
                </a:lnTo>
                <a:close/>
                <a:moveTo>
                  <a:pt x="806" y="863"/>
                </a:moveTo>
                <a:lnTo>
                  <a:pt x="806" y="544"/>
                </a:lnTo>
                <a:lnTo>
                  <a:pt x="1059" y="674"/>
                </a:lnTo>
                <a:lnTo>
                  <a:pt x="1059" y="998"/>
                </a:lnTo>
                <a:lnTo>
                  <a:pt x="806" y="863"/>
                </a:lnTo>
                <a:lnTo>
                  <a:pt x="806" y="8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2982391" y="2935609"/>
            <a:ext cx="596735" cy="646751"/>
          </a:xfrm>
          <a:custGeom>
            <a:avLst/>
            <a:gdLst>
              <a:gd name="T0" fmla="*/ 439 w 439"/>
              <a:gd name="T1" fmla="*/ 28 h 476"/>
              <a:gd name="T2" fmla="*/ 439 w 439"/>
              <a:gd name="T3" fmla="*/ 348 h 476"/>
              <a:gd name="T4" fmla="*/ 429 w 439"/>
              <a:gd name="T5" fmla="*/ 373 h 476"/>
              <a:gd name="T6" fmla="*/ 404 w 439"/>
              <a:gd name="T7" fmla="*/ 391 h 476"/>
              <a:gd name="T8" fmla="*/ 375 w 439"/>
              <a:gd name="T9" fmla="*/ 400 h 476"/>
              <a:gd name="T10" fmla="*/ 347 w 439"/>
              <a:gd name="T11" fmla="*/ 403 h 476"/>
              <a:gd name="T12" fmla="*/ 320 w 439"/>
              <a:gd name="T13" fmla="*/ 400 h 476"/>
              <a:gd name="T14" fmla="*/ 290 w 439"/>
              <a:gd name="T15" fmla="*/ 391 h 476"/>
              <a:gd name="T16" fmla="*/ 265 w 439"/>
              <a:gd name="T17" fmla="*/ 373 h 476"/>
              <a:gd name="T18" fmla="*/ 256 w 439"/>
              <a:gd name="T19" fmla="*/ 348 h 476"/>
              <a:gd name="T20" fmla="*/ 265 w 439"/>
              <a:gd name="T21" fmla="*/ 322 h 476"/>
              <a:gd name="T22" fmla="*/ 290 w 439"/>
              <a:gd name="T23" fmla="*/ 305 h 476"/>
              <a:gd name="T24" fmla="*/ 320 w 439"/>
              <a:gd name="T25" fmla="*/ 296 h 476"/>
              <a:gd name="T26" fmla="*/ 347 w 439"/>
              <a:gd name="T27" fmla="*/ 293 h 476"/>
              <a:gd name="T28" fmla="*/ 402 w 439"/>
              <a:gd name="T29" fmla="*/ 304 h 476"/>
              <a:gd name="T30" fmla="*/ 402 w 439"/>
              <a:gd name="T31" fmla="*/ 151 h 476"/>
              <a:gd name="T32" fmla="*/ 183 w 439"/>
              <a:gd name="T33" fmla="*/ 218 h 476"/>
              <a:gd name="T34" fmla="*/ 183 w 439"/>
              <a:gd name="T35" fmla="*/ 421 h 476"/>
              <a:gd name="T36" fmla="*/ 173 w 439"/>
              <a:gd name="T37" fmla="*/ 446 h 476"/>
              <a:gd name="T38" fmla="*/ 148 w 439"/>
              <a:gd name="T39" fmla="*/ 464 h 476"/>
              <a:gd name="T40" fmla="*/ 119 w 439"/>
              <a:gd name="T41" fmla="*/ 473 h 476"/>
              <a:gd name="T42" fmla="*/ 91 w 439"/>
              <a:gd name="T43" fmla="*/ 476 h 476"/>
              <a:gd name="T44" fmla="*/ 64 w 439"/>
              <a:gd name="T45" fmla="*/ 473 h 476"/>
              <a:gd name="T46" fmla="*/ 34 w 439"/>
              <a:gd name="T47" fmla="*/ 464 h 476"/>
              <a:gd name="T48" fmla="*/ 9 w 439"/>
              <a:gd name="T49" fmla="*/ 446 h 476"/>
              <a:gd name="T50" fmla="*/ 0 w 439"/>
              <a:gd name="T51" fmla="*/ 421 h 476"/>
              <a:gd name="T52" fmla="*/ 9 w 439"/>
              <a:gd name="T53" fmla="*/ 396 h 476"/>
              <a:gd name="T54" fmla="*/ 34 w 439"/>
              <a:gd name="T55" fmla="*/ 378 h 476"/>
              <a:gd name="T56" fmla="*/ 64 w 439"/>
              <a:gd name="T57" fmla="*/ 369 h 476"/>
              <a:gd name="T58" fmla="*/ 91 w 439"/>
              <a:gd name="T59" fmla="*/ 366 h 476"/>
              <a:gd name="T60" fmla="*/ 146 w 439"/>
              <a:gd name="T61" fmla="*/ 377 h 476"/>
              <a:gd name="T62" fmla="*/ 146 w 439"/>
              <a:gd name="T63" fmla="*/ 101 h 476"/>
              <a:gd name="T64" fmla="*/ 151 w 439"/>
              <a:gd name="T65" fmla="*/ 85 h 476"/>
              <a:gd name="T66" fmla="*/ 165 w 439"/>
              <a:gd name="T67" fmla="*/ 75 h 476"/>
              <a:gd name="T68" fmla="*/ 403 w 439"/>
              <a:gd name="T69" fmla="*/ 2 h 476"/>
              <a:gd name="T70" fmla="*/ 411 w 439"/>
              <a:gd name="T71" fmla="*/ 0 h 476"/>
              <a:gd name="T72" fmla="*/ 431 w 439"/>
              <a:gd name="T73" fmla="*/ 8 h 476"/>
              <a:gd name="T74" fmla="*/ 439 w 439"/>
              <a:gd name="T75" fmla="*/ 28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9" h="476">
                <a:moveTo>
                  <a:pt x="439" y="28"/>
                </a:moveTo>
                <a:cubicBezTo>
                  <a:pt x="439" y="348"/>
                  <a:pt x="439" y="348"/>
                  <a:pt x="439" y="348"/>
                </a:cubicBezTo>
                <a:cubicBezTo>
                  <a:pt x="439" y="357"/>
                  <a:pt x="435" y="366"/>
                  <a:pt x="429" y="373"/>
                </a:cubicBezTo>
                <a:cubicBezTo>
                  <a:pt x="422" y="381"/>
                  <a:pt x="414" y="387"/>
                  <a:pt x="404" y="391"/>
                </a:cubicBezTo>
                <a:cubicBezTo>
                  <a:pt x="394" y="395"/>
                  <a:pt x="385" y="398"/>
                  <a:pt x="375" y="400"/>
                </a:cubicBezTo>
                <a:cubicBezTo>
                  <a:pt x="365" y="402"/>
                  <a:pt x="356" y="403"/>
                  <a:pt x="347" y="403"/>
                </a:cubicBezTo>
                <a:cubicBezTo>
                  <a:pt x="339" y="403"/>
                  <a:pt x="329" y="402"/>
                  <a:pt x="320" y="400"/>
                </a:cubicBezTo>
                <a:cubicBezTo>
                  <a:pt x="310" y="398"/>
                  <a:pt x="300" y="395"/>
                  <a:pt x="290" y="391"/>
                </a:cubicBezTo>
                <a:cubicBezTo>
                  <a:pt x="280" y="387"/>
                  <a:pt x="272" y="381"/>
                  <a:pt x="265" y="373"/>
                </a:cubicBezTo>
                <a:cubicBezTo>
                  <a:pt x="259" y="366"/>
                  <a:pt x="256" y="357"/>
                  <a:pt x="256" y="348"/>
                </a:cubicBezTo>
                <a:cubicBezTo>
                  <a:pt x="256" y="338"/>
                  <a:pt x="259" y="330"/>
                  <a:pt x="265" y="322"/>
                </a:cubicBezTo>
                <a:cubicBezTo>
                  <a:pt x="272" y="315"/>
                  <a:pt x="280" y="309"/>
                  <a:pt x="290" y="305"/>
                </a:cubicBezTo>
                <a:cubicBezTo>
                  <a:pt x="300" y="301"/>
                  <a:pt x="310" y="298"/>
                  <a:pt x="320" y="296"/>
                </a:cubicBezTo>
                <a:cubicBezTo>
                  <a:pt x="329" y="294"/>
                  <a:pt x="339" y="293"/>
                  <a:pt x="347" y="293"/>
                </a:cubicBezTo>
                <a:cubicBezTo>
                  <a:pt x="367" y="293"/>
                  <a:pt x="385" y="297"/>
                  <a:pt x="402" y="304"/>
                </a:cubicBezTo>
                <a:cubicBezTo>
                  <a:pt x="402" y="151"/>
                  <a:pt x="402" y="151"/>
                  <a:pt x="402" y="151"/>
                </a:cubicBezTo>
                <a:cubicBezTo>
                  <a:pt x="183" y="218"/>
                  <a:pt x="183" y="218"/>
                  <a:pt x="183" y="218"/>
                </a:cubicBezTo>
                <a:cubicBezTo>
                  <a:pt x="183" y="421"/>
                  <a:pt x="183" y="421"/>
                  <a:pt x="183" y="421"/>
                </a:cubicBezTo>
                <a:cubicBezTo>
                  <a:pt x="183" y="431"/>
                  <a:pt x="179" y="439"/>
                  <a:pt x="173" y="446"/>
                </a:cubicBezTo>
                <a:cubicBezTo>
                  <a:pt x="166" y="454"/>
                  <a:pt x="158" y="460"/>
                  <a:pt x="148" y="464"/>
                </a:cubicBezTo>
                <a:cubicBezTo>
                  <a:pt x="138" y="468"/>
                  <a:pt x="129" y="471"/>
                  <a:pt x="119" y="473"/>
                </a:cubicBezTo>
                <a:cubicBezTo>
                  <a:pt x="109" y="475"/>
                  <a:pt x="100" y="476"/>
                  <a:pt x="91" y="476"/>
                </a:cubicBezTo>
                <a:cubicBezTo>
                  <a:pt x="83" y="476"/>
                  <a:pt x="73" y="475"/>
                  <a:pt x="64" y="473"/>
                </a:cubicBezTo>
                <a:cubicBezTo>
                  <a:pt x="54" y="471"/>
                  <a:pt x="44" y="468"/>
                  <a:pt x="34" y="464"/>
                </a:cubicBezTo>
                <a:cubicBezTo>
                  <a:pt x="24" y="460"/>
                  <a:pt x="16" y="454"/>
                  <a:pt x="9" y="446"/>
                </a:cubicBezTo>
                <a:cubicBezTo>
                  <a:pt x="3" y="439"/>
                  <a:pt x="0" y="431"/>
                  <a:pt x="0" y="421"/>
                </a:cubicBezTo>
                <a:cubicBezTo>
                  <a:pt x="0" y="412"/>
                  <a:pt x="3" y="403"/>
                  <a:pt x="9" y="396"/>
                </a:cubicBezTo>
                <a:cubicBezTo>
                  <a:pt x="16" y="388"/>
                  <a:pt x="24" y="382"/>
                  <a:pt x="34" y="378"/>
                </a:cubicBezTo>
                <a:cubicBezTo>
                  <a:pt x="44" y="374"/>
                  <a:pt x="54" y="371"/>
                  <a:pt x="64" y="369"/>
                </a:cubicBezTo>
                <a:cubicBezTo>
                  <a:pt x="73" y="367"/>
                  <a:pt x="83" y="366"/>
                  <a:pt x="91" y="366"/>
                </a:cubicBezTo>
                <a:cubicBezTo>
                  <a:pt x="111" y="366"/>
                  <a:pt x="129" y="370"/>
                  <a:pt x="146" y="377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5"/>
                  <a:pt x="148" y="90"/>
                  <a:pt x="151" y="85"/>
                </a:cubicBezTo>
                <a:cubicBezTo>
                  <a:pt x="155" y="80"/>
                  <a:pt x="160" y="77"/>
                  <a:pt x="165" y="75"/>
                </a:cubicBezTo>
                <a:cubicBezTo>
                  <a:pt x="403" y="2"/>
                  <a:pt x="403" y="2"/>
                  <a:pt x="403" y="2"/>
                </a:cubicBezTo>
                <a:cubicBezTo>
                  <a:pt x="405" y="1"/>
                  <a:pt x="408" y="0"/>
                  <a:pt x="411" y="0"/>
                </a:cubicBezTo>
                <a:cubicBezTo>
                  <a:pt x="419" y="0"/>
                  <a:pt x="425" y="3"/>
                  <a:pt x="431" y="8"/>
                </a:cubicBezTo>
                <a:cubicBezTo>
                  <a:pt x="436" y="14"/>
                  <a:pt x="439" y="20"/>
                  <a:pt x="439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3852198" y="2985626"/>
            <a:ext cx="695616" cy="546145"/>
          </a:xfrm>
          <a:custGeom>
            <a:avLst/>
            <a:gdLst>
              <a:gd name="T0" fmla="*/ 475 w 512"/>
              <a:gd name="T1" fmla="*/ 357 h 402"/>
              <a:gd name="T2" fmla="*/ 475 w 512"/>
              <a:gd name="T3" fmla="*/ 137 h 402"/>
              <a:gd name="T4" fmla="*/ 455 w 512"/>
              <a:gd name="T5" fmla="*/ 156 h 402"/>
              <a:gd name="T6" fmla="*/ 334 w 512"/>
              <a:gd name="T7" fmla="*/ 253 h 402"/>
              <a:gd name="T8" fmla="*/ 310 w 512"/>
              <a:gd name="T9" fmla="*/ 272 h 402"/>
              <a:gd name="T10" fmla="*/ 285 w 512"/>
              <a:gd name="T11" fmla="*/ 286 h 402"/>
              <a:gd name="T12" fmla="*/ 256 w 512"/>
              <a:gd name="T13" fmla="*/ 293 h 402"/>
              <a:gd name="T14" fmla="*/ 255 w 512"/>
              <a:gd name="T15" fmla="*/ 293 h 402"/>
              <a:gd name="T16" fmla="*/ 226 w 512"/>
              <a:gd name="T17" fmla="*/ 286 h 402"/>
              <a:gd name="T18" fmla="*/ 201 w 512"/>
              <a:gd name="T19" fmla="*/ 272 h 402"/>
              <a:gd name="T20" fmla="*/ 178 w 512"/>
              <a:gd name="T21" fmla="*/ 253 h 402"/>
              <a:gd name="T22" fmla="*/ 56 w 512"/>
              <a:gd name="T23" fmla="*/ 156 h 402"/>
              <a:gd name="T24" fmla="*/ 36 w 512"/>
              <a:gd name="T25" fmla="*/ 137 h 402"/>
              <a:gd name="T26" fmla="*/ 36 w 512"/>
              <a:gd name="T27" fmla="*/ 357 h 402"/>
              <a:gd name="T28" fmla="*/ 39 w 512"/>
              <a:gd name="T29" fmla="*/ 363 h 402"/>
              <a:gd name="T30" fmla="*/ 45 w 512"/>
              <a:gd name="T31" fmla="*/ 366 h 402"/>
              <a:gd name="T32" fmla="*/ 466 w 512"/>
              <a:gd name="T33" fmla="*/ 366 h 402"/>
              <a:gd name="T34" fmla="*/ 472 w 512"/>
              <a:gd name="T35" fmla="*/ 363 h 402"/>
              <a:gd name="T36" fmla="*/ 475 w 512"/>
              <a:gd name="T37" fmla="*/ 357 h 402"/>
              <a:gd name="T38" fmla="*/ 475 w 512"/>
              <a:gd name="T39" fmla="*/ 56 h 402"/>
              <a:gd name="T40" fmla="*/ 475 w 512"/>
              <a:gd name="T41" fmla="*/ 49 h 402"/>
              <a:gd name="T42" fmla="*/ 475 w 512"/>
              <a:gd name="T43" fmla="*/ 46 h 402"/>
              <a:gd name="T44" fmla="*/ 474 w 512"/>
              <a:gd name="T45" fmla="*/ 42 h 402"/>
              <a:gd name="T46" fmla="*/ 473 w 512"/>
              <a:gd name="T47" fmla="*/ 39 h 402"/>
              <a:gd name="T48" fmla="*/ 470 w 512"/>
              <a:gd name="T49" fmla="*/ 37 h 402"/>
              <a:gd name="T50" fmla="*/ 466 w 512"/>
              <a:gd name="T51" fmla="*/ 37 h 402"/>
              <a:gd name="T52" fmla="*/ 45 w 512"/>
              <a:gd name="T53" fmla="*/ 37 h 402"/>
              <a:gd name="T54" fmla="*/ 39 w 512"/>
              <a:gd name="T55" fmla="*/ 39 h 402"/>
              <a:gd name="T56" fmla="*/ 36 w 512"/>
              <a:gd name="T57" fmla="*/ 46 h 402"/>
              <a:gd name="T58" fmla="*/ 78 w 512"/>
              <a:gd name="T59" fmla="*/ 127 h 402"/>
              <a:gd name="T60" fmla="*/ 193 w 512"/>
              <a:gd name="T61" fmla="*/ 217 h 402"/>
              <a:gd name="T62" fmla="*/ 203 w 512"/>
              <a:gd name="T63" fmla="*/ 226 h 402"/>
              <a:gd name="T64" fmla="*/ 216 w 512"/>
              <a:gd name="T65" fmla="*/ 237 h 402"/>
              <a:gd name="T66" fmla="*/ 229 w 512"/>
              <a:gd name="T67" fmla="*/ 246 h 402"/>
              <a:gd name="T68" fmla="*/ 243 w 512"/>
              <a:gd name="T69" fmla="*/ 253 h 402"/>
              <a:gd name="T70" fmla="*/ 255 w 512"/>
              <a:gd name="T71" fmla="*/ 256 h 402"/>
              <a:gd name="T72" fmla="*/ 256 w 512"/>
              <a:gd name="T73" fmla="*/ 256 h 402"/>
              <a:gd name="T74" fmla="*/ 268 w 512"/>
              <a:gd name="T75" fmla="*/ 253 h 402"/>
              <a:gd name="T76" fmla="*/ 283 w 512"/>
              <a:gd name="T77" fmla="*/ 246 h 402"/>
              <a:gd name="T78" fmla="*/ 295 w 512"/>
              <a:gd name="T79" fmla="*/ 237 h 402"/>
              <a:gd name="T80" fmla="*/ 309 w 512"/>
              <a:gd name="T81" fmla="*/ 226 h 402"/>
              <a:gd name="T82" fmla="*/ 319 w 512"/>
              <a:gd name="T83" fmla="*/ 217 h 402"/>
              <a:gd name="T84" fmla="*/ 433 w 512"/>
              <a:gd name="T85" fmla="*/ 127 h 402"/>
              <a:gd name="T86" fmla="*/ 462 w 512"/>
              <a:gd name="T87" fmla="*/ 94 h 402"/>
              <a:gd name="T88" fmla="*/ 475 w 512"/>
              <a:gd name="T89" fmla="*/ 56 h 402"/>
              <a:gd name="T90" fmla="*/ 512 w 512"/>
              <a:gd name="T91" fmla="*/ 46 h 402"/>
              <a:gd name="T92" fmla="*/ 512 w 512"/>
              <a:gd name="T93" fmla="*/ 357 h 402"/>
              <a:gd name="T94" fmla="*/ 498 w 512"/>
              <a:gd name="T95" fmla="*/ 389 h 402"/>
              <a:gd name="T96" fmla="*/ 466 w 512"/>
              <a:gd name="T97" fmla="*/ 402 h 402"/>
              <a:gd name="T98" fmla="*/ 45 w 512"/>
              <a:gd name="T99" fmla="*/ 402 h 402"/>
              <a:gd name="T100" fmla="*/ 13 w 512"/>
              <a:gd name="T101" fmla="*/ 389 h 402"/>
              <a:gd name="T102" fmla="*/ 0 w 512"/>
              <a:gd name="T103" fmla="*/ 357 h 402"/>
              <a:gd name="T104" fmla="*/ 0 w 512"/>
              <a:gd name="T105" fmla="*/ 46 h 402"/>
              <a:gd name="T106" fmla="*/ 13 w 512"/>
              <a:gd name="T107" fmla="*/ 13 h 402"/>
              <a:gd name="T108" fmla="*/ 45 w 512"/>
              <a:gd name="T109" fmla="*/ 0 h 402"/>
              <a:gd name="T110" fmla="*/ 466 w 512"/>
              <a:gd name="T111" fmla="*/ 0 h 402"/>
              <a:gd name="T112" fmla="*/ 498 w 512"/>
              <a:gd name="T113" fmla="*/ 13 h 402"/>
              <a:gd name="T114" fmla="*/ 512 w 512"/>
              <a:gd name="T115" fmla="*/ 4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2" h="402">
                <a:moveTo>
                  <a:pt x="475" y="357"/>
                </a:moveTo>
                <a:cubicBezTo>
                  <a:pt x="475" y="137"/>
                  <a:pt x="475" y="137"/>
                  <a:pt x="475" y="137"/>
                </a:cubicBezTo>
                <a:cubicBezTo>
                  <a:pt x="469" y="144"/>
                  <a:pt x="463" y="150"/>
                  <a:pt x="455" y="156"/>
                </a:cubicBezTo>
                <a:cubicBezTo>
                  <a:pt x="404" y="195"/>
                  <a:pt x="364" y="227"/>
                  <a:pt x="334" y="253"/>
                </a:cubicBezTo>
                <a:cubicBezTo>
                  <a:pt x="324" y="261"/>
                  <a:pt x="316" y="267"/>
                  <a:pt x="310" y="272"/>
                </a:cubicBezTo>
                <a:cubicBezTo>
                  <a:pt x="304" y="276"/>
                  <a:pt x="296" y="281"/>
                  <a:pt x="285" y="286"/>
                </a:cubicBezTo>
                <a:cubicBezTo>
                  <a:pt x="275" y="290"/>
                  <a:pt x="265" y="293"/>
                  <a:pt x="256" y="293"/>
                </a:cubicBezTo>
                <a:cubicBezTo>
                  <a:pt x="255" y="293"/>
                  <a:pt x="255" y="293"/>
                  <a:pt x="255" y="293"/>
                </a:cubicBezTo>
                <a:cubicBezTo>
                  <a:pt x="246" y="293"/>
                  <a:pt x="237" y="290"/>
                  <a:pt x="226" y="286"/>
                </a:cubicBezTo>
                <a:cubicBezTo>
                  <a:pt x="216" y="281"/>
                  <a:pt x="208" y="276"/>
                  <a:pt x="201" y="272"/>
                </a:cubicBezTo>
                <a:cubicBezTo>
                  <a:pt x="195" y="267"/>
                  <a:pt x="187" y="261"/>
                  <a:pt x="178" y="253"/>
                </a:cubicBezTo>
                <a:cubicBezTo>
                  <a:pt x="148" y="227"/>
                  <a:pt x="107" y="195"/>
                  <a:pt x="56" y="156"/>
                </a:cubicBezTo>
                <a:cubicBezTo>
                  <a:pt x="49" y="150"/>
                  <a:pt x="42" y="144"/>
                  <a:pt x="36" y="137"/>
                </a:cubicBezTo>
                <a:cubicBezTo>
                  <a:pt x="36" y="357"/>
                  <a:pt x="36" y="357"/>
                  <a:pt x="36" y="357"/>
                </a:cubicBezTo>
                <a:cubicBezTo>
                  <a:pt x="36" y="359"/>
                  <a:pt x="37" y="361"/>
                  <a:pt x="39" y="363"/>
                </a:cubicBezTo>
                <a:cubicBezTo>
                  <a:pt x="41" y="365"/>
                  <a:pt x="43" y="366"/>
                  <a:pt x="45" y="366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69" y="366"/>
                  <a:pt x="471" y="365"/>
                  <a:pt x="472" y="363"/>
                </a:cubicBezTo>
                <a:cubicBezTo>
                  <a:pt x="474" y="361"/>
                  <a:pt x="475" y="359"/>
                  <a:pt x="475" y="357"/>
                </a:cubicBezTo>
                <a:close/>
                <a:moveTo>
                  <a:pt x="475" y="56"/>
                </a:moveTo>
                <a:cubicBezTo>
                  <a:pt x="475" y="49"/>
                  <a:pt x="475" y="49"/>
                  <a:pt x="475" y="49"/>
                </a:cubicBezTo>
                <a:cubicBezTo>
                  <a:pt x="475" y="49"/>
                  <a:pt x="475" y="48"/>
                  <a:pt x="475" y="46"/>
                </a:cubicBezTo>
                <a:cubicBezTo>
                  <a:pt x="475" y="43"/>
                  <a:pt x="475" y="42"/>
                  <a:pt x="474" y="42"/>
                </a:cubicBezTo>
                <a:cubicBezTo>
                  <a:pt x="474" y="42"/>
                  <a:pt x="473" y="41"/>
                  <a:pt x="473" y="39"/>
                </a:cubicBezTo>
                <a:cubicBezTo>
                  <a:pt x="472" y="38"/>
                  <a:pt x="471" y="37"/>
                  <a:pt x="470" y="37"/>
                </a:cubicBezTo>
                <a:cubicBezTo>
                  <a:pt x="469" y="38"/>
                  <a:pt x="468" y="37"/>
                  <a:pt x="466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3" y="37"/>
                  <a:pt x="41" y="38"/>
                  <a:pt x="39" y="39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78"/>
                  <a:pt x="50" y="105"/>
                  <a:pt x="78" y="127"/>
                </a:cubicBezTo>
                <a:cubicBezTo>
                  <a:pt x="115" y="156"/>
                  <a:pt x="153" y="186"/>
                  <a:pt x="193" y="217"/>
                </a:cubicBezTo>
                <a:cubicBezTo>
                  <a:pt x="194" y="218"/>
                  <a:pt x="197" y="221"/>
                  <a:pt x="203" y="226"/>
                </a:cubicBezTo>
                <a:cubicBezTo>
                  <a:pt x="208" y="231"/>
                  <a:pt x="213" y="234"/>
                  <a:pt x="216" y="237"/>
                </a:cubicBezTo>
                <a:cubicBezTo>
                  <a:pt x="219" y="239"/>
                  <a:pt x="224" y="242"/>
                  <a:pt x="229" y="246"/>
                </a:cubicBezTo>
                <a:cubicBezTo>
                  <a:pt x="234" y="249"/>
                  <a:pt x="239" y="252"/>
                  <a:pt x="243" y="253"/>
                </a:cubicBezTo>
                <a:cubicBezTo>
                  <a:pt x="248" y="255"/>
                  <a:pt x="252" y="256"/>
                  <a:pt x="255" y="256"/>
                </a:cubicBezTo>
                <a:cubicBezTo>
                  <a:pt x="256" y="256"/>
                  <a:pt x="256" y="256"/>
                  <a:pt x="256" y="256"/>
                </a:cubicBezTo>
                <a:cubicBezTo>
                  <a:pt x="260" y="256"/>
                  <a:pt x="264" y="255"/>
                  <a:pt x="268" y="253"/>
                </a:cubicBezTo>
                <a:cubicBezTo>
                  <a:pt x="273" y="252"/>
                  <a:pt x="278" y="249"/>
                  <a:pt x="283" y="246"/>
                </a:cubicBezTo>
                <a:cubicBezTo>
                  <a:pt x="288" y="242"/>
                  <a:pt x="292" y="239"/>
                  <a:pt x="295" y="237"/>
                </a:cubicBezTo>
                <a:cubicBezTo>
                  <a:pt x="299" y="234"/>
                  <a:pt x="303" y="231"/>
                  <a:pt x="309" y="226"/>
                </a:cubicBezTo>
                <a:cubicBezTo>
                  <a:pt x="314" y="221"/>
                  <a:pt x="317" y="218"/>
                  <a:pt x="319" y="217"/>
                </a:cubicBezTo>
                <a:cubicBezTo>
                  <a:pt x="358" y="186"/>
                  <a:pt x="396" y="156"/>
                  <a:pt x="433" y="127"/>
                </a:cubicBezTo>
                <a:cubicBezTo>
                  <a:pt x="443" y="119"/>
                  <a:pt x="453" y="108"/>
                  <a:pt x="462" y="94"/>
                </a:cubicBezTo>
                <a:cubicBezTo>
                  <a:pt x="471" y="80"/>
                  <a:pt x="475" y="68"/>
                  <a:pt x="475" y="56"/>
                </a:cubicBezTo>
                <a:close/>
                <a:moveTo>
                  <a:pt x="512" y="46"/>
                </a:moveTo>
                <a:cubicBezTo>
                  <a:pt x="512" y="357"/>
                  <a:pt x="512" y="357"/>
                  <a:pt x="512" y="357"/>
                </a:cubicBezTo>
                <a:cubicBezTo>
                  <a:pt x="512" y="369"/>
                  <a:pt x="507" y="380"/>
                  <a:pt x="498" y="389"/>
                </a:cubicBezTo>
                <a:cubicBezTo>
                  <a:pt x="489" y="398"/>
                  <a:pt x="479" y="402"/>
                  <a:pt x="466" y="402"/>
                </a:cubicBezTo>
                <a:cubicBezTo>
                  <a:pt x="45" y="402"/>
                  <a:pt x="45" y="402"/>
                  <a:pt x="45" y="402"/>
                </a:cubicBezTo>
                <a:cubicBezTo>
                  <a:pt x="33" y="402"/>
                  <a:pt x="22" y="398"/>
                  <a:pt x="13" y="389"/>
                </a:cubicBezTo>
                <a:cubicBezTo>
                  <a:pt x="4" y="380"/>
                  <a:pt x="0" y="369"/>
                  <a:pt x="0" y="35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4" y="22"/>
                  <a:pt x="13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79" y="0"/>
                  <a:pt x="489" y="5"/>
                  <a:pt x="498" y="13"/>
                </a:cubicBezTo>
                <a:cubicBezTo>
                  <a:pt x="507" y="22"/>
                  <a:pt x="512" y="33"/>
                  <a:pt x="512" y="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4721431" y="2935610"/>
            <a:ext cx="695616" cy="596160"/>
          </a:xfrm>
          <a:custGeom>
            <a:avLst/>
            <a:gdLst>
              <a:gd name="T0" fmla="*/ 256 w 512"/>
              <a:gd name="T1" fmla="*/ 439 h 439"/>
              <a:gd name="T2" fmla="*/ 243 w 512"/>
              <a:gd name="T3" fmla="*/ 434 h 439"/>
              <a:gd name="T4" fmla="*/ 65 w 512"/>
              <a:gd name="T5" fmla="*/ 262 h 439"/>
              <a:gd name="T6" fmla="*/ 57 w 512"/>
              <a:gd name="T7" fmla="*/ 255 h 439"/>
              <a:gd name="T8" fmla="*/ 41 w 512"/>
              <a:gd name="T9" fmla="*/ 236 h 439"/>
              <a:gd name="T10" fmla="*/ 22 w 512"/>
              <a:gd name="T11" fmla="*/ 208 h 439"/>
              <a:gd name="T12" fmla="*/ 6 w 512"/>
              <a:gd name="T13" fmla="*/ 174 h 439"/>
              <a:gd name="T14" fmla="*/ 0 w 512"/>
              <a:gd name="T15" fmla="*/ 134 h 439"/>
              <a:gd name="T16" fmla="*/ 36 w 512"/>
              <a:gd name="T17" fmla="*/ 36 h 439"/>
              <a:gd name="T18" fmla="*/ 136 w 512"/>
              <a:gd name="T19" fmla="*/ 0 h 439"/>
              <a:gd name="T20" fmla="*/ 172 w 512"/>
              <a:gd name="T21" fmla="*/ 7 h 439"/>
              <a:gd name="T22" fmla="*/ 207 w 512"/>
              <a:gd name="T23" fmla="*/ 23 h 439"/>
              <a:gd name="T24" fmla="*/ 234 w 512"/>
              <a:gd name="T25" fmla="*/ 43 h 439"/>
              <a:gd name="T26" fmla="*/ 256 w 512"/>
              <a:gd name="T27" fmla="*/ 62 h 439"/>
              <a:gd name="T28" fmla="*/ 277 w 512"/>
              <a:gd name="T29" fmla="*/ 43 h 439"/>
              <a:gd name="T30" fmla="*/ 305 w 512"/>
              <a:gd name="T31" fmla="*/ 23 h 439"/>
              <a:gd name="T32" fmla="*/ 339 w 512"/>
              <a:gd name="T33" fmla="*/ 7 h 439"/>
              <a:gd name="T34" fmla="*/ 375 w 512"/>
              <a:gd name="T35" fmla="*/ 0 h 439"/>
              <a:gd name="T36" fmla="*/ 475 w 512"/>
              <a:gd name="T37" fmla="*/ 36 h 439"/>
              <a:gd name="T38" fmla="*/ 512 w 512"/>
              <a:gd name="T39" fmla="*/ 134 h 439"/>
              <a:gd name="T40" fmla="*/ 446 w 512"/>
              <a:gd name="T41" fmla="*/ 263 h 439"/>
              <a:gd name="T42" fmla="*/ 268 w 512"/>
              <a:gd name="T43" fmla="*/ 434 h 439"/>
              <a:gd name="T44" fmla="*/ 256 w 512"/>
              <a:gd name="T45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2" h="439">
                <a:moveTo>
                  <a:pt x="256" y="439"/>
                </a:moveTo>
                <a:cubicBezTo>
                  <a:pt x="251" y="439"/>
                  <a:pt x="247" y="438"/>
                  <a:pt x="243" y="434"/>
                </a:cubicBezTo>
                <a:cubicBezTo>
                  <a:pt x="65" y="262"/>
                  <a:pt x="65" y="262"/>
                  <a:pt x="65" y="262"/>
                </a:cubicBezTo>
                <a:cubicBezTo>
                  <a:pt x="63" y="261"/>
                  <a:pt x="60" y="258"/>
                  <a:pt x="57" y="255"/>
                </a:cubicBezTo>
                <a:cubicBezTo>
                  <a:pt x="54" y="251"/>
                  <a:pt x="48" y="245"/>
                  <a:pt x="41" y="236"/>
                </a:cubicBezTo>
                <a:cubicBezTo>
                  <a:pt x="34" y="227"/>
                  <a:pt x="27" y="218"/>
                  <a:pt x="22" y="208"/>
                </a:cubicBezTo>
                <a:cubicBezTo>
                  <a:pt x="16" y="199"/>
                  <a:pt x="11" y="187"/>
                  <a:pt x="6" y="174"/>
                </a:cubicBezTo>
                <a:cubicBezTo>
                  <a:pt x="2" y="160"/>
                  <a:pt x="0" y="147"/>
                  <a:pt x="0" y="134"/>
                </a:cubicBezTo>
                <a:cubicBezTo>
                  <a:pt x="0" y="92"/>
                  <a:pt x="12" y="60"/>
                  <a:pt x="36" y="36"/>
                </a:cubicBezTo>
                <a:cubicBezTo>
                  <a:pt x="60" y="12"/>
                  <a:pt x="94" y="0"/>
                  <a:pt x="136" y="0"/>
                </a:cubicBezTo>
                <a:cubicBezTo>
                  <a:pt x="148" y="0"/>
                  <a:pt x="160" y="3"/>
                  <a:pt x="172" y="7"/>
                </a:cubicBezTo>
                <a:cubicBezTo>
                  <a:pt x="185" y="11"/>
                  <a:pt x="196" y="16"/>
                  <a:pt x="207" y="23"/>
                </a:cubicBezTo>
                <a:cubicBezTo>
                  <a:pt x="217" y="30"/>
                  <a:pt x="226" y="37"/>
                  <a:pt x="234" y="43"/>
                </a:cubicBezTo>
                <a:cubicBezTo>
                  <a:pt x="242" y="49"/>
                  <a:pt x="249" y="55"/>
                  <a:pt x="256" y="62"/>
                </a:cubicBezTo>
                <a:cubicBezTo>
                  <a:pt x="263" y="55"/>
                  <a:pt x="270" y="49"/>
                  <a:pt x="277" y="43"/>
                </a:cubicBezTo>
                <a:cubicBezTo>
                  <a:pt x="285" y="37"/>
                  <a:pt x="294" y="30"/>
                  <a:pt x="305" y="23"/>
                </a:cubicBezTo>
                <a:cubicBezTo>
                  <a:pt x="315" y="16"/>
                  <a:pt x="327" y="11"/>
                  <a:pt x="339" y="7"/>
                </a:cubicBezTo>
                <a:cubicBezTo>
                  <a:pt x="351" y="3"/>
                  <a:pt x="363" y="0"/>
                  <a:pt x="375" y="0"/>
                </a:cubicBezTo>
                <a:cubicBezTo>
                  <a:pt x="418" y="0"/>
                  <a:pt x="451" y="12"/>
                  <a:pt x="475" y="36"/>
                </a:cubicBezTo>
                <a:cubicBezTo>
                  <a:pt x="500" y="60"/>
                  <a:pt x="512" y="92"/>
                  <a:pt x="512" y="134"/>
                </a:cubicBezTo>
                <a:cubicBezTo>
                  <a:pt x="512" y="176"/>
                  <a:pt x="490" y="219"/>
                  <a:pt x="446" y="263"/>
                </a:cubicBezTo>
                <a:cubicBezTo>
                  <a:pt x="268" y="434"/>
                  <a:pt x="268" y="434"/>
                  <a:pt x="268" y="434"/>
                </a:cubicBezTo>
                <a:cubicBezTo>
                  <a:pt x="265" y="438"/>
                  <a:pt x="261" y="439"/>
                  <a:pt x="256" y="4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5591239" y="2898817"/>
            <a:ext cx="645026" cy="615707"/>
          </a:xfrm>
          <a:custGeom>
            <a:avLst/>
            <a:gdLst>
              <a:gd name="T0" fmla="*/ 475 w 475"/>
              <a:gd name="T1" fmla="*/ 176 h 453"/>
              <a:gd name="T2" fmla="*/ 468 w 475"/>
              <a:gd name="T3" fmla="*/ 189 h 453"/>
              <a:gd name="T4" fmla="*/ 364 w 475"/>
              <a:gd name="T5" fmla="*/ 291 h 453"/>
              <a:gd name="T6" fmla="*/ 389 w 475"/>
              <a:gd name="T7" fmla="*/ 433 h 453"/>
              <a:gd name="T8" fmla="*/ 389 w 475"/>
              <a:gd name="T9" fmla="*/ 439 h 453"/>
              <a:gd name="T10" fmla="*/ 386 w 475"/>
              <a:gd name="T11" fmla="*/ 449 h 453"/>
              <a:gd name="T12" fmla="*/ 377 w 475"/>
              <a:gd name="T13" fmla="*/ 453 h 453"/>
              <a:gd name="T14" fmla="*/ 366 w 475"/>
              <a:gd name="T15" fmla="*/ 450 h 453"/>
              <a:gd name="T16" fmla="*/ 237 w 475"/>
              <a:gd name="T17" fmla="*/ 383 h 453"/>
              <a:gd name="T18" fmla="*/ 109 w 475"/>
              <a:gd name="T19" fmla="*/ 450 h 453"/>
              <a:gd name="T20" fmla="*/ 98 w 475"/>
              <a:gd name="T21" fmla="*/ 453 h 453"/>
              <a:gd name="T22" fmla="*/ 89 w 475"/>
              <a:gd name="T23" fmla="*/ 449 h 453"/>
              <a:gd name="T24" fmla="*/ 86 w 475"/>
              <a:gd name="T25" fmla="*/ 439 h 453"/>
              <a:gd name="T26" fmla="*/ 86 w 475"/>
              <a:gd name="T27" fmla="*/ 433 h 453"/>
              <a:gd name="T28" fmla="*/ 111 w 475"/>
              <a:gd name="T29" fmla="*/ 291 h 453"/>
              <a:gd name="T30" fmla="*/ 7 w 475"/>
              <a:gd name="T31" fmla="*/ 189 h 453"/>
              <a:gd name="T32" fmla="*/ 0 w 475"/>
              <a:gd name="T33" fmla="*/ 176 h 453"/>
              <a:gd name="T34" fmla="*/ 16 w 475"/>
              <a:gd name="T35" fmla="*/ 163 h 453"/>
              <a:gd name="T36" fmla="*/ 159 w 475"/>
              <a:gd name="T37" fmla="*/ 142 h 453"/>
              <a:gd name="T38" fmla="*/ 223 w 475"/>
              <a:gd name="T39" fmla="*/ 12 h 453"/>
              <a:gd name="T40" fmla="*/ 237 w 475"/>
              <a:gd name="T41" fmla="*/ 0 h 453"/>
              <a:gd name="T42" fmla="*/ 251 w 475"/>
              <a:gd name="T43" fmla="*/ 12 h 453"/>
              <a:gd name="T44" fmla="*/ 316 w 475"/>
              <a:gd name="T45" fmla="*/ 142 h 453"/>
              <a:gd name="T46" fmla="*/ 459 w 475"/>
              <a:gd name="T47" fmla="*/ 163 h 453"/>
              <a:gd name="T48" fmla="*/ 475 w 475"/>
              <a:gd name="T49" fmla="*/ 17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5" h="453">
                <a:moveTo>
                  <a:pt x="475" y="176"/>
                </a:moveTo>
                <a:cubicBezTo>
                  <a:pt x="475" y="180"/>
                  <a:pt x="473" y="185"/>
                  <a:pt x="468" y="189"/>
                </a:cubicBezTo>
                <a:cubicBezTo>
                  <a:pt x="364" y="291"/>
                  <a:pt x="364" y="291"/>
                  <a:pt x="364" y="291"/>
                </a:cubicBezTo>
                <a:cubicBezTo>
                  <a:pt x="389" y="433"/>
                  <a:pt x="389" y="433"/>
                  <a:pt x="389" y="433"/>
                </a:cubicBezTo>
                <a:cubicBezTo>
                  <a:pt x="389" y="435"/>
                  <a:pt x="389" y="437"/>
                  <a:pt x="389" y="439"/>
                </a:cubicBezTo>
                <a:cubicBezTo>
                  <a:pt x="389" y="443"/>
                  <a:pt x="388" y="447"/>
                  <a:pt x="386" y="449"/>
                </a:cubicBezTo>
                <a:cubicBezTo>
                  <a:pt x="384" y="452"/>
                  <a:pt x="381" y="453"/>
                  <a:pt x="377" y="453"/>
                </a:cubicBezTo>
                <a:cubicBezTo>
                  <a:pt x="374" y="453"/>
                  <a:pt x="370" y="452"/>
                  <a:pt x="366" y="450"/>
                </a:cubicBezTo>
                <a:cubicBezTo>
                  <a:pt x="237" y="383"/>
                  <a:pt x="237" y="383"/>
                  <a:pt x="237" y="383"/>
                </a:cubicBezTo>
                <a:cubicBezTo>
                  <a:pt x="109" y="450"/>
                  <a:pt x="109" y="450"/>
                  <a:pt x="109" y="450"/>
                </a:cubicBezTo>
                <a:cubicBezTo>
                  <a:pt x="105" y="452"/>
                  <a:pt x="101" y="453"/>
                  <a:pt x="98" y="453"/>
                </a:cubicBezTo>
                <a:cubicBezTo>
                  <a:pt x="94" y="453"/>
                  <a:pt x="91" y="452"/>
                  <a:pt x="89" y="449"/>
                </a:cubicBezTo>
                <a:cubicBezTo>
                  <a:pt x="87" y="447"/>
                  <a:pt x="86" y="443"/>
                  <a:pt x="86" y="439"/>
                </a:cubicBezTo>
                <a:cubicBezTo>
                  <a:pt x="86" y="438"/>
                  <a:pt x="86" y="436"/>
                  <a:pt x="86" y="433"/>
                </a:cubicBezTo>
                <a:cubicBezTo>
                  <a:pt x="111" y="291"/>
                  <a:pt x="111" y="291"/>
                  <a:pt x="111" y="291"/>
                </a:cubicBezTo>
                <a:cubicBezTo>
                  <a:pt x="7" y="189"/>
                  <a:pt x="7" y="189"/>
                  <a:pt x="7" y="189"/>
                </a:cubicBezTo>
                <a:cubicBezTo>
                  <a:pt x="2" y="184"/>
                  <a:pt x="0" y="180"/>
                  <a:pt x="0" y="176"/>
                </a:cubicBezTo>
                <a:cubicBezTo>
                  <a:pt x="0" y="169"/>
                  <a:pt x="5" y="164"/>
                  <a:pt x="16" y="163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223" y="12"/>
                  <a:pt x="223" y="12"/>
                  <a:pt x="223" y="12"/>
                </a:cubicBezTo>
                <a:cubicBezTo>
                  <a:pt x="227" y="4"/>
                  <a:pt x="232" y="0"/>
                  <a:pt x="237" y="0"/>
                </a:cubicBezTo>
                <a:cubicBezTo>
                  <a:pt x="243" y="0"/>
                  <a:pt x="248" y="4"/>
                  <a:pt x="251" y="12"/>
                </a:cubicBezTo>
                <a:cubicBezTo>
                  <a:pt x="316" y="142"/>
                  <a:pt x="316" y="142"/>
                  <a:pt x="316" y="142"/>
                </a:cubicBezTo>
                <a:cubicBezTo>
                  <a:pt x="459" y="163"/>
                  <a:pt x="459" y="163"/>
                  <a:pt x="459" y="163"/>
                </a:cubicBezTo>
                <a:cubicBezTo>
                  <a:pt x="470" y="164"/>
                  <a:pt x="475" y="169"/>
                  <a:pt x="475" y="1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6460472" y="2935610"/>
            <a:ext cx="546145" cy="596160"/>
          </a:xfrm>
          <a:custGeom>
            <a:avLst/>
            <a:gdLst>
              <a:gd name="T0" fmla="*/ 402 w 402"/>
              <a:gd name="T1" fmla="*/ 365 h 439"/>
              <a:gd name="T2" fmla="*/ 381 w 402"/>
              <a:gd name="T3" fmla="*/ 419 h 439"/>
              <a:gd name="T4" fmla="*/ 326 w 402"/>
              <a:gd name="T5" fmla="*/ 439 h 439"/>
              <a:gd name="T6" fmla="*/ 76 w 402"/>
              <a:gd name="T7" fmla="*/ 439 h 439"/>
              <a:gd name="T8" fmla="*/ 21 w 402"/>
              <a:gd name="T9" fmla="*/ 419 h 439"/>
              <a:gd name="T10" fmla="*/ 0 w 402"/>
              <a:gd name="T11" fmla="*/ 365 h 439"/>
              <a:gd name="T12" fmla="*/ 1 w 402"/>
              <a:gd name="T13" fmla="*/ 336 h 439"/>
              <a:gd name="T14" fmla="*/ 5 w 402"/>
              <a:gd name="T15" fmla="*/ 305 h 439"/>
              <a:gd name="T16" fmla="*/ 12 w 402"/>
              <a:gd name="T17" fmla="*/ 274 h 439"/>
              <a:gd name="T18" fmla="*/ 25 w 402"/>
              <a:gd name="T19" fmla="*/ 246 h 439"/>
              <a:gd name="T20" fmla="*/ 42 w 402"/>
              <a:gd name="T21" fmla="*/ 223 h 439"/>
              <a:gd name="T22" fmla="*/ 67 w 402"/>
              <a:gd name="T23" fmla="*/ 207 h 439"/>
              <a:gd name="T24" fmla="*/ 99 w 402"/>
              <a:gd name="T25" fmla="*/ 202 h 439"/>
              <a:gd name="T26" fmla="*/ 111 w 402"/>
              <a:gd name="T27" fmla="*/ 208 h 439"/>
              <a:gd name="T28" fmla="*/ 132 w 402"/>
              <a:gd name="T29" fmla="*/ 221 h 439"/>
              <a:gd name="T30" fmla="*/ 163 w 402"/>
              <a:gd name="T31" fmla="*/ 235 h 439"/>
              <a:gd name="T32" fmla="*/ 201 w 402"/>
              <a:gd name="T33" fmla="*/ 241 h 439"/>
              <a:gd name="T34" fmla="*/ 239 w 402"/>
              <a:gd name="T35" fmla="*/ 235 h 439"/>
              <a:gd name="T36" fmla="*/ 270 w 402"/>
              <a:gd name="T37" fmla="*/ 221 h 439"/>
              <a:gd name="T38" fmla="*/ 291 w 402"/>
              <a:gd name="T39" fmla="*/ 208 h 439"/>
              <a:gd name="T40" fmla="*/ 303 w 402"/>
              <a:gd name="T41" fmla="*/ 202 h 439"/>
              <a:gd name="T42" fmla="*/ 335 w 402"/>
              <a:gd name="T43" fmla="*/ 207 h 439"/>
              <a:gd name="T44" fmla="*/ 359 w 402"/>
              <a:gd name="T45" fmla="*/ 223 h 439"/>
              <a:gd name="T46" fmla="*/ 377 w 402"/>
              <a:gd name="T47" fmla="*/ 246 h 439"/>
              <a:gd name="T48" fmla="*/ 389 w 402"/>
              <a:gd name="T49" fmla="*/ 274 h 439"/>
              <a:gd name="T50" fmla="*/ 397 w 402"/>
              <a:gd name="T51" fmla="*/ 305 h 439"/>
              <a:gd name="T52" fmla="*/ 401 w 402"/>
              <a:gd name="T53" fmla="*/ 336 h 439"/>
              <a:gd name="T54" fmla="*/ 402 w 402"/>
              <a:gd name="T55" fmla="*/ 365 h 439"/>
              <a:gd name="T56" fmla="*/ 311 w 402"/>
              <a:gd name="T57" fmla="*/ 110 h 439"/>
              <a:gd name="T58" fmla="*/ 278 w 402"/>
              <a:gd name="T59" fmla="*/ 188 h 439"/>
              <a:gd name="T60" fmla="*/ 201 w 402"/>
              <a:gd name="T61" fmla="*/ 220 h 439"/>
              <a:gd name="T62" fmla="*/ 123 w 402"/>
              <a:gd name="T63" fmla="*/ 188 h 439"/>
              <a:gd name="T64" fmla="*/ 91 w 402"/>
              <a:gd name="T65" fmla="*/ 110 h 439"/>
              <a:gd name="T66" fmla="*/ 123 w 402"/>
              <a:gd name="T67" fmla="*/ 33 h 439"/>
              <a:gd name="T68" fmla="*/ 201 w 402"/>
              <a:gd name="T69" fmla="*/ 0 h 439"/>
              <a:gd name="T70" fmla="*/ 278 w 402"/>
              <a:gd name="T71" fmla="*/ 33 h 439"/>
              <a:gd name="T72" fmla="*/ 311 w 402"/>
              <a:gd name="T73" fmla="*/ 1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2" h="439">
                <a:moveTo>
                  <a:pt x="402" y="365"/>
                </a:moveTo>
                <a:cubicBezTo>
                  <a:pt x="402" y="388"/>
                  <a:pt x="395" y="406"/>
                  <a:pt x="381" y="419"/>
                </a:cubicBezTo>
                <a:cubicBezTo>
                  <a:pt x="367" y="433"/>
                  <a:pt x="349" y="439"/>
                  <a:pt x="326" y="439"/>
                </a:cubicBezTo>
                <a:cubicBezTo>
                  <a:pt x="76" y="439"/>
                  <a:pt x="76" y="439"/>
                  <a:pt x="76" y="439"/>
                </a:cubicBezTo>
                <a:cubicBezTo>
                  <a:pt x="53" y="439"/>
                  <a:pt x="35" y="433"/>
                  <a:pt x="21" y="419"/>
                </a:cubicBezTo>
                <a:cubicBezTo>
                  <a:pt x="7" y="406"/>
                  <a:pt x="0" y="388"/>
                  <a:pt x="0" y="365"/>
                </a:cubicBezTo>
                <a:cubicBezTo>
                  <a:pt x="0" y="355"/>
                  <a:pt x="0" y="345"/>
                  <a:pt x="1" y="336"/>
                </a:cubicBezTo>
                <a:cubicBezTo>
                  <a:pt x="1" y="326"/>
                  <a:pt x="3" y="316"/>
                  <a:pt x="5" y="305"/>
                </a:cubicBezTo>
                <a:cubicBezTo>
                  <a:pt x="7" y="293"/>
                  <a:pt x="9" y="283"/>
                  <a:pt x="12" y="274"/>
                </a:cubicBezTo>
                <a:cubicBezTo>
                  <a:pt x="15" y="264"/>
                  <a:pt x="19" y="255"/>
                  <a:pt x="25" y="246"/>
                </a:cubicBezTo>
                <a:cubicBezTo>
                  <a:pt x="30" y="237"/>
                  <a:pt x="36" y="229"/>
                  <a:pt x="42" y="223"/>
                </a:cubicBezTo>
                <a:cubicBezTo>
                  <a:pt x="49" y="216"/>
                  <a:pt x="57" y="211"/>
                  <a:pt x="67" y="207"/>
                </a:cubicBezTo>
                <a:cubicBezTo>
                  <a:pt x="76" y="204"/>
                  <a:pt x="87" y="202"/>
                  <a:pt x="99" y="202"/>
                </a:cubicBezTo>
                <a:cubicBezTo>
                  <a:pt x="100" y="202"/>
                  <a:pt x="104" y="204"/>
                  <a:pt x="111" y="208"/>
                </a:cubicBezTo>
                <a:cubicBezTo>
                  <a:pt x="117" y="212"/>
                  <a:pt x="124" y="216"/>
                  <a:pt x="132" y="221"/>
                </a:cubicBezTo>
                <a:cubicBezTo>
                  <a:pt x="140" y="227"/>
                  <a:pt x="150" y="231"/>
                  <a:pt x="163" y="235"/>
                </a:cubicBezTo>
                <a:cubicBezTo>
                  <a:pt x="175" y="239"/>
                  <a:pt x="188" y="241"/>
                  <a:pt x="201" y="241"/>
                </a:cubicBezTo>
                <a:cubicBezTo>
                  <a:pt x="214" y="241"/>
                  <a:pt x="226" y="239"/>
                  <a:pt x="239" y="235"/>
                </a:cubicBezTo>
                <a:cubicBezTo>
                  <a:pt x="252" y="231"/>
                  <a:pt x="262" y="227"/>
                  <a:pt x="270" y="221"/>
                </a:cubicBezTo>
                <a:cubicBezTo>
                  <a:pt x="278" y="216"/>
                  <a:pt x="285" y="212"/>
                  <a:pt x="291" y="208"/>
                </a:cubicBezTo>
                <a:cubicBezTo>
                  <a:pt x="297" y="204"/>
                  <a:pt x="301" y="202"/>
                  <a:pt x="303" y="202"/>
                </a:cubicBezTo>
                <a:cubicBezTo>
                  <a:pt x="315" y="202"/>
                  <a:pt x="325" y="204"/>
                  <a:pt x="335" y="207"/>
                </a:cubicBezTo>
                <a:cubicBezTo>
                  <a:pt x="345" y="211"/>
                  <a:pt x="353" y="216"/>
                  <a:pt x="359" y="223"/>
                </a:cubicBezTo>
                <a:cubicBezTo>
                  <a:pt x="366" y="229"/>
                  <a:pt x="372" y="237"/>
                  <a:pt x="377" y="246"/>
                </a:cubicBezTo>
                <a:cubicBezTo>
                  <a:pt x="382" y="255"/>
                  <a:pt x="386" y="264"/>
                  <a:pt x="389" y="274"/>
                </a:cubicBezTo>
                <a:cubicBezTo>
                  <a:pt x="393" y="283"/>
                  <a:pt x="395" y="293"/>
                  <a:pt x="397" y="305"/>
                </a:cubicBezTo>
                <a:cubicBezTo>
                  <a:pt x="399" y="316"/>
                  <a:pt x="400" y="326"/>
                  <a:pt x="401" y="336"/>
                </a:cubicBezTo>
                <a:cubicBezTo>
                  <a:pt x="402" y="345"/>
                  <a:pt x="402" y="355"/>
                  <a:pt x="402" y="365"/>
                </a:cubicBezTo>
                <a:close/>
                <a:moveTo>
                  <a:pt x="311" y="110"/>
                </a:moveTo>
                <a:cubicBezTo>
                  <a:pt x="311" y="140"/>
                  <a:pt x="300" y="166"/>
                  <a:pt x="278" y="188"/>
                </a:cubicBezTo>
                <a:cubicBezTo>
                  <a:pt x="257" y="209"/>
                  <a:pt x="231" y="220"/>
                  <a:pt x="201" y="220"/>
                </a:cubicBezTo>
                <a:cubicBezTo>
                  <a:pt x="171" y="220"/>
                  <a:pt x="145" y="209"/>
                  <a:pt x="123" y="188"/>
                </a:cubicBezTo>
                <a:cubicBezTo>
                  <a:pt x="102" y="166"/>
                  <a:pt x="91" y="140"/>
                  <a:pt x="91" y="110"/>
                </a:cubicBezTo>
                <a:cubicBezTo>
                  <a:pt x="91" y="80"/>
                  <a:pt x="102" y="54"/>
                  <a:pt x="123" y="33"/>
                </a:cubicBezTo>
                <a:cubicBezTo>
                  <a:pt x="145" y="11"/>
                  <a:pt x="171" y="0"/>
                  <a:pt x="201" y="0"/>
                </a:cubicBezTo>
                <a:cubicBezTo>
                  <a:pt x="231" y="0"/>
                  <a:pt x="257" y="11"/>
                  <a:pt x="278" y="33"/>
                </a:cubicBezTo>
                <a:cubicBezTo>
                  <a:pt x="300" y="54"/>
                  <a:pt x="311" y="80"/>
                  <a:pt x="311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7339477" y="2984476"/>
            <a:ext cx="626630" cy="498429"/>
          </a:xfrm>
          <a:custGeom>
            <a:avLst/>
            <a:gdLst>
              <a:gd name="T0" fmla="*/ 395 w 461"/>
              <a:gd name="T1" fmla="*/ 211 h 367"/>
              <a:gd name="T2" fmla="*/ 395 w 461"/>
              <a:gd name="T3" fmla="*/ 348 h 367"/>
              <a:gd name="T4" fmla="*/ 390 w 461"/>
              <a:gd name="T5" fmla="*/ 361 h 367"/>
              <a:gd name="T6" fmla="*/ 377 w 461"/>
              <a:gd name="T7" fmla="*/ 367 h 367"/>
              <a:gd name="T8" fmla="*/ 267 w 461"/>
              <a:gd name="T9" fmla="*/ 367 h 367"/>
              <a:gd name="T10" fmla="*/ 267 w 461"/>
              <a:gd name="T11" fmla="*/ 257 h 367"/>
              <a:gd name="T12" fmla="*/ 194 w 461"/>
              <a:gd name="T13" fmla="*/ 257 h 367"/>
              <a:gd name="T14" fmla="*/ 194 w 461"/>
              <a:gd name="T15" fmla="*/ 367 h 367"/>
              <a:gd name="T16" fmla="*/ 84 w 461"/>
              <a:gd name="T17" fmla="*/ 367 h 367"/>
              <a:gd name="T18" fmla="*/ 71 w 461"/>
              <a:gd name="T19" fmla="*/ 361 h 367"/>
              <a:gd name="T20" fmla="*/ 66 w 461"/>
              <a:gd name="T21" fmla="*/ 348 h 367"/>
              <a:gd name="T22" fmla="*/ 66 w 461"/>
              <a:gd name="T23" fmla="*/ 211 h 367"/>
              <a:gd name="T24" fmla="*/ 66 w 461"/>
              <a:gd name="T25" fmla="*/ 210 h 367"/>
              <a:gd name="T26" fmla="*/ 66 w 461"/>
              <a:gd name="T27" fmla="*/ 210 h 367"/>
              <a:gd name="T28" fmla="*/ 230 w 461"/>
              <a:gd name="T29" fmla="*/ 74 h 367"/>
              <a:gd name="T30" fmla="*/ 395 w 461"/>
              <a:gd name="T31" fmla="*/ 210 h 367"/>
              <a:gd name="T32" fmla="*/ 395 w 461"/>
              <a:gd name="T33" fmla="*/ 211 h 367"/>
              <a:gd name="T34" fmla="*/ 459 w 461"/>
              <a:gd name="T35" fmla="*/ 192 h 367"/>
              <a:gd name="T36" fmla="*/ 441 w 461"/>
              <a:gd name="T37" fmla="*/ 213 h 367"/>
              <a:gd name="T38" fmla="*/ 435 w 461"/>
              <a:gd name="T39" fmla="*/ 216 h 367"/>
              <a:gd name="T40" fmla="*/ 434 w 461"/>
              <a:gd name="T41" fmla="*/ 216 h 367"/>
              <a:gd name="T42" fmla="*/ 428 w 461"/>
              <a:gd name="T43" fmla="*/ 214 h 367"/>
              <a:gd name="T44" fmla="*/ 230 w 461"/>
              <a:gd name="T45" fmla="*/ 49 h 367"/>
              <a:gd name="T46" fmla="*/ 33 w 461"/>
              <a:gd name="T47" fmla="*/ 214 h 367"/>
              <a:gd name="T48" fmla="*/ 26 w 461"/>
              <a:gd name="T49" fmla="*/ 216 h 367"/>
              <a:gd name="T50" fmla="*/ 20 w 461"/>
              <a:gd name="T51" fmla="*/ 213 h 367"/>
              <a:gd name="T52" fmla="*/ 2 w 461"/>
              <a:gd name="T53" fmla="*/ 192 h 367"/>
              <a:gd name="T54" fmla="*/ 0 w 461"/>
              <a:gd name="T55" fmla="*/ 185 h 367"/>
              <a:gd name="T56" fmla="*/ 3 w 461"/>
              <a:gd name="T57" fmla="*/ 179 h 367"/>
              <a:gd name="T58" fmla="*/ 209 w 461"/>
              <a:gd name="T59" fmla="*/ 8 h 367"/>
              <a:gd name="T60" fmla="*/ 230 w 461"/>
              <a:gd name="T61" fmla="*/ 0 h 367"/>
              <a:gd name="T62" fmla="*/ 252 w 461"/>
              <a:gd name="T63" fmla="*/ 8 h 367"/>
              <a:gd name="T64" fmla="*/ 322 w 461"/>
              <a:gd name="T65" fmla="*/ 66 h 367"/>
              <a:gd name="T66" fmla="*/ 322 w 461"/>
              <a:gd name="T67" fmla="*/ 10 h 367"/>
              <a:gd name="T68" fmla="*/ 324 w 461"/>
              <a:gd name="T69" fmla="*/ 4 h 367"/>
              <a:gd name="T70" fmla="*/ 331 w 461"/>
              <a:gd name="T71" fmla="*/ 1 h 367"/>
              <a:gd name="T72" fmla="*/ 386 w 461"/>
              <a:gd name="T73" fmla="*/ 1 h 367"/>
              <a:gd name="T74" fmla="*/ 392 w 461"/>
              <a:gd name="T75" fmla="*/ 4 h 367"/>
              <a:gd name="T76" fmla="*/ 395 w 461"/>
              <a:gd name="T77" fmla="*/ 10 h 367"/>
              <a:gd name="T78" fmla="*/ 395 w 461"/>
              <a:gd name="T79" fmla="*/ 127 h 367"/>
              <a:gd name="T80" fmla="*/ 458 w 461"/>
              <a:gd name="T81" fmla="*/ 179 h 367"/>
              <a:gd name="T82" fmla="*/ 461 w 461"/>
              <a:gd name="T83" fmla="*/ 185 h 367"/>
              <a:gd name="T84" fmla="*/ 459 w 461"/>
              <a:gd name="T85" fmla="*/ 192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1" h="367">
                <a:moveTo>
                  <a:pt x="395" y="211"/>
                </a:moveTo>
                <a:cubicBezTo>
                  <a:pt x="395" y="348"/>
                  <a:pt x="395" y="348"/>
                  <a:pt x="395" y="348"/>
                </a:cubicBezTo>
                <a:cubicBezTo>
                  <a:pt x="395" y="353"/>
                  <a:pt x="393" y="358"/>
                  <a:pt x="390" y="361"/>
                </a:cubicBezTo>
                <a:cubicBezTo>
                  <a:pt x="386" y="365"/>
                  <a:pt x="382" y="367"/>
                  <a:pt x="377" y="367"/>
                </a:cubicBezTo>
                <a:cubicBezTo>
                  <a:pt x="267" y="367"/>
                  <a:pt x="267" y="367"/>
                  <a:pt x="267" y="367"/>
                </a:cubicBezTo>
                <a:cubicBezTo>
                  <a:pt x="267" y="257"/>
                  <a:pt x="267" y="257"/>
                  <a:pt x="267" y="257"/>
                </a:cubicBezTo>
                <a:cubicBezTo>
                  <a:pt x="194" y="257"/>
                  <a:pt x="194" y="257"/>
                  <a:pt x="194" y="257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84" y="367"/>
                  <a:pt x="84" y="367"/>
                  <a:pt x="84" y="367"/>
                </a:cubicBezTo>
                <a:cubicBezTo>
                  <a:pt x="79" y="367"/>
                  <a:pt x="75" y="365"/>
                  <a:pt x="71" y="361"/>
                </a:cubicBezTo>
                <a:cubicBezTo>
                  <a:pt x="68" y="358"/>
                  <a:pt x="66" y="353"/>
                  <a:pt x="66" y="348"/>
                </a:cubicBezTo>
                <a:cubicBezTo>
                  <a:pt x="66" y="211"/>
                  <a:pt x="66" y="211"/>
                  <a:pt x="66" y="211"/>
                </a:cubicBezTo>
                <a:cubicBezTo>
                  <a:pt x="66" y="211"/>
                  <a:pt x="66" y="211"/>
                  <a:pt x="66" y="210"/>
                </a:cubicBezTo>
                <a:cubicBezTo>
                  <a:pt x="66" y="210"/>
                  <a:pt x="66" y="210"/>
                  <a:pt x="66" y="210"/>
                </a:cubicBezTo>
                <a:cubicBezTo>
                  <a:pt x="230" y="74"/>
                  <a:pt x="230" y="74"/>
                  <a:pt x="230" y="74"/>
                </a:cubicBezTo>
                <a:cubicBezTo>
                  <a:pt x="395" y="210"/>
                  <a:pt x="395" y="210"/>
                  <a:pt x="395" y="210"/>
                </a:cubicBezTo>
                <a:cubicBezTo>
                  <a:pt x="395" y="210"/>
                  <a:pt x="395" y="211"/>
                  <a:pt x="395" y="211"/>
                </a:cubicBezTo>
                <a:close/>
                <a:moveTo>
                  <a:pt x="459" y="192"/>
                </a:moveTo>
                <a:cubicBezTo>
                  <a:pt x="441" y="213"/>
                  <a:pt x="441" y="213"/>
                  <a:pt x="441" y="213"/>
                </a:cubicBezTo>
                <a:cubicBezTo>
                  <a:pt x="440" y="214"/>
                  <a:pt x="438" y="216"/>
                  <a:pt x="435" y="216"/>
                </a:cubicBezTo>
                <a:cubicBezTo>
                  <a:pt x="434" y="216"/>
                  <a:pt x="434" y="216"/>
                  <a:pt x="434" y="216"/>
                </a:cubicBezTo>
                <a:cubicBezTo>
                  <a:pt x="432" y="216"/>
                  <a:pt x="430" y="215"/>
                  <a:pt x="428" y="214"/>
                </a:cubicBezTo>
                <a:cubicBezTo>
                  <a:pt x="230" y="49"/>
                  <a:pt x="230" y="49"/>
                  <a:pt x="230" y="49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30" y="215"/>
                  <a:pt x="28" y="216"/>
                  <a:pt x="26" y="216"/>
                </a:cubicBezTo>
                <a:cubicBezTo>
                  <a:pt x="23" y="216"/>
                  <a:pt x="21" y="214"/>
                  <a:pt x="20" y="213"/>
                </a:cubicBezTo>
                <a:cubicBezTo>
                  <a:pt x="2" y="192"/>
                  <a:pt x="2" y="192"/>
                  <a:pt x="2" y="192"/>
                </a:cubicBezTo>
                <a:cubicBezTo>
                  <a:pt x="1" y="190"/>
                  <a:pt x="0" y="187"/>
                  <a:pt x="0" y="185"/>
                </a:cubicBezTo>
                <a:cubicBezTo>
                  <a:pt x="0" y="182"/>
                  <a:pt x="1" y="180"/>
                  <a:pt x="3" y="179"/>
                </a:cubicBezTo>
                <a:cubicBezTo>
                  <a:pt x="209" y="8"/>
                  <a:pt x="209" y="8"/>
                  <a:pt x="209" y="8"/>
                </a:cubicBezTo>
                <a:cubicBezTo>
                  <a:pt x="215" y="3"/>
                  <a:pt x="222" y="0"/>
                  <a:pt x="230" y="0"/>
                </a:cubicBezTo>
                <a:cubicBezTo>
                  <a:pt x="239" y="0"/>
                  <a:pt x="246" y="3"/>
                  <a:pt x="252" y="8"/>
                </a:cubicBezTo>
                <a:cubicBezTo>
                  <a:pt x="322" y="66"/>
                  <a:pt x="322" y="66"/>
                  <a:pt x="322" y="66"/>
                </a:cubicBezTo>
                <a:cubicBezTo>
                  <a:pt x="322" y="10"/>
                  <a:pt x="322" y="10"/>
                  <a:pt x="322" y="10"/>
                </a:cubicBezTo>
                <a:cubicBezTo>
                  <a:pt x="322" y="8"/>
                  <a:pt x="323" y="5"/>
                  <a:pt x="324" y="4"/>
                </a:cubicBezTo>
                <a:cubicBezTo>
                  <a:pt x="326" y="2"/>
                  <a:pt x="328" y="1"/>
                  <a:pt x="331" y="1"/>
                </a:cubicBezTo>
                <a:cubicBezTo>
                  <a:pt x="386" y="1"/>
                  <a:pt x="386" y="1"/>
                  <a:pt x="386" y="1"/>
                </a:cubicBezTo>
                <a:cubicBezTo>
                  <a:pt x="389" y="1"/>
                  <a:pt x="391" y="2"/>
                  <a:pt x="392" y="4"/>
                </a:cubicBezTo>
                <a:cubicBezTo>
                  <a:pt x="394" y="5"/>
                  <a:pt x="395" y="8"/>
                  <a:pt x="395" y="10"/>
                </a:cubicBezTo>
                <a:cubicBezTo>
                  <a:pt x="395" y="127"/>
                  <a:pt x="395" y="127"/>
                  <a:pt x="395" y="127"/>
                </a:cubicBezTo>
                <a:cubicBezTo>
                  <a:pt x="458" y="179"/>
                  <a:pt x="458" y="179"/>
                  <a:pt x="458" y="179"/>
                </a:cubicBezTo>
                <a:cubicBezTo>
                  <a:pt x="460" y="180"/>
                  <a:pt x="461" y="182"/>
                  <a:pt x="461" y="185"/>
                </a:cubicBezTo>
                <a:cubicBezTo>
                  <a:pt x="461" y="187"/>
                  <a:pt x="460" y="190"/>
                  <a:pt x="459" y="1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8199513" y="2935610"/>
            <a:ext cx="596735" cy="596160"/>
          </a:xfrm>
          <a:custGeom>
            <a:avLst/>
            <a:gdLst>
              <a:gd name="T0" fmla="*/ 256 w 439"/>
              <a:gd name="T1" fmla="*/ 119 h 439"/>
              <a:gd name="T2" fmla="*/ 256 w 439"/>
              <a:gd name="T3" fmla="*/ 247 h 439"/>
              <a:gd name="T4" fmla="*/ 253 w 439"/>
              <a:gd name="T5" fmla="*/ 254 h 439"/>
              <a:gd name="T6" fmla="*/ 247 w 439"/>
              <a:gd name="T7" fmla="*/ 256 h 439"/>
              <a:gd name="T8" fmla="*/ 155 w 439"/>
              <a:gd name="T9" fmla="*/ 256 h 439"/>
              <a:gd name="T10" fmla="*/ 149 w 439"/>
              <a:gd name="T11" fmla="*/ 254 h 439"/>
              <a:gd name="T12" fmla="*/ 146 w 439"/>
              <a:gd name="T13" fmla="*/ 247 h 439"/>
              <a:gd name="T14" fmla="*/ 146 w 439"/>
              <a:gd name="T15" fmla="*/ 229 h 439"/>
              <a:gd name="T16" fmla="*/ 149 w 439"/>
              <a:gd name="T17" fmla="*/ 222 h 439"/>
              <a:gd name="T18" fmla="*/ 155 w 439"/>
              <a:gd name="T19" fmla="*/ 220 h 439"/>
              <a:gd name="T20" fmla="*/ 219 w 439"/>
              <a:gd name="T21" fmla="*/ 220 h 439"/>
              <a:gd name="T22" fmla="*/ 219 w 439"/>
              <a:gd name="T23" fmla="*/ 119 h 439"/>
              <a:gd name="T24" fmla="*/ 222 w 439"/>
              <a:gd name="T25" fmla="*/ 113 h 439"/>
              <a:gd name="T26" fmla="*/ 228 w 439"/>
              <a:gd name="T27" fmla="*/ 110 h 439"/>
              <a:gd name="T28" fmla="*/ 247 w 439"/>
              <a:gd name="T29" fmla="*/ 110 h 439"/>
              <a:gd name="T30" fmla="*/ 253 w 439"/>
              <a:gd name="T31" fmla="*/ 113 h 439"/>
              <a:gd name="T32" fmla="*/ 256 w 439"/>
              <a:gd name="T33" fmla="*/ 119 h 439"/>
              <a:gd name="T34" fmla="*/ 375 w 439"/>
              <a:gd name="T35" fmla="*/ 220 h 439"/>
              <a:gd name="T36" fmla="*/ 354 w 439"/>
              <a:gd name="T37" fmla="*/ 142 h 439"/>
              <a:gd name="T38" fmla="*/ 297 w 439"/>
              <a:gd name="T39" fmla="*/ 85 h 439"/>
              <a:gd name="T40" fmla="*/ 219 w 439"/>
              <a:gd name="T41" fmla="*/ 64 h 439"/>
              <a:gd name="T42" fmla="*/ 141 w 439"/>
              <a:gd name="T43" fmla="*/ 85 h 439"/>
              <a:gd name="T44" fmla="*/ 85 w 439"/>
              <a:gd name="T45" fmla="*/ 142 h 439"/>
              <a:gd name="T46" fmla="*/ 64 w 439"/>
              <a:gd name="T47" fmla="*/ 220 h 439"/>
              <a:gd name="T48" fmla="*/ 85 w 439"/>
              <a:gd name="T49" fmla="*/ 298 h 439"/>
              <a:gd name="T50" fmla="*/ 141 w 439"/>
              <a:gd name="T51" fmla="*/ 354 h 439"/>
              <a:gd name="T52" fmla="*/ 219 w 439"/>
              <a:gd name="T53" fmla="*/ 375 h 439"/>
              <a:gd name="T54" fmla="*/ 297 w 439"/>
              <a:gd name="T55" fmla="*/ 354 h 439"/>
              <a:gd name="T56" fmla="*/ 354 w 439"/>
              <a:gd name="T57" fmla="*/ 298 h 439"/>
              <a:gd name="T58" fmla="*/ 375 w 439"/>
              <a:gd name="T59" fmla="*/ 220 h 439"/>
              <a:gd name="T60" fmla="*/ 439 w 439"/>
              <a:gd name="T61" fmla="*/ 220 h 439"/>
              <a:gd name="T62" fmla="*/ 409 w 439"/>
              <a:gd name="T63" fmla="*/ 330 h 439"/>
              <a:gd name="T64" fmla="*/ 329 w 439"/>
              <a:gd name="T65" fmla="*/ 410 h 439"/>
              <a:gd name="T66" fmla="*/ 219 w 439"/>
              <a:gd name="T67" fmla="*/ 439 h 439"/>
              <a:gd name="T68" fmla="*/ 109 w 439"/>
              <a:gd name="T69" fmla="*/ 410 h 439"/>
              <a:gd name="T70" fmla="*/ 29 w 439"/>
              <a:gd name="T71" fmla="*/ 330 h 439"/>
              <a:gd name="T72" fmla="*/ 0 w 439"/>
              <a:gd name="T73" fmla="*/ 220 h 439"/>
              <a:gd name="T74" fmla="*/ 29 w 439"/>
              <a:gd name="T75" fmla="*/ 110 h 439"/>
              <a:gd name="T76" fmla="*/ 109 w 439"/>
              <a:gd name="T77" fmla="*/ 30 h 439"/>
              <a:gd name="T78" fmla="*/ 219 w 439"/>
              <a:gd name="T79" fmla="*/ 0 h 439"/>
              <a:gd name="T80" fmla="*/ 329 w 439"/>
              <a:gd name="T81" fmla="*/ 30 h 439"/>
              <a:gd name="T82" fmla="*/ 409 w 439"/>
              <a:gd name="T83" fmla="*/ 110 h 439"/>
              <a:gd name="T84" fmla="*/ 439 w 439"/>
              <a:gd name="T85" fmla="*/ 22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9" h="439">
                <a:moveTo>
                  <a:pt x="256" y="119"/>
                </a:moveTo>
                <a:cubicBezTo>
                  <a:pt x="256" y="247"/>
                  <a:pt x="256" y="247"/>
                  <a:pt x="256" y="247"/>
                </a:cubicBezTo>
                <a:cubicBezTo>
                  <a:pt x="256" y="250"/>
                  <a:pt x="255" y="252"/>
                  <a:pt x="253" y="254"/>
                </a:cubicBezTo>
                <a:cubicBezTo>
                  <a:pt x="251" y="256"/>
                  <a:pt x="249" y="256"/>
                  <a:pt x="247" y="256"/>
                </a:cubicBezTo>
                <a:cubicBezTo>
                  <a:pt x="155" y="256"/>
                  <a:pt x="155" y="256"/>
                  <a:pt x="155" y="256"/>
                </a:cubicBezTo>
                <a:cubicBezTo>
                  <a:pt x="153" y="256"/>
                  <a:pt x="150" y="256"/>
                  <a:pt x="149" y="254"/>
                </a:cubicBezTo>
                <a:cubicBezTo>
                  <a:pt x="147" y="252"/>
                  <a:pt x="146" y="250"/>
                  <a:pt x="146" y="247"/>
                </a:cubicBezTo>
                <a:cubicBezTo>
                  <a:pt x="146" y="229"/>
                  <a:pt x="146" y="229"/>
                  <a:pt x="146" y="229"/>
                </a:cubicBezTo>
                <a:cubicBezTo>
                  <a:pt x="146" y="226"/>
                  <a:pt x="147" y="224"/>
                  <a:pt x="149" y="222"/>
                </a:cubicBezTo>
                <a:cubicBezTo>
                  <a:pt x="150" y="221"/>
                  <a:pt x="153" y="220"/>
                  <a:pt x="155" y="220"/>
                </a:cubicBezTo>
                <a:cubicBezTo>
                  <a:pt x="219" y="220"/>
                  <a:pt x="219" y="220"/>
                  <a:pt x="219" y="220"/>
                </a:cubicBezTo>
                <a:cubicBezTo>
                  <a:pt x="219" y="119"/>
                  <a:pt x="219" y="119"/>
                  <a:pt x="219" y="119"/>
                </a:cubicBezTo>
                <a:cubicBezTo>
                  <a:pt x="219" y="117"/>
                  <a:pt x="220" y="114"/>
                  <a:pt x="222" y="113"/>
                </a:cubicBezTo>
                <a:cubicBezTo>
                  <a:pt x="223" y="111"/>
                  <a:pt x="226" y="110"/>
                  <a:pt x="228" y="110"/>
                </a:cubicBezTo>
                <a:cubicBezTo>
                  <a:pt x="247" y="110"/>
                  <a:pt x="247" y="110"/>
                  <a:pt x="247" y="110"/>
                </a:cubicBezTo>
                <a:cubicBezTo>
                  <a:pt x="249" y="110"/>
                  <a:pt x="251" y="111"/>
                  <a:pt x="253" y="113"/>
                </a:cubicBezTo>
                <a:cubicBezTo>
                  <a:pt x="255" y="114"/>
                  <a:pt x="256" y="117"/>
                  <a:pt x="256" y="119"/>
                </a:cubicBezTo>
                <a:close/>
                <a:moveTo>
                  <a:pt x="375" y="220"/>
                </a:moveTo>
                <a:cubicBezTo>
                  <a:pt x="375" y="192"/>
                  <a:pt x="368" y="166"/>
                  <a:pt x="354" y="142"/>
                </a:cubicBezTo>
                <a:cubicBezTo>
                  <a:pt x="340" y="118"/>
                  <a:pt x="321" y="99"/>
                  <a:pt x="297" y="85"/>
                </a:cubicBezTo>
                <a:cubicBezTo>
                  <a:pt x="273" y="71"/>
                  <a:pt x="247" y="64"/>
                  <a:pt x="219" y="64"/>
                </a:cubicBezTo>
                <a:cubicBezTo>
                  <a:pt x="191" y="64"/>
                  <a:pt x="165" y="71"/>
                  <a:pt x="141" y="85"/>
                </a:cubicBezTo>
                <a:cubicBezTo>
                  <a:pt x="117" y="99"/>
                  <a:pt x="99" y="118"/>
                  <a:pt x="85" y="142"/>
                </a:cubicBezTo>
                <a:cubicBezTo>
                  <a:pt x="71" y="166"/>
                  <a:pt x="64" y="192"/>
                  <a:pt x="64" y="220"/>
                </a:cubicBezTo>
                <a:cubicBezTo>
                  <a:pt x="64" y="248"/>
                  <a:pt x="71" y="274"/>
                  <a:pt x="85" y="298"/>
                </a:cubicBezTo>
                <a:cubicBezTo>
                  <a:pt x="99" y="322"/>
                  <a:pt x="117" y="341"/>
                  <a:pt x="141" y="354"/>
                </a:cubicBezTo>
                <a:cubicBezTo>
                  <a:pt x="165" y="368"/>
                  <a:pt x="191" y="375"/>
                  <a:pt x="219" y="375"/>
                </a:cubicBezTo>
                <a:cubicBezTo>
                  <a:pt x="247" y="375"/>
                  <a:pt x="273" y="368"/>
                  <a:pt x="297" y="354"/>
                </a:cubicBezTo>
                <a:cubicBezTo>
                  <a:pt x="321" y="341"/>
                  <a:pt x="340" y="322"/>
                  <a:pt x="354" y="298"/>
                </a:cubicBezTo>
                <a:cubicBezTo>
                  <a:pt x="368" y="274"/>
                  <a:pt x="375" y="248"/>
                  <a:pt x="375" y="220"/>
                </a:cubicBezTo>
                <a:close/>
                <a:moveTo>
                  <a:pt x="439" y="220"/>
                </a:moveTo>
                <a:cubicBezTo>
                  <a:pt x="439" y="260"/>
                  <a:pt x="429" y="296"/>
                  <a:pt x="409" y="330"/>
                </a:cubicBezTo>
                <a:cubicBezTo>
                  <a:pt x="390" y="364"/>
                  <a:pt x="363" y="390"/>
                  <a:pt x="329" y="410"/>
                </a:cubicBezTo>
                <a:cubicBezTo>
                  <a:pt x="296" y="430"/>
                  <a:pt x="259" y="439"/>
                  <a:pt x="219" y="439"/>
                </a:cubicBezTo>
                <a:cubicBezTo>
                  <a:pt x="179" y="439"/>
                  <a:pt x="143" y="430"/>
                  <a:pt x="109" y="410"/>
                </a:cubicBezTo>
                <a:cubicBezTo>
                  <a:pt x="75" y="390"/>
                  <a:pt x="49" y="364"/>
                  <a:pt x="29" y="330"/>
                </a:cubicBezTo>
                <a:cubicBezTo>
                  <a:pt x="10" y="296"/>
                  <a:pt x="0" y="260"/>
                  <a:pt x="0" y="220"/>
                </a:cubicBezTo>
                <a:cubicBezTo>
                  <a:pt x="0" y="180"/>
                  <a:pt x="10" y="143"/>
                  <a:pt x="29" y="110"/>
                </a:cubicBezTo>
                <a:cubicBezTo>
                  <a:pt x="49" y="76"/>
                  <a:pt x="75" y="50"/>
                  <a:pt x="109" y="30"/>
                </a:cubicBezTo>
                <a:cubicBezTo>
                  <a:pt x="143" y="10"/>
                  <a:pt x="179" y="0"/>
                  <a:pt x="219" y="0"/>
                </a:cubicBezTo>
                <a:cubicBezTo>
                  <a:pt x="259" y="0"/>
                  <a:pt x="296" y="10"/>
                  <a:pt x="329" y="30"/>
                </a:cubicBezTo>
                <a:cubicBezTo>
                  <a:pt x="363" y="50"/>
                  <a:pt x="390" y="76"/>
                  <a:pt x="409" y="110"/>
                </a:cubicBezTo>
                <a:cubicBezTo>
                  <a:pt x="429" y="143"/>
                  <a:pt x="439" y="180"/>
                  <a:pt x="439" y="2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371242" y="3797369"/>
            <a:ext cx="497279" cy="586962"/>
          </a:xfrm>
          <a:custGeom>
            <a:avLst/>
            <a:gdLst>
              <a:gd name="T0" fmla="*/ 333 w 366"/>
              <a:gd name="T1" fmla="*/ 0 h 432"/>
              <a:gd name="T2" fmla="*/ 345 w 366"/>
              <a:gd name="T3" fmla="*/ 2 h 432"/>
              <a:gd name="T4" fmla="*/ 360 w 366"/>
              <a:gd name="T5" fmla="*/ 14 h 432"/>
              <a:gd name="T6" fmla="*/ 366 w 366"/>
              <a:gd name="T7" fmla="*/ 32 h 432"/>
              <a:gd name="T8" fmla="*/ 366 w 366"/>
              <a:gd name="T9" fmla="*/ 400 h 432"/>
              <a:gd name="T10" fmla="*/ 360 w 366"/>
              <a:gd name="T11" fmla="*/ 418 h 432"/>
              <a:gd name="T12" fmla="*/ 345 w 366"/>
              <a:gd name="T13" fmla="*/ 429 h 432"/>
              <a:gd name="T14" fmla="*/ 333 w 366"/>
              <a:gd name="T15" fmla="*/ 432 h 432"/>
              <a:gd name="T16" fmla="*/ 309 w 366"/>
              <a:gd name="T17" fmla="*/ 422 h 432"/>
              <a:gd name="T18" fmla="*/ 183 w 366"/>
              <a:gd name="T19" fmla="*/ 301 h 432"/>
              <a:gd name="T20" fmla="*/ 57 w 366"/>
              <a:gd name="T21" fmla="*/ 422 h 432"/>
              <a:gd name="T22" fmla="*/ 33 w 366"/>
              <a:gd name="T23" fmla="*/ 432 h 432"/>
              <a:gd name="T24" fmla="*/ 21 w 366"/>
              <a:gd name="T25" fmla="*/ 429 h 432"/>
              <a:gd name="T26" fmla="*/ 6 w 366"/>
              <a:gd name="T27" fmla="*/ 418 h 432"/>
              <a:gd name="T28" fmla="*/ 0 w 366"/>
              <a:gd name="T29" fmla="*/ 400 h 432"/>
              <a:gd name="T30" fmla="*/ 0 w 366"/>
              <a:gd name="T31" fmla="*/ 32 h 432"/>
              <a:gd name="T32" fmla="*/ 6 w 366"/>
              <a:gd name="T33" fmla="*/ 14 h 432"/>
              <a:gd name="T34" fmla="*/ 21 w 366"/>
              <a:gd name="T35" fmla="*/ 2 h 432"/>
              <a:gd name="T36" fmla="*/ 33 w 366"/>
              <a:gd name="T37" fmla="*/ 0 h 432"/>
              <a:gd name="T38" fmla="*/ 333 w 366"/>
              <a:gd name="T3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6" h="432">
                <a:moveTo>
                  <a:pt x="333" y="0"/>
                </a:moveTo>
                <a:cubicBezTo>
                  <a:pt x="337" y="0"/>
                  <a:pt x="341" y="0"/>
                  <a:pt x="345" y="2"/>
                </a:cubicBezTo>
                <a:cubicBezTo>
                  <a:pt x="352" y="5"/>
                  <a:pt x="357" y="9"/>
                  <a:pt x="360" y="14"/>
                </a:cubicBezTo>
                <a:cubicBezTo>
                  <a:pt x="364" y="19"/>
                  <a:pt x="366" y="25"/>
                  <a:pt x="366" y="32"/>
                </a:cubicBezTo>
                <a:cubicBezTo>
                  <a:pt x="366" y="400"/>
                  <a:pt x="366" y="400"/>
                  <a:pt x="366" y="400"/>
                </a:cubicBezTo>
                <a:cubicBezTo>
                  <a:pt x="366" y="406"/>
                  <a:pt x="364" y="412"/>
                  <a:pt x="360" y="418"/>
                </a:cubicBezTo>
                <a:cubicBezTo>
                  <a:pt x="357" y="423"/>
                  <a:pt x="352" y="427"/>
                  <a:pt x="345" y="429"/>
                </a:cubicBezTo>
                <a:cubicBezTo>
                  <a:pt x="342" y="431"/>
                  <a:pt x="338" y="432"/>
                  <a:pt x="333" y="432"/>
                </a:cubicBezTo>
                <a:cubicBezTo>
                  <a:pt x="324" y="432"/>
                  <a:pt x="316" y="429"/>
                  <a:pt x="309" y="422"/>
                </a:cubicBezTo>
                <a:cubicBezTo>
                  <a:pt x="183" y="301"/>
                  <a:pt x="183" y="301"/>
                  <a:pt x="183" y="301"/>
                </a:cubicBezTo>
                <a:cubicBezTo>
                  <a:pt x="57" y="422"/>
                  <a:pt x="57" y="422"/>
                  <a:pt x="57" y="422"/>
                </a:cubicBezTo>
                <a:cubicBezTo>
                  <a:pt x="50" y="429"/>
                  <a:pt x="42" y="432"/>
                  <a:pt x="33" y="432"/>
                </a:cubicBezTo>
                <a:cubicBezTo>
                  <a:pt x="29" y="432"/>
                  <a:pt x="25" y="431"/>
                  <a:pt x="21" y="429"/>
                </a:cubicBezTo>
                <a:cubicBezTo>
                  <a:pt x="15" y="427"/>
                  <a:pt x="10" y="423"/>
                  <a:pt x="6" y="418"/>
                </a:cubicBezTo>
                <a:cubicBezTo>
                  <a:pt x="2" y="412"/>
                  <a:pt x="0" y="406"/>
                  <a:pt x="0" y="40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5"/>
                  <a:pt x="2" y="19"/>
                  <a:pt x="6" y="14"/>
                </a:cubicBezTo>
                <a:cubicBezTo>
                  <a:pt x="10" y="9"/>
                  <a:pt x="15" y="5"/>
                  <a:pt x="21" y="2"/>
                </a:cubicBezTo>
                <a:cubicBezTo>
                  <a:pt x="25" y="0"/>
                  <a:pt x="29" y="0"/>
                  <a:pt x="33" y="0"/>
                </a:cubicBezTo>
                <a:cubicBezTo>
                  <a:pt x="333" y="0"/>
                  <a:pt x="333" y="0"/>
                  <a:pt x="3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240475" y="3797370"/>
            <a:ext cx="398399" cy="595010"/>
          </a:xfrm>
          <a:custGeom>
            <a:avLst/>
            <a:gdLst>
              <a:gd name="T0" fmla="*/ 220 w 293"/>
              <a:gd name="T1" fmla="*/ 146 h 438"/>
              <a:gd name="T2" fmla="*/ 198 w 293"/>
              <a:gd name="T3" fmla="*/ 94 h 438"/>
              <a:gd name="T4" fmla="*/ 147 w 293"/>
              <a:gd name="T5" fmla="*/ 73 h 438"/>
              <a:gd name="T6" fmla="*/ 95 w 293"/>
              <a:gd name="T7" fmla="*/ 94 h 438"/>
              <a:gd name="T8" fmla="*/ 73 w 293"/>
              <a:gd name="T9" fmla="*/ 146 h 438"/>
              <a:gd name="T10" fmla="*/ 95 w 293"/>
              <a:gd name="T11" fmla="*/ 198 h 438"/>
              <a:gd name="T12" fmla="*/ 147 w 293"/>
              <a:gd name="T13" fmla="*/ 219 h 438"/>
              <a:gd name="T14" fmla="*/ 198 w 293"/>
              <a:gd name="T15" fmla="*/ 198 h 438"/>
              <a:gd name="T16" fmla="*/ 220 w 293"/>
              <a:gd name="T17" fmla="*/ 146 h 438"/>
              <a:gd name="T18" fmla="*/ 293 w 293"/>
              <a:gd name="T19" fmla="*/ 146 h 438"/>
              <a:gd name="T20" fmla="*/ 283 w 293"/>
              <a:gd name="T21" fmla="*/ 197 h 438"/>
              <a:gd name="T22" fmla="*/ 179 w 293"/>
              <a:gd name="T23" fmla="*/ 418 h 438"/>
              <a:gd name="T24" fmla="*/ 166 w 293"/>
              <a:gd name="T25" fmla="*/ 433 h 438"/>
              <a:gd name="T26" fmla="*/ 147 w 293"/>
              <a:gd name="T27" fmla="*/ 438 h 438"/>
              <a:gd name="T28" fmla="*/ 127 w 293"/>
              <a:gd name="T29" fmla="*/ 433 h 438"/>
              <a:gd name="T30" fmla="*/ 114 w 293"/>
              <a:gd name="T31" fmla="*/ 418 h 438"/>
              <a:gd name="T32" fmla="*/ 10 w 293"/>
              <a:gd name="T33" fmla="*/ 197 h 438"/>
              <a:gd name="T34" fmla="*/ 0 w 293"/>
              <a:gd name="T35" fmla="*/ 146 h 438"/>
              <a:gd name="T36" fmla="*/ 43 w 293"/>
              <a:gd name="T37" fmla="*/ 42 h 438"/>
              <a:gd name="T38" fmla="*/ 147 w 293"/>
              <a:gd name="T39" fmla="*/ 0 h 438"/>
              <a:gd name="T40" fmla="*/ 250 w 293"/>
              <a:gd name="T41" fmla="*/ 42 h 438"/>
              <a:gd name="T42" fmla="*/ 293 w 293"/>
              <a:gd name="T43" fmla="*/ 14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3" h="438">
                <a:moveTo>
                  <a:pt x="220" y="146"/>
                </a:moveTo>
                <a:cubicBezTo>
                  <a:pt x="220" y="126"/>
                  <a:pt x="213" y="108"/>
                  <a:pt x="198" y="94"/>
                </a:cubicBezTo>
                <a:cubicBezTo>
                  <a:pt x="184" y="80"/>
                  <a:pt x="167" y="73"/>
                  <a:pt x="147" y="73"/>
                </a:cubicBezTo>
                <a:cubicBezTo>
                  <a:pt x="126" y="73"/>
                  <a:pt x="109" y="80"/>
                  <a:pt x="95" y="94"/>
                </a:cubicBezTo>
                <a:cubicBezTo>
                  <a:pt x="81" y="108"/>
                  <a:pt x="73" y="126"/>
                  <a:pt x="73" y="146"/>
                </a:cubicBezTo>
                <a:cubicBezTo>
                  <a:pt x="73" y="166"/>
                  <a:pt x="81" y="183"/>
                  <a:pt x="95" y="198"/>
                </a:cubicBezTo>
                <a:cubicBezTo>
                  <a:pt x="109" y="212"/>
                  <a:pt x="126" y="219"/>
                  <a:pt x="147" y="219"/>
                </a:cubicBezTo>
                <a:cubicBezTo>
                  <a:pt x="167" y="219"/>
                  <a:pt x="184" y="212"/>
                  <a:pt x="198" y="198"/>
                </a:cubicBezTo>
                <a:cubicBezTo>
                  <a:pt x="213" y="183"/>
                  <a:pt x="220" y="166"/>
                  <a:pt x="220" y="146"/>
                </a:cubicBezTo>
                <a:close/>
                <a:moveTo>
                  <a:pt x="293" y="146"/>
                </a:moveTo>
                <a:cubicBezTo>
                  <a:pt x="293" y="167"/>
                  <a:pt x="290" y="184"/>
                  <a:pt x="283" y="197"/>
                </a:cubicBezTo>
                <a:cubicBezTo>
                  <a:pt x="179" y="418"/>
                  <a:pt x="179" y="418"/>
                  <a:pt x="179" y="418"/>
                </a:cubicBezTo>
                <a:cubicBezTo>
                  <a:pt x="176" y="424"/>
                  <a:pt x="172" y="429"/>
                  <a:pt x="166" y="433"/>
                </a:cubicBezTo>
                <a:cubicBezTo>
                  <a:pt x="160" y="437"/>
                  <a:pt x="153" y="438"/>
                  <a:pt x="147" y="438"/>
                </a:cubicBezTo>
                <a:cubicBezTo>
                  <a:pt x="140" y="438"/>
                  <a:pt x="133" y="437"/>
                  <a:pt x="127" y="433"/>
                </a:cubicBezTo>
                <a:cubicBezTo>
                  <a:pt x="121" y="429"/>
                  <a:pt x="117" y="424"/>
                  <a:pt x="114" y="418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3" y="184"/>
                  <a:pt x="0" y="167"/>
                  <a:pt x="0" y="146"/>
                </a:cubicBezTo>
                <a:cubicBezTo>
                  <a:pt x="0" y="105"/>
                  <a:pt x="15" y="71"/>
                  <a:pt x="43" y="42"/>
                </a:cubicBezTo>
                <a:cubicBezTo>
                  <a:pt x="72" y="14"/>
                  <a:pt x="106" y="0"/>
                  <a:pt x="147" y="0"/>
                </a:cubicBezTo>
                <a:cubicBezTo>
                  <a:pt x="187" y="0"/>
                  <a:pt x="221" y="14"/>
                  <a:pt x="250" y="42"/>
                </a:cubicBezTo>
                <a:cubicBezTo>
                  <a:pt x="279" y="71"/>
                  <a:pt x="293" y="105"/>
                  <a:pt x="293" y="1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2110282" y="3746779"/>
            <a:ext cx="646751" cy="696191"/>
          </a:xfrm>
          <a:custGeom>
            <a:avLst/>
            <a:gdLst>
              <a:gd name="T0" fmla="*/ 119 w 476"/>
              <a:gd name="T1" fmla="*/ 475 h 512"/>
              <a:gd name="T2" fmla="*/ 37 w 476"/>
              <a:gd name="T3" fmla="*/ 393 h 512"/>
              <a:gd name="T4" fmla="*/ 137 w 476"/>
              <a:gd name="T5" fmla="*/ 475 h 512"/>
              <a:gd name="T6" fmla="*/ 229 w 476"/>
              <a:gd name="T7" fmla="*/ 393 h 512"/>
              <a:gd name="T8" fmla="*/ 137 w 476"/>
              <a:gd name="T9" fmla="*/ 475 h 512"/>
              <a:gd name="T10" fmla="*/ 119 w 476"/>
              <a:gd name="T11" fmla="*/ 375 h 512"/>
              <a:gd name="T12" fmla="*/ 37 w 476"/>
              <a:gd name="T13" fmla="*/ 283 h 512"/>
              <a:gd name="T14" fmla="*/ 137 w 476"/>
              <a:gd name="T15" fmla="*/ 375 h 512"/>
              <a:gd name="T16" fmla="*/ 229 w 476"/>
              <a:gd name="T17" fmla="*/ 283 h 512"/>
              <a:gd name="T18" fmla="*/ 137 w 476"/>
              <a:gd name="T19" fmla="*/ 375 h 512"/>
              <a:gd name="T20" fmla="*/ 119 w 476"/>
              <a:gd name="T21" fmla="*/ 265 h 512"/>
              <a:gd name="T22" fmla="*/ 37 w 476"/>
              <a:gd name="T23" fmla="*/ 183 h 512"/>
              <a:gd name="T24" fmla="*/ 247 w 476"/>
              <a:gd name="T25" fmla="*/ 475 h 512"/>
              <a:gd name="T26" fmla="*/ 339 w 476"/>
              <a:gd name="T27" fmla="*/ 393 h 512"/>
              <a:gd name="T28" fmla="*/ 247 w 476"/>
              <a:gd name="T29" fmla="*/ 475 h 512"/>
              <a:gd name="T30" fmla="*/ 229 w 476"/>
              <a:gd name="T31" fmla="*/ 265 h 512"/>
              <a:gd name="T32" fmla="*/ 137 w 476"/>
              <a:gd name="T33" fmla="*/ 183 h 512"/>
              <a:gd name="T34" fmla="*/ 357 w 476"/>
              <a:gd name="T35" fmla="*/ 475 h 512"/>
              <a:gd name="T36" fmla="*/ 439 w 476"/>
              <a:gd name="T37" fmla="*/ 393 h 512"/>
              <a:gd name="T38" fmla="*/ 357 w 476"/>
              <a:gd name="T39" fmla="*/ 475 h 512"/>
              <a:gd name="T40" fmla="*/ 339 w 476"/>
              <a:gd name="T41" fmla="*/ 375 h 512"/>
              <a:gd name="T42" fmla="*/ 247 w 476"/>
              <a:gd name="T43" fmla="*/ 283 h 512"/>
              <a:gd name="T44" fmla="*/ 147 w 476"/>
              <a:gd name="T45" fmla="*/ 128 h 512"/>
              <a:gd name="T46" fmla="*/ 144 w 476"/>
              <a:gd name="T47" fmla="*/ 39 h 512"/>
              <a:gd name="T48" fmla="*/ 119 w 476"/>
              <a:gd name="T49" fmla="*/ 37 h 512"/>
              <a:gd name="T50" fmla="*/ 110 w 476"/>
              <a:gd name="T51" fmla="*/ 46 h 512"/>
              <a:gd name="T52" fmla="*/ 113 w 476"/>
              <a:gd name="T53" fmla="*/ 134 h 512"/>
              <a:gd name="T54" fmla="*/ 137 w 476"/>
              <a:gd name="T55" fmla="*/ 137 h 512"/>
              <a:gd name="T56" fmla="*/ 147 w 476"/>
              <a:gd name="T57" fmla="*/ 128 h 512"/>
              <a:gd name="T58" fmla="*/ 439 w 476"/>
              <a:gd name="T59" fmla="*/ 375 h 512"/>
              <a:gd name="T60" fmla="*/ 357 w 476"/>
              <a:gd name="T61" fmla="*/ 283 h 512"/>
              <a:gd name="T62" fmla="*/ 247 w 476"/>
              <a:gd name="T63" fmla="*/ 265 h 512"/>
              <a:gd name="T64" fmla="*/ 339 w 476"/>
              <a:gd name="T65" fmla="*/ 183 h 512"/>
              <a:gd name="T66" fmla="*/ 247 w 476"/>
              <a:gd name="T67" fmla="*/ 265 h 512"/>
              <a:gd name="T68" fmla="*/ 439 w 476"/>
              <a:gd name="T69" fmla="*/ 265 h 512"/>
              <a:gd name="T70" fmla="*/ 357 w 476"/>
              <a:gd name="T71" fmla="*/ 183 h 512"/>
              <a:gd name="T72" fmla="*/ 366 w 476"/>
              <a:gd name="T73" fmla="*/ 128 h 512"/>
              <a:gd name="T74" fmla="*/ 363 w 476"/>
              <a:gd name="T75" fmla="*/ 39 h 512"/>
              <a:gd name="T76" fmla="*/ 339 w 476"/>
              <a:gd name="T77" fmla="*/ 37 h 512"/>
              <a:gd name="T78" fmla="*/ 329 w 476"/>
              <a:gd name="T79" fmla="*/ 46 h 512"/>
              <a:gd name="T80" fmla="*/ 332 w 476"/>
              <a:gd name="T81" fmla="*/ 134 h 512"/>
              <a:gd name="T82" fmla="*/ 357 w 476"/>
              <a:gd name="T83" fmla="*/ 137 h 512"/>
              <a:gd name="T84" fmla="*/ 366 w 476"/>
              <a:gd name="T85" fmla="*/ 128 h 512"/>
              <a:gd name="T86" fmla="*/ 476 w 476"/>
              <a:gd name="T87" fmla="*/ 475 h 512"/>
              <a:gd name="T88" fmla="*/ 439 w 476"/>
              <a:gd name="T89" fmla="*/ 512 h 512"/>
              <a:gd name="T90" fmla="*/ 11 w 476"/>
              <a:gd name="T91" fmla="*/ 501 h 512"/>
              <a:gd name="T92" fmla="*/ 0 w 476"/>
              <a:gd name="T93" fmla="*/ 110 h 512"/>
              <a:gd name="T94" fmla="*/ 37 w 476"/>
              <a:gd name="T95" fmla="*/ 73 h 512"/>
              <a:gd name="T96" fmla="*/ 73 w 476"/>
              <a:gd name="T97" fmla="*/ 46 h 512"/>
              <a:gd name="T98" fmla="*/ 119 w 476"/>
              <a:gd name="T99" fmla="*/ 0 h 512"/>
              <a:gd name="T100" fmla="*/ 170 w 476"/>
              <a:gd name="T101" fmla="*/ 13 h 512"/>
              <a:gd name="T102" fmla="*/ 183 w 476"/>
              <a:gd name="T103" fmla="*/ 73 h 512"/>
              <a:gd name="T104" fmla="*/ 293 w 476"/>
              <a:gd name="T105" fmla="*/ 46 h 512"/>
              <a:gd name="T106" fmla="*/ 339 w 476"/>
              <a:gd name="T107" fmla="*/ 0 h 512"/>
              <a:gd name="T108" fmla="*/ 389 w 476"/>
              <a:gd name="T109" fmla="*/ 13 h 512"/>
              <a:gd name="T110" fmla="*/ 403 w 476"/>
              <a:gd name="T111" fmla="*/ 73 h 512"/>
              <a:gd name="T112" fmla="*/ 465 w 476"/>
              <a:gd name="T113" fmla="*/ 8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6" h="512">
                <a:moveTo>
                  <a:pt x="37" y="475"/>
                </a:moveTo>
                <a:cubicBezTo>
                  <a:pt x="119" y="475"/>
                  <a:pt x="119" y="475"/>
                  <a:pt x="119" y="475"/>
                </a:cubicBezTo>
                <a:cubicBezTo>
                  <a:pt x="119" y="393"/>
                  <a:pt x="119" y="393"/>
                  <a:pt x="119" y="393"/>
                </a:cubicBezTo>
                <a:cubicBezTo>
                  <a:pt x="37" y="393"/>
                  <a:pt x="37" y="393"/>
                  <a:pt x="37" y="393"/>
                </a:cubicBezTo>
                <a:lnTo>
                  <a:pt x="37" y="475"/>
                </a:lnTo>
                <a:close/>
                <a:moveTo>
                  <a:pt x="137" y="475"/>
                </a:moveTo>
                <a:cubicBezTo>
                  <a:pt x="229" y="475"/>
                  <a:pt x="229" y="475"/>
                  <a:pt x="229" y="475"/>
                </a:cubicBezTo>
                <a:cubicBezTo>
                  <a:pt x="229" y="393"/>
                  <a:pt x="229" y="393"/>
                  <a:pt x="229" y="393"/>
                </a:cubicBezTo>
                <a:cubicBezTo>
                  <a:pt x="137" y="393"/>
                  <a:pt x="137" y="393"/>
                  <a:pt x="137" y="393"/>
                </a:cubicBezTo>
                <a:lnTo>
                  <a:pt x="137" y="475"/>
                </a:lnTo>
                <a:close/>
                <a:moveTo>
                  <a:pt x="37" y="375"/>
                </a:moveTo>
                <a:cubicBezTo>
                  <a:pt x="119" y="375"/>
                  <a:pt x="119" y="375"/>
                  <a:pt x="119" y="375"/>
                </a:cubicBezTo>
                <a:cubicBezTo>
                  <a:pt x="119" y="283"/>
                  <a:pt x="119" y="283"/>
                  <a:pt x="119" y="283"/>
                </a:cubicBezTo>
                <a:cubicBezTo>
                  <a:pt x="37" y="283"/>
                  <a:pt x="37" y="283"/>
                  <a:pt x="37" y="283"/>
                </a:cubicBezTo>
                <a:lnTo>
                  <a:pt x="37" y="375"/>
                </a:lnTo>
                <a:close/>
                <a:moveTo>
                  <a:pt x="137" y="375"/>
                </a:moveTo>
                <a:cubicBezTo>
                  <a:pt x="229" y="375"/>
                  <a:pt x="229" y="375"/>
                  <a:pt x="229" y="375"/>
                </a:cubicBezTo>
                <a:cubicBezTo>
                  <a:pt x="229" y="283"/>
                  <a:pt x="229" y="283"/>
                  <a:pt x="229" y="283"/>
                </a:cubicBezTo>
                <a:cubicBezTo>
                  <a:pt x="137" y="283"/>
                  <a:pt x="137" y="283"/>
                  <a:pt x="137" y="283"/>
                </a:cubicBezTo>
                <a:lnTo>
                  <a:pt x="137" y="375"/>
                </a:lnTo>
                <a:close/>
                <a:moveTo>
                  <a:pt x="37" y="265"/>
                </a:moveTo>
                <a:cubicBezTo>
                  <a:pt x="119" y="265"/>
                  <a:pt x="119" y="265"/>
                  <a:pt x="119" y="265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37" y="183"/>
                  <a:pt x="37" y="183"/>
                  <a:pt x="37" y="183"/>
                </a:cubicBezTo>
                <a:lnTo>
                  <a:pt x="37" y="265"/>
                </a:lnTo>
                <a:close/>
                <a:moveTo>
                  <a:pt x="247" y="475"/>
                </a:moveTo>
                <a:cubicBezTo>
                  <a:pt x="339" y="475"/>
                  <a:pt x="339" y="475"/>
                  <a:pt x="339" y="475"/>
                </a:cubicBezTo>
                <a:cubicBezTo>
                  <a:pt x="339" y="393"/>
                  <a:pt x="339" y="393"/>
                  <a:pt x="339" y="393"/>
                </a:cubicBezTo>
                <a:cubicBezTo>
                  <a:pt x="247" y="393"/>
                  <a:pt x="247" y="393"/>
                  <a:pt x="247" y="393"/>
                </a:cubicBezTo>
                <a:lnTo>
                  <a:pt x="247" y="475"/>
                </a:lnTo>
                <a:close/>
                <a:moveTo>
                  <a:pt x="137" y="265"/>
                </a:moveTo>
                <a:cubicBezTo>
                  <a:pt x="229" y="265"/>
                  <a:pt x="229" y="265"/>
                  <a:pt x="229" y="265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137" y="183"/>
                  <a:pt x="137" y="183"/>
                  <a:pt x="137" y="183"/>
                </a:cubicBezTo>
                <a:lnTo>
                  <a:pt x="137" y="265"/>
                </a:lnTo>
                <a:close/>
                <a:moveTo>
                  <a:pt x="357" y="475"/>
                </a:moveTo>
                <a:cubicBezTo>
                  <a:pt x="439" y="475"/>
                  <a:pt x="439" y="475"/>
                  <a:pt x="439" y="475"/>
                </a:cubicBezTo>
                <a:cubicBezTo>
                  <a:pt x="439" y="393"/>
                  <a:pt x="439" y="393"/>
                  <a:pt x="439" y="393"/>
                </a:cubicBezTo>
                <a:cubicBezTo>
                  <a:pt x="357" y="393"/>
                  <a:pt x="357" y="393"/>
                  <a:pt x="357" y="393"/>
                </a:cubicBezTo>
                <a:lnTo>
                  <a:pt x="357" y="475"/>
                </a:lnTo>
                <a:close/>
                <a:moveTo>
                  <a:pt x="247" y="375"/>
                </a:moveTo>
                <a:cubicBezTo>
                  <a:pt x="339" y="375"/>
                  <a:pt x="339" y="375"/>
                  <a:pt x="339" y="375"/>
                </a:cubicBezTo>
                <a:cubicBezTo>
                  <a:pt x="339" y="283"/>
                  <a:pt x="339" y="283"/>
                  <a:pt x="339" y="283"/>
                </a:cubicBezTo>
                <a:cubicBezTo>
                  <a:pt x="247" y="283"/>
                  <a:pt x="247" y="283"/>
                  <a:pt x="247" y="283"/>
                </a:cubicBezTo>
                <a:lnTo>
                  <a:pt x="247" y="375"/>
                </a:lnTo>
                <a:close/>
                <a:moveTo>
                  <a:pt x="147" y="128"/>
                </a:moveTo>
                <a:cubicBezTo>
                  <a:pt x="147" y="46"/>
                  <a:pt x="147" y="46"/>
                  <a:pt x="147" y="46"/>
                </a:cubicBezTo>
                <a:cubicBezTo>
                  <a:pt x="147" y="43"/>
                  <a:pt x="146" y="41"/>
                  <a:pt x="144" y="39"/>
                </a:cubicBezTo>
                <a:cubicBezTo>
                  <a:pt x="142" y="37"/>
                  <a:pt x="140" y="37"/>
                  <a:pt x="137" y="37"/>
                </a:cubicBezTo>
                <a:cubicBezTo>
                  <a:pt x="119" y="37"/>
                  <a:pt x="119" y="37"/>
                  <a:pt x="119" y="37"/>
                </a:cubicBezTo>
                <a:cubicBezTo>
                  <a:pt x="117" y="37"/>
                  <a:pt x="115" y="37"/>
                  <a:pt x="113" y="39"/>
                </a:cubicBezTo>
                <a:cubicBezTo>
                  <a:pt x="111" y="41"/>
                  <a:pt x="110" y="43"/>
                  <a:pt x="110" y="46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10" y="130"/>
                  <a:pt x="111" y="133"/>
                  <a:pt x="113" y="134"/>
                </a:cubicBezTo>
                <a:cubicBezTo>
                  <a:pt x="115" y="136"/>
                  <a:pt x="117" y="137"/>
                  <a:pt x="119" y="137"/>
                </a:cubicBezTo>
                <a:cubicBezTo>
                  <a:pt x="137" y="137"/>
                  <a:pt x="137" y="137"/>
                  <a:pt x="137" y="137"/>
                </a:cubicBezTo>
                <a:cubicBezTo>
                  <a:pt x="140" y="137"/>
                  <a:pt x="142" y="136"/>
                  <a:pt x="144" y="134"/>
                </a:cubicBezTo>
                <a:cubicBezTo>
                  <a:pt x="146" y="133"/>
                  <a:pt x="147" y="130"/>
                  <a:pt x="147" y="128"/>
                </a:cubicBezTo>
                <a:close/>
                <a:moveTo>
                  <a:pt x="357" y="375"/>
                </a:moveTo>
                <a:cubicBezTo>
                  <a:pt x="439" y="375"/>
                  <a:pt x="439" y="375"/>
                  <a:pt x="439" y="375"/>
                </a:cubicBezTo>
                <a:cubicBezTo>
                  <a:pt x="439" y="283"/>
                  <a:pt x="439" y="283"/>
                  <a:pt x="439" y="283"/>
                </a:cubicBezTo>
                <a:cubicBezTo>
                  <a:pt x="357" y="283"/>
                  <a:pt x="357" y="283"/>
                  <a:pt x="357" y="283"/>
                </a:cubicBezTo>
                <a:lnTo>
                  <a:pt x="357" y="375"/>
                </a:lnTo>
                <a:close/>
                <a:moveTo>
                  <a:pt x="247" y="265"/>
                </a:moveTo>
                <a:cubicBezTo>
                  <a:pt x="339" y="265"/>
                  <a:pt x="339" y="265"/>
                  <a:pt x="339" y="265"/>
                </a:cubicBezTo>
                <a:cubicBezTo>
                  <a:pt x="339" y="183"/>
                  <a:pt x="339" y="183"/>
                  <a:pt x="339" y="183"/>
                </a:cubicBezTo>
                <a:cubicBezTo>
                  <a:pt x="247" y="183"/>
                  <a:pt x="247" y="183"/>
                  <a:pt x="247" y="183"/>
                </a:cubicBezTo>
                <a:lnTo>
                  <a:pt x="247" y="265"/>
                </a:lnTo>
                <a:close/>
                <a:moveTo>
                  <a:pt x="357" y="265"/>
                </a:moveTo>
                <a:cubicBezTo>
                  <a:pt x="439" y="265"/>
                  <a:pt x="439" y="265"/>
                  <a:pt x="439" y="265"/>
                </a:cubicBezTo>
                <a:cubicBezTo>
                  <a:pt x="439" y="183"/>
                  <a:pt x="439" y="183"/>
                  <a:pt x="439" y="183"/>
                </a:cubicBezTo>
                <a:cubicBezTo>
                  <a:pt x="357" y="183"/>
                  <a:pt x="357" y="183"/>
                  <a:pt x="357" y="183"/>
                </a:cubicBezTo>
                <a:lnTo>
                  <a:pt x="357" y="265"/>
                </a:lnTo>
                <a:close/>
                <a:moveTo>
                  <a:pt x="366" y="128"/>
                </a:moveTo>
                <a:cubicBezTo>
                  <a:pt x="366" y="46"/>
                  <a:pt x="366" y="46"/>
                  <a:pt x="366" y="46"/>
                </a:cubicBezTo>
                <a:cubicBezTo>
                  <a:pt x="366" y="43"/>
                  <a:pt x="365" y="41"/>
                  <a:pt x="363" y="39"/>
                </a:cubicBezTo>
                <a:cubicBezTo>
                  <a:pt x="361" y="37"/>
                  <a:pt x="359" y="37"/>
                  <a:pt x="357" y="37"/>
                </a:cubicBezTo>
                <a:cubicBezTo>
                  <a:pt x="339" y="37"/>
                  <a:pt x="339" y="37"/>
                  <a:pt x="339" y="37"/>
                </a:cubicBezTo>
                <a:cubicBezTo>
                  <a:pt x="336" y="37"/>
                  <a:pt x="334" y="37"/>
                  <a:pt x="332" y="39"/>
                </a:cubicBezTo>
                <a:cubicBezTo>
                  <a:pt x="330" y="41"/>
                  <a:pt x="329" y="43"/>
                  <a:pt x="329" y="46"/>
                </a:cubicBezTo>
                <a:cubicBezTo>
                  <a:pt x="329" y="128"/>
                  <a:pt x="329" y="128"/>
                  <a:pt x="329" y="128"/>
                </a:cubicBezTo>
                <a:cubicBezTo>
                  <a:pt x="329" y="130"/>
                  <a:pt x="330" y="133"/>
                  <a:pt x="332" y="134"/>
                </a:cubicBezTo>
                <a:cubicBezTo>
                  <a:pt x="334" y="136"/>
                  <a:pt x="336" y="137"/>
                  <a:pt x="339" y="137"/>
                </a:cubicBezTo>
                <a:cubicBezTo>
                  <a:pt x="357" y="137"/>
                  <a:pt x="357" y="137"/>
                  <a:pt x="357" y="137"/>
                </a:cubicBezTo>
                <a:cubicBezTo>
                  <a:pt x="359" y="137"/>
                  <a:pt x="361" y="136"/>
                  <a:pt x="363" y="134"/>
                </a:cubicBezTo>
                <a:cubicBezTo>
                  <a:pt x="365" y="133"/>
                  <a:pt x="366" y="130"/>
                  <a:pt x="366" y="128"/>
                </a:cubicBezTo>
                <a:close/>
                <a:moveTo>
                  <a:pt x="476" y="110"/>
                </a:moveTo>
                <a:cubicBezTo>
                  <a:pt x="476" y="475"/>
                  <a:pt x="476" y="475"/>
                  <a:pt x="476" y="475"/>
                </a:cubicBezTo>
                <a:cubicBezTo>
                  <a:pt x="476" y="485"/>
                  <a:pt x="472" y="494"/>
                  <a:pt x="465" y="501"/>
                </a:cubicBezTo>
                <a:cubicBezTo>
                  <a:pt x="458" y="508"/>
                  <a:pt x="449" y="512"/>
                  <a:pt x="439" y="512"/>
                </a:cubicBezTo>
                <a:cubicBezTo>
                  <a:pt x="37" y="512"/>
                  <a:pt x="37" y="512"/>
                  <a:pt x="37" y="512"/>
                </a:cubicBezTo>
                <a:cubicBezTo>
                  <a:pt x="27" y="512"/>
                  <a:pt x="18" y="508"/>
                  <a:pt x="11" y="501"/>
                </a:cubicBezTo>
                <a:cubicBezTo>
                  <a:pt x="4" y="494"/>
                  <a:pt x="0" y="485"/>
                  <a:pt x="0" y="475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0"/>
                  <a:pt x="4" y="91"/>
                  <a:pt x="11" y="84"/>
                </a:cubicBezTo>
                <a:cubicBezTo>
                  <a:pt x="18" y="77"/>
                  <a:pt x="27" y="73"/>
                  <a:pt x="3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33"/>
                  <a:pt x="78" y="22"/>
                  <a:pt x="87" y="13"/>
                </a:cubicBezTo>
                <a:cubicBezTo>
                  <a:pt x="96" y="4"/>
                  <a:pt x="107" y="0"/>
                  <a:pt x="11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50" y="0"/>
                  <a:pt x="161" y="4"/>
                  <a:pt x="170" y="13"/>
                </a:cubicBezTo>
                <a:cubicBezTo>
                  <a:pt x="179" y="22"/>
                  <a:pt x="183" y="33"/>
                  <a:pt x="183" y="46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293" y="73"/>
                  <a:pt x="293" y="73"/>
                  <a:pt x="293" y="73"/>
                </a:cubicBezTo>
                <a:cubicBezTo>
                  <a:pt x="293" y="46"/>
                  <a:pt x="293" y="46"/>
                  <a:pt x="293" y="46"/>
                </a:cubicBezTo>
                <a:cubicBezTo>
                  <a:pt x="293" y="33"/>
                  <a:pt x="297" y="22"/>
                  <a:pt x="306" y="13"/>
                </a:cubicBezTo>
                <a:cubicBezTo>
                  <a:pt x="315" y="4"/>
                  <a:pt x="326" y="0"/>
                  <a:pt x="339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69" y="0"/>
                  <a:pt x="380" y="4"/>
                  <a:pt x="389" y="13"/>
                </a:cubicBezTo>
                <a:cubicBezTo>
                  <a:pt x="398" y="22"/>
                  <a:pt x="403" y="33"/>
                  <a:pt x="403" y="46"/>
                </a:cubicBezTo>
                <a:cubicBezTo>
                  <a:pt x="403" y="73"/>
                  <a:pt x="403" y="73"/>
                  <a:pt x="403" y="73"/>
                </a:cubicBezTo>
                <a:cubicBezTo>
                  <a:pt x="439" y="73"/>
                  <a:pt x="439" y="73"/>
                  <a:pt x="439" y="73"/>
                </a:cubicBezTo>
                <a:cubicBezTo>
                  <a:pt x="449" y="73"/>
                  <a:pt x="458" y="77"/>
                  <a:pt x="465" y="84"/>
                </a:cubicBezTo>
                <a:cubicBezTo>
                  <a:pt x="472" y="91"/>
                  <a:pt x="476" y="100"/>
                  <a:pt x="476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2979516" y="3797370"/>
            <a:ext cx="695616" cy="595010"/>
          </a:xfrm>
          <a:custGeom>
            <a:avLst/>
            <a:gdLst>
              <a:gd name="T0" fmla="*/ 476 w 512"/>
              <a:gd name="T1" fmla="*/ 133 h 438"/>
              <a:gd name="T2" fmla="*/ 470 w 512"/>
              <a:gd name="T3" fmla="*/ 92 h 438"/>
              <a:gd name="T4" fmla="*/ 454 w 512"/>
              <a:gd name="T5" fmla="*/ 64 h 438"/>
              <a:gd name="T6" fmla="*/ 431 w 512"/>
              <a:gd name="T7" fmla="*/ 47 h 438"/>
              <a:gd name="T8" fmla="*/ 404 w 512"/>
              <a:gd name="T9" fmla="*/ 38 h 438"/>
              <a:gd name="T10" fmla="*/ 376 w 512"/>
              <a:gd name="T11" fmla="*/ 36 h 438"/>
              <a:gd name="T12" fmla="*/ 344 w 512"/>
              <a:gd name="T13" fmla="*/ 43 h 438"/>
              <a:gd name="T14" fmla="*/ 312 w 512"/>
              <a:gd name="T15" fmla="*/ 62 h 438"/>
              <a:gd name="T16" fmla="*/ 287 w 512"/>
              <a:gd name="T17" fmla="*/ 82 h 438"/>
              <a:gd name="T18" fmla="*/ 270 w 512"/>
              <a:gd name="T19" fmla="*/ 100 h 438"/>
              <a:gd name="T20" fmla="*/ 256 w 512"/>
              <a:gd name="T21" fmla="*/ 106 h 438"/>
              <a:gd name="T22" fmla="*/ 242 w 512"/>
              <a:gd name="T23" fmla="*/ 100 h 438"/>
              <a:gd name="T24" fmla="*/ 225 w 512"/>
              <a:gd name="T25" fmla="*/ 82 h 438"/>
              <a:gd name="T26" fmla="*/ 200 w 512"/>
              <a:gd name="T27" fmla="*/ 62 h 438"/>
              <a:gd name="T28" fmla="*/ 169 w 512"/>
              <a:gd name="T29" fmla="*/ 43 h 438"/>
              <a:gd name="T30" fmla="*/ 137 w 512"/>
              <a:gd name="T31" fmla="*/ 36 h 438"/>
              <a:gd name="T32" fmla="*/ 109 w 512"/>
              <a:gd name="T33" fmla="*/ 38 h 438"/>
              <a:gd name="T34" fmla="*/ 82 w 512"/>
              <a:gd name="T35" fmla="*/ 47 h 438"/>
              <a:gd name="T36" fmla="*/ 59 w 512"/>
              <a:gd name="T37" fmla="*/ 64 h 438"/>
              <a:gd name="T38" fmla="*/ 43 w 512"/>
              <a:gd name="T39" fmla="*/ 92 h 438"/>
              <a:gd name="T40" fmla="*/ 37 w 512"/>
              <a:gd name="T41" fmla="*/ 133 h 438"/>
              <a:gd name="T42" fmla="*/ 90 w 512"/>
              <a:gd name="T43" fmla="*/ 235 h 438"/>
              <a:gd name="T44" fmla="*/ 256 w 512"/>
              <a:gd name="T45" fmla="*/ 395 h 438"/>
              <a:gd name="T46" fmla="*/ 422 w 512"/>
              <a:gd name="T47" fmla="*/ 235 h 438"/>
              <a:gd name="T48" fmla="*/ 476 w 512"/>
              <a:gd name="T49" fmla="*/ 133 h 438"/>
              <a:gd name="T50" fmla="*/ 512 w 512"/>
              <a:gd name="T51" fmla="*/ 133 h 438"/>
              <a:gd name="T52" fmla="*/ 447 w 512"/>
              <a:gd name="T53" fmla="*/ 262 h 438"/>
              <a:gd name="T54" fmla="*/ 269 w 512"/>
              <a:gd name="T55" fmla="*/ 433 h 438"/>
              <a:gd name="T56" fmla="*/ 256 w 512"/>
              <a:gd name="T57" fmla="*/ 438 h 438"/>
              <a:gd name="T58" fmla="*/ 244 w 512"/>
              <a:gd name="T59" fmla="*/ 433 h 438"/>
              <a:gd name="T60" fmla="*/ 65 w 512"/>
              <a:gd name="T61" fmla="*/ 261 h 438"/>
              <a:gd name="T62" fmla="*/ 58 w 512"/>
              <a:gd name="T63" fmla="*/ 254 h 438"/>
              <a:gd name="T64" fmla="*/ 42 w 512"/>
              <a:gd name="T65" fmla="*/ 235 h 438"/>
              <a:gd name="T66" fmla="*/ 22 w 512"/>
              <a:gd name="T67" fmla="*/ 207 h 438"/>
              <a:gd name="T68" fmla="*/ 7 w 512"/>
              <a:gd name="T69" fmla="*/ 173 h 438"/>
              <a:gd name="T70" fmla="*/ 0 w 512"/>
              <a:gd name="T71" fmla="*/ 133 h 438"/>
              <a:gd name="T72" fmla="*/ 37 w 512"/>
              <a:gd name="T73" fmla="*/ 35 h 438"/>
              <a:gd name="T74" fmla="*/ 137 w 512"/>
              <a:gd name="T75" fmla="*/ 0 h 438"/>
              <a:gd name="T76" fmla="*/ 173 w 512"/>
              <a:gd name="T77" fmla="*/ 6 h 438"/>
              <a:gd name="T78" fmla="*/ 207 w 512"/>
              <a:gd name="T79" fmla="*/ 22 h 438"/>
              <a:gd name="T80" fmla="*/ 235 w 512"/>
              <a:gd name="T81" fmla="*/ 42 h 438"/>
              <a:gd name="T82" fmla="*/ 256 w 512"/>
              <a:gd name="T83" fmla="*/ 61 h 438"/>
              <a:gd name="T84" fmla="*/ 278 w 512"/>
              <a:gd name="T85" fmla="*/ 42 h 438"/>
              <a:gd name="T86" fmla="*/ 305 w 512"/>
              <a:gd name="T87" fmla="*/ 22 h 438"/>
              <a:gd name="T88" fmla="*/ 340 w 512"/>
              <a:gd name="T89" fmla="*/ 6 h 438"/>
              <a:gd name="T90" fmla="*/ 376 w 512"/>
              <a:gd name="T91" fmla="*/ 0 h 438"/>
              <a:gd name="T92" fmla="*/ 476 w 512"/>
              <a:gd name="T93" fmla="*/ 35 h 438"/>
              <a:gd name="T94" fmla="*/ 512 w 512"/>
              <a:gd name="T95" fmla="*/ 13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2" h="438">
                <a:moveTo>
                  <a:pt x="476" y="133"/>
                </a:moveTo>
                <a:cubicBezTo>
                  <a:pt x="476" y="118"/>
                  <a:pt x="474" y="104"/>
                  <a:pt x="470" y="92"/>
                </a:cubicBezTo>
                <a:cubicBezTo>
                  <a:pt x="465" y="81"/>
                  <a:pt x="460" y="71"/>
                  <a:pt x="454" y="64"/>
                </a:cubicBezTo>
                <a:cubicBezTo>
                  <a:pt x="447" y="57"/>
                  <a:pt x="440" y="52"/>
                  <a:pt x="431" y="47"/>
                </a:cubicBezTo>
                <a:cubicBezTo>
                  <a:pt x="421" y="43"/>
                  <a:pt x="412" y="40"/>
                  <a:pt x="404" y="38"/>
                </a:cubicBezTo>
                <a:cubicBezTo>
                  <a:pt x="395" y="37"/>
                  <a:pt x="386" y="36"/>
                  <a:pt x="376" y="36"/>
                </a:cubicBezTo>
                <a:cubicBezTo>
                  <a:pt x="366" y="36"/>
                  <a:pt x="355" y="39"/>
                  <a:pt x="344" y="43"/>
                </a:cubicBezTo>
                <a:cubicBezTo>
                  <a:pt x="332" y="48"/>
                  <a:pt x="322" y="54"/>
                  <a:pt x="312" y="62"/>
                </a:cubicBezTo>
                <a:cubicBezTo>
                  <a:pt x="303" y="69"/>
                  <a:pt x="294" y="76"/>
                  <a:pt x="287" y="82"/>
                </a:cubicBezTo>
                <a:cubicBezTo>
                  <a:pt x="281" y="89"/>
                  <a:pt x="275" y="95"/>
                  <a:pt x="270" y="100"/>
                </a:cubicBezTo>
                <a:cubicBezTo>
                  <a:pt x="267" y="104"/>
                  <a:pt x="262" y="106"/>
                  <a:pt x="256" y="106"/>
                </a:cubicBezTo>
                <a:cubicBezTo>
                  <a:pt x="250" y="106"/>
                  <a:pt x="246" y="104"/>
                  <a:pt x="242" y="100"/>
                </a:cubicBezTo>
                <a:cubicBezTo>
                  <a:pt x="238" y="95"/>
                  <a:pt x="232" y="89"/>
                  <a:pt x="225" y="82"/>
                </a:cubicBezTo>
                <a:cubicBezTo>
                  <a:pt x="218" y="76"/>
                  <a:pt x="210" y="69"/>
                  <a:pt x="200" y="62"/>
                </a:cubicBezTo>
                <a:cubicBezTo>
                  <a:pt x="191" y="54"/>
                  <a:pt x="180" y="48"/>
                  <a:pt x="169" y="43"/>
                </a:cubicBezTo>
                <a:cubicBezTo>
                  <a:pt x="157" y="39"/>
                  <a:pt x="147" y="36"/>
                  <a:pt x="137" y="36"/>
                </a:cubicBezTo>
                <a:cubicBezTo>
                  <a:pt x="127" y="36"/>
                  <a:pt x="118" y="37"/>
                  <a:pt x="109" y="38"/>
                </a:cubicBezTo>
                <a:cubicBezTo>
                  <a:pt x="100" y="40"/>
                  <a:pt x="91" y="43"/>
                  <a:pt x="82" y="47"/>
                </a:cubicBezTo>
                <a:cubicBezTo>
                  <a:pt x="73" y="52"/>
                  <a:pt x="65" y="57"/>
                  <a:pt x="59" y="64"/>
                </a:cubicBezTo>
                <a:cubicBezTo>
                  <a:pt x="52" y="71"/>
                  <a:pt x="47" y="81"/>
                  <a:pt x="43" y="92"/>
                </a:cubicBezTo>
                <a:cubicBezTo>
                  <a:pt x="39" y="104"/>
                  <a:pt x="37" y="118"/>
                  <a:pt x="37" y="133"/>
                </a:cubicBezTo>
                <a:cubicBezTo>
                  <a:pt x="37" y="165"/>
                  <a:pt x="55" y="199"/>
                  <a:pt x="90" y="235"/>
                </a:cubicBezTo>
                <a:cubicBezTo>
                  <a:pt x="256" y="395"/>
                  <a:pt x="256" y="395"/>
                  <a:pt x="256" y="395"/>
                </a:cubicBezTo>
                <a:cubicBezTo>
                  <a:pt x="422" y="235"/>
                  <a:pt x="422" y="235"/>
                  <a:pt x="422" y="235"/>
                </a:cubicBezTo>
                <a:cubicBezTo>
                  <a:pt x="458" y="199"/>
                  <a:pt x="476" y="165"/>
                  <a:pt x="476" y="133"/>
                </a:cubicBezTo>
                <a:close/>
                <a:moveTo>
                  <a:pt x="512" y="133"/>
                </a:moveTo>
                <a:cubicBezTo>
                  <a:pt x="512" y="175"/>
                  <a:pt x="490" y="218"/>
                  <a:pt x="447" y="262"/>
                </a:cubicBezTo>
                <a:cubicBezTo>
                  <a:pt x="269" y="433"/>
                  <a:pt x="269" y="433"/>
                  <a:pt x="269" y="433"/>
                </a:cubicBezTo>
                <a:cubicBezTo>
                  <a:pt x="265" y="437"/>
                  <a:pt x="261" y="438"/>
                  <a:pt x="256" y="438"/>
                </a:cubicBezTo>
                <a:cubicBezTo>
                  <a:pt x="251" y="438"/>
                  <a:pt x="247" y="437"/>
                  <a:pt x="244" y="433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64" y="260"/>
                  <a:pt x="61" y="257"/>
                  <a:pt x="58" y="254"/>
                </a:cubicBezTo>
                <a:cubicBezTo>
                  <a:pt x="54" y="250"/>
                  <a:pt x="49" y="244"/>
                  <a:pt x="42" y="235"/>
                </a:cubicBezTo>
                <a:cubicBezTo>
                  <a:pt x="34" y="226"/>
                  <a:pt x="28" y="217"/>
                  <a:pt x="22" y="207"/>
                </a:cubicBezTo>
                <a:cubicBezTo>
                  <a:pt x="17" y="198"/>
                  <a:pt x="11" y="186"/>
                  <a:pt x="7" y="173"/>
                </a:cubicBezTo>
                <a:cubicBezTo>
                  <a:pt x="3" y="159"/>
                  <a:pt x="0" y="146"/>
                  <a:pt x="0" y="133"/>
                </a:cubicBezTo>
                <a:cubicBezTo>
                  <a:pt x="0" y="91"/>
                  <a:pt x="12" y="59"/>
                  <a:pt x="37" y="35"/>
                </a:cubicBezTo>
                <a:cubicBezTo>
                  <a:pt x="61" y="11"/>
                  <a:pt x="94" y="0"/>
                  <a:pt x="137" y="0"/>
                </a:cubicBezTo>
                <a:cubicBezTo>
                  <a:pt x="149" y="0"/>
                  <a:pt x="161" y="2"/>
                  <a:pt x="173" y="6"/>
                </a:cubicBezTo>
                <a:cubicBezTo>
                  <a:pt x="185" y="10"/>
                  <a:pt x="197" y="15"/>
                  <a:pt x="207" y="22"/>
                </a:cubicBezTo>
                <a:cubicBezTo>
                  <a:pt x="218" y="29"/>
                  <a:pt x="227" y="36"/>
                  <a:pt x="235" y="42"/>
                </a:cubicBezTo>
                <a:cubicBezTo>
                  <a:pt x="242" y="48"/>
                  <a:pt x="249" y="54"/>
                  <a:pt x="256" y="61"/>
                </a:cubicBezTo>
                <a:cubicBezTo>
                  <a:pt x="263" y="54"/>
                  <a:pt x="270" y="48"/>
                  <a:pt x="278" y="42"/>
                </a:cubicBezTo>
                <a:cubicBezTo>
                  <a:pt x="286" y="36"/>
                  <a:pt x="295" y="29"/>
                  <a:pt x="305" y="22"/>
                </a:cubicBezTo>
                <a:cubicBezTo>
                  <a:pt x="316" y="15"/>
                  <a:pt x="327" y="10"/>
                  <a:pt x="340" y="6"/>
                </a:cubicBezTo>
                <a:cubicBezTo>
                  <a:pt x="352" y="2"/>
                  <a:pt x="364" y="0"/>
                  <a:pt x="376" y="0"/>
                </a:cubicBezTo>
                <a:cubicBezTo>
                  <a:pt x="418" y="0"/>
                  <a:pt x="452" y="11"/>
                  <a:pt x="476" y="35"/>
                </a:cubicBezTo>
                <a:cubicBezTo>
                  <a:pt x="500" y="59"/>
                  <a:pt x="512" y="91"/>
                  <a:pt x="512" y="1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3849323" y="3746779"/>
            <a:ext cx="745632" cy="696191"/>
          </a:xfrm>
          <a:custGeom>
            <a:avLst/>
            <a:gdLst>
              <a:gd name="T0" fmla="*/ 94 w 549"/>
              <a:gd name="T1" fmla="*/ 293 h 512"/>
              <a:gd name="T2" fmla="*/ 16 w 549"/>
              <a:gd name="T3" fmla="*/ 281 h 512"/>
              <a:gd name="T4" fmla="*/ 36 w 549"/>
              <a:gd name="T5" fmla="*/ 146 h 512"/>
              <a:gd name="T6" fmla="*/ 76 w 549"/>
              <a:gd name="T7" fmla="*/ 164 h 512"/>
              <a:gd name="T8" fmla="*/ 148 w 549"/>
              <a:gd name="T9" fmla="*/ 164 h 512"/>
              <a:gd name="T10" fmla="*/ 170 w 549"/>
              <a:gd name="T11" fmla="*/ 256 h 512"/>
              <a:gd name="T12" fmla="*/ 455 w 549"/>
              <a:gd name="T13" fmla="*/ 492 h 512"/>
              <a:gd name="T14" fmla="*/ 150 w 549"/>
              <a:gd name="T15" fmla="*/ 512 h 512"/>
              <a:gd name="T16" fmla="*/ 73 w 549"/>
              <a:gd name="T17" fmla="*/ 438 h 512"/>
              <a:gd name="T18" fmla="*/ 78 w 549"/>
              <a:gd name="T19" fmla="*/ 377 h 512"/>
              <a:gd name="T20" fmla="*/ 98 w 549"/>
              <a:gd name="T21" fmla="*/ 318 h 512"/>
              <a:gd name="T22" fmla="*/ 140 w 549"/>
              <a:gd name="T23" fmla="*/ 280 h 512"/>
              <a:gd name="T24" fmla="*/ 185 w 549"/>
              <a:gd name="T25" fmla="*/ 280 h 512"/>
              <a:gd name="T26" fmla="*/ 236 w 549"/>
              <a:gd name="T27" fmla="*/ 308 h 512"/>
              <a:gd name="T28" fmla="*/ 313 w 549"/>
              <a:gd name="T29" fmla="*/ 308 h 512"/>
              <a:gd name="T30" fmla="*/ 365 w 549"/>
              <a:gd name="T31" fmla="*/ 280 h 512"/>
              <a:gd name="T32" fmla="*/ 409 w 549"/>
              <a:gd name="T33" fmla="*/ 280 h 512"/>
              <a:gd name="T34" fmla="*/ 451 w 549"/>
              <a:gd name="T35" fmla="*/ 318 h 512"/>
              <a:gd name="T36" fmla="*/ 471 w 549"/>
              <a:gd name="T37" fmla="*/ 377 h 512"/>
              <a:gd name="T38" fmla="*/ 476 w 549"/>
              <a:gd name="T39" fmla="*/ 438 h 512"/>
              <a:gd name="T40" fmla="*/ 162 w 549"/>
              <a:gd name="T41" fmla="*/ 125 h 512"/>
              <a:gd name="T42" fmla="*/ 58 w 549"/>
              <a:gd name="T43" fmla="*/ 125 h 512"/>
              <a:gd name="T44" fmla="*/ 58 w 549"/>
              <a:gd name="T45" fmla="*/ 21 h 512"/>
              <a:gd name="T46" fmla="*/ 162 w 549"/>
              <a:gd name="T47" fmla="*/ 21 h 512"/>
              <a:gd name="T48" fmla="*/ 384 w 549"/>
              <a:gd name="T49" fmla="*/ 183 h 512"/>
              <a:gd name="T50" fmla="*/ 275 w 549"/>
              <a:gd name="T51" fmla="*/ 293 h 512"/>
              <a:gd name="T52" fmla="*/ 165 w 549"/>
              <a:gd name="T53" fmla="*/ 183 h 512"/>
              <a:gd name="T54" fmla="*/ 275 w 549"/>
              <a:gd name="T55" fmla="*/ 73 h 512"/>
              <a:gd name="T56" fmla="*/ 384 w 549"/>
              <a:gd name="T57" fmla="*/ 183 h 512"/>
              <a:gd name="T58" fmla="*/ 533 w 549"/>
              <a:gd name="T59" fmla="*/ 281 h 512"/>
              <a:gd name="T60" fmla="*/ 455 w 549"/>
              <a:gd name="T61" fmla="*/ 293 h 512"/>
              <a:gd name="T62" fmla="*/ 403 w 549"/>
              <a:gd name="T63" fmla="*/ 183 h 512"/>
              <a:gd name="T64" fmla="*/ 439 w 549"/>
              <a:gd name="T65" fmla="*/ 171 h 512"/>
              <a:gd name="T66" fmla="*/ 501 w 549"/>
              <a:gd name="T67" fmla="*/ 152 h 512"/>
              <a:gd name="T68" fmla="*/ 549 w 549"/>
              <a:gd name="T69" fmla="*/ 247 h 512"/>
              <a:gd name="T70" fmla="*/ 491 w 549"/>
              <a:gd name="T71" fmla="*/ 125 h 512"/>
              <a:gd name="T72" fmla="*/ 387 w 549"/>
              <a:gd name="T73" fmla="*/ 125 h 512"/>
              <a:gd name="T74" fmla="*/ 387 w 549"/>
              <a:gd name="T75" fmla="*/ 21 h 512"/>
              <a:gd name="T76" fmla="*/ 491 w 549"/>
              <a:gd name="T77" fmla="*/ 2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9" h="512">
                <a:moveTo>
                  <a:pt x="170" y="256"/>
                </a:moveTo>
                <a:cubicBezTo>
                  <a:pt x="139" y="257"/>
                  <a:pt x="114" y="269"/>
                  <a:pt x="94" y="293"/>
                </a:cubicBezTo>
                <a:cubicBezTo>
                  <a:pt x="56" y="293"/>
                  <a:pt x="56" y="293"/>
                  <a:pt x="56" y="293"/>
                </a:cubicBezTo>
                <a:cubicBezTo>
                  <a:pt x="40" y="293"/>
                  <a:pt x="27" y="289"/>
                  <a:pt x="16" y="281"/>
                </a:cubicBezTo>
                <a:cubicBezTo>
                  <a:pt x="6" y="273"/>
                  <a:pt x="0" y="262"/>
                  <a:pt x="0" y="247"/>
                </a:cubicBezTo>
                <a:cubicBezTo>
                  <a:pt x="0" y="180"/>
                  <a:pt x="12" y="146"/>
                  <a:pt x="36" y="146"/>
                </a:cubicBezTo>
                <a:cubicBezTo>
                  <a:pt x="37" y="146"/>
                  <a:pt x="41" y="148"/>
                  <a:pt x="48" y="152"/>
                </a:cubicBezTo>
                <a:cubicBezTo>
                  <a:pt x="55" y="156"/>
                  <a:pt x="65" y="160"/>
                  <a:pt x="76" y="164"/>
                </a:cubicBezTo>
                <a:cubicBezTo>
                  <a:pt x="87" y="169"/>
                  <a:pt x="99" y="171"/>
                  <a:pt x="110" y="171"/>
                </a:cubicBezTo>
                <a:cubicBezTo>
                  <a:pt x="123" y="171"/>
                  <a:pt x="135" y="168"/>
                  <a:pt x="148" y="164"/>
                </a:cubicBezTo>
                <a:cubicBezTo>
                  <a:pt x="147" y="171"/>
                  <a:pt x="147" y="177"/>
                  <a:pt x="147" y="183"/>
                </a:cubicBezTo>
                <a:cubicBezTo>
                  <a:pt x="147" y="209"/>
                  <a:pt x="154" y="234"/>
                  <a:pt x="170" y="256"/>
                </a:cubicBezTo>
                <a:close/>
                <a:moveTo>
                  <a:pt x="476" y="438"/>
                </a:moveTo>
                <a:cubicBezTo>
                  <a:pt x="476" y="461"/>
                  <a:pt x="469" y="479"/>
                  <a:pt x="455" y="492"/>
                </a:cubicBezTo>
                <a:cubicBezTo>
                  <a:pt x="441" y="505"/>
                  <a:pt x="422" y="512"/>
                  <a:pt x="399" y="512"/>
                </a:cubicBezTo>
                <a:cubicBezTo>
                  <a:pt x="150" y="512"/>
                  <a:pt x="150" y="512"/>
                  <a:pt x="150" y="512"/>
                </a:cubicBezTo>
                <a:cubicBezTo>
                  <a:pt x="127" y="512"/>
                  <a:pt x="108" y="505"/>
                  <a:pt x="94" y="492"/>
                </a:cubicBezTo>
                <a:cubicBezTo>
                  <a:pt x="80" y="479"/>
                  <a:pt x="73" y="461"/>
                  <a:pt x="73" y="438"/>
                </a:cubicBezTo>
                <a:cubicBezTo>
                  <a:pt x="73" y="428"/>
                  <a:pt x="74" y="418"/>
                  <a:pt x="74" y="408"/>
                </a:cubicBezTo>
                <a:cubicBezTo>
                  <a:pt x="75" y="399"/>
                  <a:pt x="76" y="388"/>
                  <a:pt x="78" y="377"/>
                </a:cubicBezTo>
                <a:cubicBezTo>
                  <a:pt x="80" y="366"/>
                  <a:pt x="83" y="356"/>
                  <a:pt x="86" y="346"/>
                </a:cubicBezTo>
                <a:cubicBezTo>
                  <a:pt x="89" y="337"/>
                  <a:pt x="93" y="327"/>
                  <a:pt x="98" y="318"/>
                </a:cubicBezTo>
                <a:cubicBezTo>
                  <a:pt x="103" y="309"/>
                  <a:pt x="109" y="302"/>
                  <a:pt x="116" y="295"/>
                </a:cubicBezTo>
                <a:cubicBezTo>
                  <a:pt x="123" y="289"/>
                  <a:pt x="131" y="284"/>
                  <a:pt x="140" y="280"/>
                </a:cubicBezTo>
                <a:cubicBezTo>
                  <a:pt x="150" y="276"/>
                  <a:pt x="161" y="274"/>
                  <a:pt x="172" y="274"/>
                </a:cubicBezTo>
                <a:cubicBezTo>
                  <a:pt x="174" y="274"/>
                  <a:pt x="178" y="276"/>
                  <a:pt x="185" y="280"/>
                </a:cubicBezTo>
                <a:cubicBezTo>
                  <a:pt x="191" y="285"/>
                  <a:pt x="198" y="289"/>
                  <a:pt x="205" y="294"/>
                </a:cubicBezTo>
                <a:cubicBezTo>
                  <a:pt x="213" y="299"/>
                  <a:pt x="223" y="304"/>
                  <a:pt x="236" y="308"/>
                </a:cubicBezTo>
                <a:cubicBezTo>
                  <a:pt x="249" y="312"/>
                  <a:pt x="262" y="314"/>
                  <a:pt x="275" y="314"/>
                </a:cubicBezTo>
                <a:cubicBezTo>
                  <a:pt x="288" y="314"/>
                  <a:pt x="300" y="312"/>
                  <a:pt x="313" y="308"/>
                </a:cubicBezTo>
                <a:cubicBezTo>
                  <a:pt x="326" y="304"/>
                  <a:pt x="336" y="299"/>
                  <a:pt x="344" y="294"/>
                </a:cubicBezTo>
                <a:cubicBezTo>
                  <a:pt x="351" y="289"/>
                  <a:pt x="358" y="285"/>
                  <a:pt x="365" y="280"/>
                </a:cubicBezTo>
                <a:cubicBezTo>
                  <a:pt x="371" y="276"/>
                  <a:pt x="375" y="274"/>
                  <a:pt x="377" y="274"/>
                </a:cubicBezTo>
                <a:cubicBezTo>
                  <a:pt x="388" y="274"/>
                  <a:pt x="399" y="276"/>
                  <a:pt x="409" y="280"/>
                </a:cubicBezTo>
                <a:cubicBezTo>
                  <a:pt x="418" y="284"/>
                  <a:pt x="426" y="289"/>
                  <a:pt x="433" y="295"/>
                </a:cubicBezTo>
                <a:cubicBezTo>
                  <a:pt x="440" y="302"/>
                  <a:pt x="446" y="309"/>
                  <a:pt x="451" y="318"/>
                </a:cubicBezTo>
                <a:cubicBezTo>
                  <a:pt x="456" y="327"/>
                  <a:pt x="460" y="337"/>
                  <a:pt x="463" y="346"/>
                </a:cubicBezTo>
                <a:cubicBezTo>
                  <a:pt x="466" y="356"/>
                  <a:pt x="469" y="366"/>
                  <a:pt x="471" y="377"/>
                </a:cubicBezTo>
                <a:cubicBezTo>
                  <a:pt x="473" y="388"/>
                  <a:pt x="474" y="399"/>
                  <a:pt x="475" y="408"/>
                </a:cubicBezTo>
                <a:cubicBezTo>
                  <a:pt x="475" y="418"/>
                  <a:pt x="476" y="428"/>
                  <a:pt x="476" y="438"/>
                </a:cubicBezTo>
                <a:close/>
                <a:moveTo>
                  <a:pt x="183" y="73"/>
                </a:moveTo>
                <a:cubicBezTo>
                  <a:pt x="183" y="93"/>
                  <a:pt x="176" y="111"/>
                  <a:pt x="162" y="125"/>
                </a:cubicBezTo>
                <a:cubicBezTo>
                  <a:pt x="147" y="139"/>
                  <a:pt x="130" y="146"/>
                  <a:pt x="110" y="146"/>
                </a:cubicBezTo>
                <a:cubicBezTo>
                  <a:pt x="90" y="146"/>
                  <a:pt x="73" y="139"/>
                  <a:pt x="58" y="125"/>
                </a:cubicBezTo>
                <a:cubicBezTo>
                  <a:pt x="44" y="111"/>
                  <a:pt x="37" y="93"/>
                  <a:pt x="37" y="73"/>
                </a:cubicBezTo>
                <a:cubicBezTo>
                  <a:pt x="37" y="53"/>
                  <a:pt x="44" y="36"/>
                  <a:pt x="58" y="21"/>
                </a:cubicBezTo>
                <a:cubicBezTo>
                  <a:pt x="73" y="7"/>
                  <a:pt x="90" y="0"/>
                  <a:pt x="110" y="0"/>
                </a:cubicBezTo>
                <a:cubicBezTo>
                  <a:pt x="130" y="0"/>
                  <a:pt x="147" y="7"/>
                  <a:pt x="162" y="21"/>
                </a:cubicBezTo>
                <a:cubicBezTo>
                  <a:pt x="176" y="36"/>
                  <a:pt x="183" y="53"/>
                  <a:pt x="183" y="73"/>
                </a:cubicBezTo>
                <a:close/>
                <a:moveTo>
                  <a:pt x="384" y="183"/>
                </a:moveTo>
                <a:cubicBezTo>
                  <a:pt x="384" y="213"/>
                  <a:pt x="374" y="239"/>
                  <a:pt x="352" y="260"/>
                </a:cubicBezTo>
                <a:cubicBezTo>
                  <a:pt x="331" y="282"/>
                  <a:pt x="305" y="293"/>
                  <a:pt x="275" y="293"/>
                </a:cubicBezTo>
                <a:cubicBezTo>
                  <a:pt x="244" y="293"/>
                  <a:pt x="218" y="282"/>
                  <a:pt x="197" y="260"/>
                </a:cubicBezTo>
                <a:cubicBezTo>
                  <a:pt x="176" y="239"/>
                  <a:pt x="165" y="213"/>
                  <a:pt x="165" y="183"/>
                </a:cubicBezTo>
                <a:cubicBezTo>
                  <a:pt x="165" y="153"/>
                  <a:pt x="176" y="127"/>
                  <a:pt x="197" y="105"/>
                </a:cubicBezTo>
                <a:cubicBezTo>
                  <a:pt x="218" y="84"/>
                  <a:pt x="244" y="73"/>
                  <a:pt x="275" y="73"/>
                </a:cubicBezTo>
                <a:cubicBezTo>
                  <a:pt x="305" y="73"/>
                  <a:pt x="331" y="84"/>
                  <a:pt x="352" y="105"/>
                </a:cubicBezTo>
                <a:cubicBezTo>
                  <a:pt x="374" y="127"/>
                  <a:pt x="384" y="153"/>
                  <a:pt x="384" y="183"/>
                </a:cubicBezTo>
                <a:close/>
                <a:moveTo>
                  <a:pt x="549" y="247"/>
                </a:moveTo>
                <a:cubicBezTo>
                  <a:pt x="549" y="262"/>
                  <a:pt x="544" y="273"/>
                  <a:pt x="533" y="281"/>
                </a:cubicBezTo>
                <a:cubicBezTo>
                  <a:pt x="522" y="289"/>
                  <a:pt x="509" y="293"/>
                  <a:pt x="493" y="293"/>
                </a:cubicBezTo>
                <a:cubicBezTo>
                  <a:pt x="455" y="293"/>
                  <a:pt x="455" y="293"/>
                  <a:pt x="455" y="293"/>
                </a:cubicBezTo>
                <a:cubicBezTo>
                  <a:pt x="436" y="269"/>
                  <a:pt x="410" y="257"/>
                  <a:pt x="379" y="256"/>
                </a:cubicBezTo>
                <a:cubicBezTo>
                  <a:pt x="395" y="234"/>
                  <a:pt x="403" y="209"/>
                  <a:pt x="403" y="183"/>
                </a:cubicBezTo>
                <a:cubicBezTo>
                  <a:pt x="403" y="177"/>
                  <a:pt x="402" y="171"/>
                  <a:pt x="401" y="164"/>
                </a:cubicBezTo>
                <a:cubicBezTo>
                  <a:pt x="414" y="168"/>
                  <a:pt x="426" y="171"/>
                  <a:pt x="439" y="171"/>
                </a:cubicBezTo>
                <a:cubicBezTo>
                  <a:pt x="450" y="171"/>
                  <a:pt x="462" y="169"/>
                  <a:pt x="473" y="164"/>
                </a:cubicBezTo>
                <a:cubicBezTo>
                  <a:pt x="485" y="160"/>
                  <a:pt x="494" y="156"/>
                  <a:pt x="501" y="152"/>
                </a:cubicBezTo>
                <a:cubicBezTo>
                  <a:pt x="508" y="148"/>
                  <a:pt x="512" y="146"/>
                  <a:pt x="513" y="146"/>
                </a:cubicBezTo>
                <a:cubicBezTo>
                  <a:pt x="537" y="146"/>
                  <a:pt x="549" y="180"/>
                  <a:pt x="549" y="247"/>
                </a:cubicBezTo>
                <a:close/>
                <a:moveTo>
                  <a:pt x="512" y="73"/>
                </a:moveTo>
                <a:cubicBezTo>
                  <a:pt x="512" y="93"/>
                  <a:pt x="505" y="111"/>
                  <a:pt x="491" y="125"/>
                </a:cubicBezTo>
                <a:cubicBezTo>
                  <a:pt x="477" y="139"/>
                  <a:pt x="459" y="146"/>
                  <a:pt x="439" y="146"/>
                </a:cubicBezTo>
                <a:cubicBezTo>
                  <a:pt x="419" y="146"/>
                  <a:pt x="402" y="139"/>
                  <a:pt x="387" y="125"/>
                </a:cubicBezTo>
                <a:cubicBezTo>
                  <a:pt x="373" y="111"/>
                  <a:pt x="366" y="93"/>
                  <a:pt x="366" y="73"/>
                </a:cubicBezTo>
                <a:cubicBezTo>
                  <a:pt x="366" y="53"/>
                  <a:pt x="373" y="36"/>
                  <a:pt x="387" y="21"/>
                </a:cubicBezTo>
                <a:cubicBezTo>
                  <a:pt x="402" y="7"/>
                  <a:pt x="419" y="0"/>
                  <a:pt x="439" y="0"/>
                </a:cubicBezTo>
                <a:cubicBezTo>
                  <a:pt x="459" y="0"/>
                  <a:pt x="477" y="7"/>
                  <a:pt x="491" y="21"/>
                </a:cubicBezTo>
                <a:cubicBezTo>
                  <a:pt x="505" y="36"/>
                  <a:pt x="512" y="53"/>
                  <a:pt x="512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4718557" y="3797370"/>
            <a:ext cx="696191" cy="595010"/>
          </a:xfrm>
          <a:custGeom>
            <a:avLst/>
            <a:gdLst>
              <a:gd name="T0" fmla="*/ 183 w 512"/>
              <a:gd name="T1" fmla="*/ 73 h 438"/>
              <a:gd name="T2" fmla="*/ 329 w 512"/>
              <a:gd name="T3" fmla="*/ 73 h 438"/>
              <a:gd name="T4" fmla="*/ 329 w 512"/>
              <a:gd name="T5" fmla="*/ 36 h 438"/>
              <a:gd name="T6" fmla="*/ 183 w 512"/>
              <a:gd name="T7" fmla="*/ 36 h 438"/>
              <a:gd name="T8" fmla="*/ 183 w 512"/>
              <a:gd name="T9" fmla="*/ 73 h 438"/>
              <a:gd name="T10" fmla="*/ 83 w 512"/>
              <a:gd name="T11" fmla="*/ 73 h 438"/>
              <a:gd name="T12" fmla="*/ 83 w 512"/>
              <a:gd name="T13" fmla="*/ 438 h 438"/>
              <a:gd name="T14" fmla="*/ 64 w 512"/>
              <a:gd name="T15" fmla="*/ 438 h 438"/>
              <a:gd name="T16" fmla="*/ 19 w 512"/>
              <a:gd name="T17" fmla="*/ 420 h 438"/>
              <a:gd name="T18" fmla="*/ 0 w 512"/>
              <a:gd name="T19" fmla="*/ 374 h 438"/>
              <a:gd name="T20" fmla="*/ 0 w 512"/>
              <a:gd name="T21" fmla="*/ 137 h 438"/>
              <a:gd name="T22" fmla="*/ 19 w 512"/>
              <a:gd name="T23" fmla="*/ 92 h 438"/>
              <a:gd name="T24" fmla="*/ 64 w 512"/>
              <a:gd name="T25" fmla="*/ 73 h 438"/>
              <a:gd name="T26" fmla="*/ 83 w 512"/>
              <a:gd name="T27" fmla="*/ 73 h 438"/>
              <a:gd name="T28" fmla="*/ 403 w 512"/>
              <a:gd name="T29" fmla="*/ 73 h 438"/>
              <a:gd name="T30" fmla="*/ 403 w 512"/>
              <a:gd name="T31" fmla="*/ 438 h 438"/>
              <a:gd name="T32" fmla="*/ 110 w 512"/>
              <a:gd name="T33" fmla="*/ 438 h 438"/>
              <a:gd name="T34" fmla="*/ 110 w 512"/>
              <a:gd name="T35" fmla="*/ 73 h 438"/>
              <a:gd name="T36" fmla="*/ 147 w 512"/>
              <a:gd name="T37" fmla="*/ 73 h 438"/>
              <a:gd name="T38" fmla="*/ 147 w 512"/>
              <a:gd name="T39" fmla="*/ 27 h 438"/>
              <a:gd name="T40" fmla="*/ 155 w 512"/>
              <a:gd name="T41" fmla="*/ 8 h 438"/>
              <a:gd name="T42" fmla="*/ 174 w 512"/>
              <a:gd name="T43" fmla="*/ 0 h 438"/>
              <a:gd name="T44" fmla="*/ 339 w 512"/>
              <a:gd name="T45" fmla="*/ 0 h 438"/>
              <a:gd name="T46" fmla="*/ 358 w 512"/>
              <a:gd name="T47" fmla="*/ 8 h 438"/>
              <a:gd name="T48" fmla="*/ 366 w 512"/>
              <a:gd name="T49" fmla="*/ 27 h 438"/>
              <a:gd name="T50" fmla="*/ 366 w 512"/>
              <a:gd name="T51" fmla="*/ 73 h 438"/>
              <a:gd name="T52" fmla="*/ 403 w 512"/>
              <a:gd name="T53" fmla="*/ 73 h 438"/>
              <a:gd name="T54" fmla="*/ 512 w 512"/>
              <a:gd name="T55" fmla="*/ 137 h 438"/>
              <a:gd name="T56" fmla="*/ 512 w 512"/>
              <a:gd name="T57" fmla="*/ 374 h 438"/>
              <a:gd name="T58" fmla="*/ 493 w 512"/>
              <a:gd name="T59" fmla="*/ 420 h 438"/>
              <a:gd name="T60" fmla="*/ 448 w 512"/>
              <a:gd name="T61" fmla="*/ 438 h 438"/>
              <a:gd name="T62" fmla="*/ 430 w 512"/>
              <a:gd name="T63" fmla="*/ 438 h 438"/>
              <a:gd name="T64" fmla="*/ 430 w 512"/>
              <a:gd name="T65" fmla="*/ 73 h 438"/>
              <a:gd name="T66" fmla="*/ 448 w 512"/>
              <a:gd name="T67" fmla="*/ 73 h 438"/>
              <a:gd name="T68" fmla="*/ 493 w 512"/>
              <a:gd name="T69" fmla="*/ 92 h 438"/>
              <a:gd name="T70" fmla="*/ 512 w 512"/>
              <a:gd name="T71" fmla="*/ 137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438">
                <a:moveTo>
                  <a:pt x="183" y="73"/>
                </a:moveTo>
                <a:cubicBezTo>
                  <a:pt x="329" y="73"/>
                  <a:pt x="329" y="73"/>
                  <a:pt x="329" y="73"/>
                </a:cubicBezTo>
                <a:cubicBezTo>
                  <a:pt x="329" y="36"/>
                  <a:pt x="329" y="36"/>
                  <a:pt x="329" y="36"/>
                </a:cubicBezTo>
                <a:cubicBezTo>
                  <a:pt x="183" y="36"/>
                  <a:pt x="183" y="36"/>
                  <a:pt x="183" y="36"/>
                </a:cubicBezTo>
                <a:lnTo>
                  <a:pt x="183" y="73"/>
                </a:lnTo>
                <a:close/>
                <a:moveTo>
                  <a:pt x="83" y="73"/>
                </a:moveTo>
                <a:cubicBezTo>
                  <a:pt x="83" y="438"/>
                  <a:pt x="83" y="438"/>
                  <a:pt x="83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47" y="438"/>
                  <a:pt x="32" y="432"/>
                  <a:pt x="19" y="420"/>
                </a:cubicBezTo>
                <a:cubicBezTo>
                  <a:pt x="7" y="407"/>
                  <a:pt x="0" y="392"/>
                  <a:pt x="0" y="374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19"/>
                  <a:pt x="7" y="104"/>
                  <a:pt x="19" y="92"/>
                </a:cubicBezTo>
                <a:cubicBezTo>
                  <a:pt x="32" y="79"/>
                  <a:pt x="47" y="73"/>
                  <a:pt x="64" y="73"/>
                </a:cubicBezTo>
                <a:lnTo>
                  <a:pt x="83" y="73"/>
                </a:lnTo>
                <a:close/>
                <a:moveTo>
                  <a:pt x="403" y="73"/>
                </a:moveTo>
                <a:cubicBezTo>
                  <a:pt x="403" y="438"/>
                  <a:pt x="403" y="438"/>
                  <a:pt x="403" y="438"/>
                </a:cubicBezTo>
                <a:cubicBezTo>
                  <a:pt x="110" y="438"/>
                  <a:pt x="110" y="438"/>
                  <a:pt x="110" y="438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9"/>
                  <a:pt x="149" y="13"/>
                  <a:pt x="155" y="8"/>
                </a:cubicBezTo>
                <a:cubicBezTo>
                  <a:pt x="160" y="2"/>
                  <a:pt x="166" y="0"/>
                  <a:pt x="174" y="0"/>
                </a:cubicBezTo>
                <a:cubicBezTo>
                  <a:pt x="339" y="0"/>
                  <a:pt x="339" y="0"/>
                  <a:pt x="339" y="0"/>
                </a:cubicBezTo>
                <a:cubicBezTo>
                  <a:pt x="346" y="0"/>
                  <a:pt x="353" y="2"/>
                  <a:pt x="358" y="8"/>
                </a:cubicBezTo>
                <a:cubicBezTo>
                  <a:pt x="363" y="13"/>
                  <a:pt x="366" y="19"/>
                  <a:pt x="366" y="27"/>
                </a:cubicBezTo>
                <a:cubicBezTo>
                  <a:pt x="366" y="73"/>
                  <a:pt x="366" y="73"/>
                  <a:pt x="366" y="73"/>
                </a:cubicBezTo>
                <a:lnTo>
                  <a:pt x="403" y="73"/>
                </a:lnTo>
                <a:close/>
                <a:moveTo>
                  <a:pt x="512" y="137"/>
                </a:moveTo>
                <a:cubicBezTo>
                  <a:pt x="512" y="374"/>
                  <a:pt x="512" y="374"/>
                  <a:pt x="512" y="374"/>
                </a:cubicBezTo>
                <a:cubicBezTo>
                  <a:pt x="512" y="392"/>
                  <a:pt x="506" y="407"/>
                  <a:pt x="493" y="420"/>
                </a:cubicBezTo>
                <a:cubicBezTo>
                  <a:pt x="481" y="432"/>
                  <a:pt x="466" y="438"/>
                  <a:pt x="448" y="438"/>
                </a:cubicBezTo>
                <a:cubicBezTo>
                  <a:pt x="430" y="438"/>
                  <a:pt x="430" y="438"/>
                  <a:pt x="430" y="438"/>
                </a:cubicBezTo>
                <a:cubicBezTo>
                  <a:pt x="430" y="73"/>
                  <a:pt x="430" y="73"/>
                  <a:pt x="430" y="73"/>
                </a:cubicBezTo>
                <a:cubicBezTo>
                  <a:pt x="448" y="73"/>
                  <a:pt x="448" y="73"/>
                  <a:pt x="448" y="73"/>
                </a:cubicBezTo>
                <a:cubicBezTo>
                  <a:pt x="466" y="73"/>
                  <a:pt x="481" y="79"/>
                  <a:pt x="493" y="92"/>
                </a:cubicBezTo>
                <a:cubicBezTo>
                  <a:pt x="506" y="104"/>
                  <a:pt x="512" y="119"/>
                  <a:pt x="512" y="1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5588365" y="3797370"/>
            <a:ext cx="596735" cy="595010"/>
          </a:xfrm>
          <a:custGeom>
            <a:avLst/>
            <a:gdLst>
              <a:gd name="T0" fmla="*/ 285 w 439"/>
              <a:gd name="T1" fmla="*/ 326 h 438"/>
              <a:gd name="T2" fmla="*/ 155 w 439"/>
              <a:gd name="T3" fmla="*/ 326 h 438"/>
              <a:gd name="T4" fmla="*/ 116 w 439"/>
              <a:gd name="T5" fmla="*/ 256 h 438"/>
              <a:gd name="T6" fmla="*/ 141 w 439"/>
              <a:gd name="T7" fmla="*/ 248 h 438"/>
              <a:gd name="T8" fmla="*/ 176 w 439"/>
              <a:gd name="T9" fmla="*/ 296 h 438"/>
              <a:gd name="T10" fmla="*/ 263 w 439"/>
              <a:gd name="T11" fmla="*/ 296 h 438"/>
              <a:gd name="T12" fmla="*/ 299 w 439"/>
              <a:gd name="T13" fmla="*/ 248 h 438"/>
              <a:gd name="T14" fmla="*/ 323 w 439"/>
              <a:gd name="T15" fmla="*/ 256 h 438"/>
              <a:gd name="T16" fmla="*/ 183 w 439"/>
              <a:gd name="T17" fmla="*/ 146 h 438"/>
              <a:gd name="T18" fmla="*/ 147 w 439"/>
              <a:gd name="T19" fmla="*/ 182 h 438"/>
              <a:gd name="T20" fmla="*/ 110 w 439"/>
              <a:gd name="T21" fmla="*/ 146 h 438"/>
              <a:gd name="T22" fmla="*/ 147 w 439"/>
              <a:gd name="T23" fmla="*/ 109 h 438"/>
              <a:gd name="T24" fmla="*/ 183 w 439"/>
              <a:gd name="T25" fmla="*/ 146 h 438"/>
              <a:gd name="T26" fmla="*/ 319 w 439"/>
              <a:gd name="T27" fmla="*/ 172 h 438"/>
              <a:gd name="T28" fmla="*/ 267 w 439"/>
              <a:gd name="T29" fmla="*/ 172 h 438"/>
              <a:gd name="T30" fmla="*/ 267 w 439"/>
              <a:gd name="T31" fmla="*/ 120 h 438"/>
              <a:gd name="T32" fmla="*/ 319 w 439"/>
              <a:gd name="T33" fmla="*/ 120 h 438"/>
              <a:gd name="T34" fmla="*/ 403 w 439"/>
              <a:gd name="T35" fmla="*/ 219 h 438"/>
              <a:gd name="T36" fmla="*/ 349 w 439"/>
              <a:gd name="T37" fmla="*/ 90 h 438"/>
              <a:gd name="T38" fmla="*/ 220 w 439"/>
              <a:gd name="T39" fmla="*/ 36 h 438"/>
              <a:gd name="T40" fmla="*/ 90 w 439"/>
              <a:gd name="T41" fmla="*/ 90 h 438"/>
              <a:gd name="T42" fmla="*/ 37 w 439"/>
              <a:gd name="T43" fmla="*/ 219 h 438"/>
              <a:gd name="T44" fmla="*/ 90 w 439"/>
              <a:gd name="T45" fmla="*/ 348 h 438"/>
              <a:gd name="T46" fmla="*/ 220 w 439"/>
              <a:gd name="T47" fmla="*/ 402 h 438"/>
              <a:gd name="T48" fmla="*/ 349 w 439"/>
              <a:gd name="T49" fmla="*/ 348 h 438"/>
              <a:gd name="T50" fmla="*/ 403 w 439"/>
              <a:gd name="T51" fmla="*/ 219 h 438"/>
              <a:gd name="T52" fmla="*/ 410 w 439"/>
              <a:gd name="T53" fmla="*/ 329 h 438"/>
              <a:gd name="T54" fmla="*/ 220 w 439"/>
              <a:gd name="T55" fmla="*/ 438 h 438"/>
              <a:gd name="T56" fmla="*/ 30 w 439"/>
              <a:gd name="T57" fmla="*/ 329 h 438"/>
              <a:gd name="T58" fmla="*/ 30 w 439"/>
              <a:gd name="T59" fmla="*/ 109 h 438"/>
              <a:gd name="T60" fmla="*/ 220 w 439"/>
              <a:gd name="T61" fmla="*/ 0 h 438"/>
              <a:gd name="T62" fmla="*/ 410 w 439"/>
              <a:gd name="T63" fmla="*/ 10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9" h="438">
                <a:moveTo>
                  <a:pt x="324" y="270"/>
                </a:moveTo>
                <a:cubicBezTo>
                  <a:pt x="317" y="293"/>
                  <a:pt x="304" y="312"/>
                  <a:pt x="285" y="326"/>
                </a:cubicBezTo>
                <a:cubicBezTo>
                  <a:pt x="266" y="340"/>
                  <a:pt x="244" y="347"/>
                  <a:pt x="220" y="347"/>
                </a:cubicBezTo>
                <a:cubicBezTo>
                  <a:pt x="196" y="347"/>
                  <a:pt x="174" y="340"/>
                  <a:pt x="155" y="326"/>
                </a:cubicBezTo>
                <a:cubicBezTo>
                  <a:pt x="135" y="312"/>
                  <a:pt x="122" y="293"/>
                  <a:pt x="115" y="270"/>
                </a:cubicBezTo>
                <a:cubicBezTo>
                  <a:pt x="114" y="265"/>
                  <a:pt x="114" y="261"/>
                  <a:pt x="116" y="256"/>
                </a:cubicBezTo>
                <a:cubicBezTo>
                  <a:pt x="119" y="252"/>
                  <a:pt x="122" y="249"/>
                  <a:pt x="127" y="247"/>
                </a:cubicBezTo>
                <a:cubicBezTo>
                  <a:pt x="132" y="246"/>
                  <a:pt x="137" y="246"/>
                  <a:pt x="141" y="248"/>
                </a:cubicBezTo>
                <a:cubicBezTo>
                  <a:pt x="145" y="251"/>
                  <a:pt x="148" y="254"/>
                  <a:pt x="150" y="259"/>
                </a:cubicBezTo>
                <a:cubicBezTo>
                  <a:pt x="155" y="275"/>
                  <a:pt x="164" y="287"/>
                  <a:pt x="176" y="296"/>
                </a:cubicBezTo>
                <a:cubicBezTo>
                  <a:pt x="189" y="306"/>
                  <a:pt x="204" y="310"/>
                  <a:pt x="220" y="310"/>
                </a:cubicBezTo>
                <a:cubicBezTo>
                  <a:pt x="236" y="310"/>
                  <a:pt x="250" y="306"/>
                  <a:pt x="263" y="296"/>
                </a:cubicBezTo>
                <a:cubicBezTo>
                  <a:pt x="276" y="287"/>
                  <a:pt x="285" y="275"/>
                  <a:pt x="289" y="259"/>
                </a:cubicBezTo>
                <a:cubicBezTo>
                  <a:pt x="291" y="254"/>
                  <a:pt x="294" y="251"/>
                  <a:pt x="299" y="248"/>
                </a:cubicBezTo>
                <a:cubicBezTo>
                  <a:pt x="303" y="246"/>
                  <a:pt x="308" y="246"/>
                  <a:pt x="313" y="247"/>
                </a:cubicBezTo>
                <a:cubicBezTo>
                  <a:pt x="317" y="249"/>
                  <a:pt x="321" y="252"/>
                  <a:pt x="323" y="256"/>
                </a:cubicBezTo>
                <a:cubicBezTo>
                  <a:pt x="325" y="261"/>
                  <a:pt x="326" y="265"/>
                  <a:pt x="324" y="270"/>
                </a:cubicBezTo>
                <a:close/>
                <a:moveTo>
                  <a:pt x="183" y="146"/>
                </a:moveTo>
                <a:cubicBezTo>
                  <a:pt x="183" y="156"/>
                  <a:pt x="180" y="165"/>
                  <a:pt x="172" y="172"/>
                </a:cubicBezTo>
                <a:cubicBezTo>
                  <a:pt x="165" y="179"/>
                  <a:pt x="157" y="182"/>
                  <a:pt x="147" y="182"/>
                </a:cubicBezTo>
                <a:cubicBezTo>
                  <a:pt x="136" y="182"/>
                  <a:pt x="128" y="179"/>
                  <a:pt x="121" y="172"/>
                </a:cubicBezTo>
                <a:cubicBezTo>
                  <a:pt x="114" y="165"/>
                  <a:pt x="110" y="156"/>
                  <a:pt x="110" y="146"/>
                </a:cubicBezTo>
                <a:cubicBezTo>
                  <a:pt x="110" y="136"/>
                  <a:pt x="114" y="127"/>
                  <a:pt x="121" y="120"/>
                </a:cubicBezTo>
                <a:cubicBezTo>
                  <a:pt x="128" y="113"/>
                  <a:pt x="136" y="109"/>
                  <a:pt x="147" y="109"/>
                </a:cubicBezTo>
                <a:cubicBezTo>
                  <a:pt x="157" y="109"/>
                  <a:pt x="165" y="113"/>
                  <a:pt x="172" y="120"/>
                </a:cubicBezTo>
                <a:cubicBezTo>
                  <a:pt x="180" y="127"/>
                  <a:pt x="183" y="136"/>
                  <a:pt x="183" y="146"/>
                </a:cubicBezTo>
                <a:close/>
                <a:moveTo>
                  <a:pt x="329" y="146"/>
                </a:moveTo>
                <a:cubicBezTo>
                  <a:pt x="329" y="156"/>
                  <a:pt x="326" y="165"/>
                  <a:pt x="319" y="172"/>
                </a:cubicBezTo>
                <a:cubicBezTo>
                  <a:pt x="312" y="179"/>
                  <a:pt x="303" y="182"/>
                  <a:pt x="293" y="182"/>
                </a:cubicBezTo>
                <a:cubicBezTo>
                  <a:pt x="283" y="182"/>
                  <a:pt x="274" y="179"/>
                  <a:pt x="267" y="172"/>
                </a:cubicBezTo>
                <a:cubicBezTo>
                  <a:pt x="260" y="165"/>
                  <a:pt x="256" y="156"/>
                  <a:pt x="256" y="146"/>
                </a:cubicBezTo>
                <a:cubicBezTo>
                  <a:pt x="256" y="136"/>
                  <a:pt x="260" y="127"/>
                  <a:pt x="267" y="120"/>
                </a:cubicBezTo>
                <a:cubicBezTo>
                  <a:pt x="274" y="113"/>
                  <a:pt x="283" y="109"/>
                  <a:pt x="293" y="109"/>
                </a:cubicBezTo>
                <a:cubicBezTo>
                  <a:pt x="303" y="109"/>
                  <a:pt x="312" y="113"/>
                  <a:pt x="319" y="120"/>
                </a:cubicBezTo>
                <a:cubicBezTo>
                  <a:pt x="326" y="127"/>
                  <a:pt x="329" y="136"/>
                  <a:pt x="329" y="146"/>
                </a:cubicBezTo>
                <a:close/>
                <a:moveTo>
                  <a:pt x="403" y="219"/>
                </a:moveTo>
                <a:cubicBezTo>
                  <a:pt x="403" y="194"/>
                  <a:pt x="398" y="171"/>
                  <a:pt x="388" y="148"/>
                </a:cubicBezTo>
                <a:cubicBezTo>
                  <a:pt x="378" y="125"/>
                  <a:pt x="365" y="106"/>
                  <a:pt x="349" y="90"/>
                </a:cubicBezTo>
                <a:cubicBezTo>
                  <a:pt x="333" y="73"/>
                  <a:pt x="313" y="60"/>
                  <a:pt x="291" y="51"/>
                </a:cubicBezTo>
                <a:cubicBezTo>
                  <a:pt x="268" y="41"/>
                  <a:pt x="244" y="36"/>
                  <a:pt x="220" y="36"/>
                </a:cubicBezTo>
                <a:cubicBezTo>
                  <a:pt x="195" y="36"/>
                  <a:pt x="171" y="41"/>
                  <a:pt x="149" y="51"/>
                </a:cubicBezTo>
                <a:cubicBezTo>
                  <a:pt x="126" y="60"/>
                  <a:pt x="107" y="73"/>
                  <a:pt x="90" y="90"/>
                </a:cubicBezTo>
                <a:cubicBezTo>
                  <a:pt x="74" y="106"/>
                  <a:pt x="61" y="125"/>
                  <a:pt x="51" y="148"/>
                </a:cubicBezTo>
                <a:cubicBezTo>
                  <a:pt x="42" y="171"/>
                  <a:pt x="37" y="194"/>
                  <a:pt x="37" y="219"/>
                </a:cubicBezTo>
                <a:cubicBezTo>
                  <a:pt x="37" y="244"/>
                  <a:pt x="42" y="267"/>
                  <a:pt x="51" y="290"/>
                </a:cubicBezTo>
                <a:cubicBezTo>
                  <a:pt x="61" y="313"/>
                  <a:pt x="74" y="332"/>
                  <a:pt x="90" y="348"/>
                </a:cubicBezTo>
                <a:cubicBezTo>
                  <a:pt x="107" y="365"/>
                  <a:pt x="126" y="378"/>
                  <a:pt x="149" y="387"/>
                </a:cubicBezTo>
                <a:cubicBezTo>
                  <a:pt x="171" y="397"/>
                  <a:pt x="195" y="402"/>
                  <a:pt x="220" y="402"/>
                </a:cubicBezTo>
                <a:cubicBezTo>
                  <a:pt x="244" y="402"/>
                  <a:pt x="268" y="397"/>
                  <a:pt x="291" y="387"/>
                </a:cubicBezTo>
                <a:cubicBezTo>
                  <a:pt x="313" y="378"/>
                  <a:pt x="333" y="365"/>
                  <a:pt x="349" y="348"/>
                </a:cubicBezTo>
                <a:cubicBezTo>
                  <a:pt x="365" y="332"/>
                  <a:pt x="378" y="313"/>
                  <a:pt x="388" y="290"/>
                </a:cubicBezTo>
                <a:cubicBezTo>
                  <a:pt x="398" y="267"/>
                  <a:pt x="403" y="244"/>
                  <a:pt x="403" y="219"/>
                </a:cubicBezTo>
                <a:close/>
                <a:moveTo>
                  <a:pt x="439" y="219"/>
                </a:moveTo>
                <a:cubicBezTo>
                  <a:pt x="439" y="259"/>
                  <a:pt x="429" y="296"/>
                  <a:pt x="410" y="329"/>
                </a:cubicBezTo>
                <a:cubicBezTo>
                  <a:pt x="390" y="363"/>
                  <a:pt x="363" y="389"/>
                  <a:pt x="330" y="409"/>
                </a:cubicBezTo>
                <a:cubicBezTo>
                  <a:pt x="296" y="429"/>
                  <a:pt x="260" y="438"/>
                  <a:pt x="220" y="438"/>
                </a:cubicBezTo>
                <a:cubicBezTo>
                  <a:pt x="180" y="438"/>
                  <a:pt x="143" y="429"/>
                  <a:pt x="110" y="409"/>
                </a:cubicBezTo>
                <a:cubicBezTo>
                  <a:pt x="76" y="389"/>
                  <a:pt x="49" y="363"/>
                  <a:pt x="30" y="329"/>
                </a:cubicBezTo>
                <a:cubicBezTo>
                  <a:pt x="10" y="296"/>
                  <a:pt x="0" y="259"/>
                  <a:pt x="0" y="219"/>
                </a:cubicBezTo>
                <a:cubicBezTo>
                  <a:pt x="0" y="179"/>
                  <a:pt x="10" y="142"/>
                  <a:pt x="30" y="109"/>
                </a:cubicBezTo>
                <a:cubicBezTo>
                  <a:pt x="49" y="75"/>
                  <a:pt x="76" y="49"/>
                  <a:pt x="110" y="29"/>
                </a:cubicBezTo>
                <a:cubicBezTo>
                  <a:pt x="143" y="9"/>
                  <a:pt x="180" y="0"/>
                  <a:pt x="220" y="0"/>
                </a:cubicBezTo>
                <a:cubicBezTo>
                  <a:pt x="260" y="0"/>
                  <a:pt x="296" y="9"/>
                  <a:pt x="330" y="29"/>
                </a:cubicBezTo>
                <a:cubicBezTo>
                  <a:pt x="363" y="49"/>
                  <a:pt x="390" y="75"/>
                  <a:pt x="410" y="109"/>
                </a:cubicBezTo>
                <a:cubicBezTo>
                  <a:pt x="429" y="142"/>
                  <a:pt x="439" y="179"/>
                  <a:pt x="439" y="2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6458172" y="3797370"/>
            <a:ext cx="596161" cy="595010"/>
          </a:xfrm>
          <a:custGeom>
            <a:avLst/>
            <a:gdLst>
              <a:gd name="T0" fmla="*/ 323 w 439"/>
              <a:gd name="T1" fmla="*/ 328 h 438"/>
              <a:gd name="T2" fmla="*/ 299 w 439"/>
              <a:gd name="T3" fmla="*/ 336 h 438"/>
              <a:gd name="T4" fmla="*/ 263 w 439"/>
              <a:gd name="T5" fmla="*/ 288 h 438"/>
              <a:gd name="T6" fmla="*/ 176 w 439"/>
              <a:gd name="T7" fmla="*/ 288 h 438"/>
              <a:gd name="T8" fmla="*/ 141 w 439"/>
              <a:gd name="T9" fmla="*/ 336 h 438"/>
              <a:gd name="T10" fmla="*/ 116 w 439"/>
              <a:gd name="T11" fmla="*/ 328 h 438"/>
              <a:gd name="T12" fmla="*/ 155 w 439"/>
              <a:gd name="T13" fmla="*/ 258 h 438"/>
              <a:gd name="T14" fmla="*/ 285 w 439"/>
              <a:gd name="T15" fmla="*/ 258 h 438"/>
              <a:gd name="T16" fmla="*/ 183 w 439"/>
              <a:gd name="T17" fmla="*/ 146 h 438"/>
              <a:gd name="T18" fmla="*/ 147 w 439"/>
              <a:gd name="T19" fmla="*/ 182 h 438"/>
              <a:gd name="T20" fmla="*/ 110 w 439"/>
              <a:gd name="T21" fmla="*/ 146 h 438"/>
              <a:gd name="T22" fmla="*/ 147 w 439"/>
              <a:gd name="T23" fmla="*/ 109 h 438"/>
              <a:gd name="T24" fmla="*/ 183 w 439"/>
              <a:gd name="T25" fmla="*/ 146 h 438"/>
              <a:gd name="T26" fmla="*/ 319 w 439"/>
              <a:gd name="T27" fmla="*/ 172 h 438"/>
              <a:gd name="T28" fmla="*/ 267 w 439"/>
              <a:gd name="T29" fmla="*/ 172 h 438"/>
              <a:gd name="T30" fmla="*/ 267 w 439"/>
              <a:gd name="T31" fmla="*/ 120 h 438"/>
              <a:gd name="T32" fmla="*/ 319 w 439"/>
              <a:gd name="T33" fmla="*/ 120 h 438"/>
              <a:gd name="T34" fmla="*/ 403 w 439"/>
              <a:gd name="T35" fmla="*/ 219 h 438"/>
              <a:gd name="T36" fmla="*/ 349 w 439"/>
              <a:gd name="T37" fmla="*/ 90 h 438"/>
              <a:gd name="T38" fmla="*/ 220 w 439"/>
              <a:gd name="T39" fmla="*/ 36 h 438"/>
              <a:gd name="T40" fmla="*/ 90 w 439"/>
              <a:gd name="T41" fmla="*/ 90 h 438"/>
              <a:gd name="T42" fmla="*/ 37 w 439"/>
              <a:gd name="T43" fmla="*/ 219 h 438"/>
              <a:gd name="T44" fmla="*/ 90 w 439"/>
              <a:gd name="T45" fmla="*/ 348 h 438"/>
              <a:gd name="T46" fmla="*/ 220 w 439"/>
              <a:gd name="T47" fmla="*/ 402 h 438"/>
              <a:gd name="T48" fmla="*/ 349 w 439"/>
              <a:gd name="T49" fmla="*/ 348 h 438"/>
              <a:gd name="T50" fmla="*/ 403 w 439"/>
              <a:gd name="T51" fmla="*/ 219 h 438"/>
              <a:gd name="T52" fmla="*/ 410 w 439"/>
              <a:gd name="T53" fmla="*/ 329 h 438"/>
              <a:gd name="T54" fmla="*/ 220 w 439"/>
              <a:gd name="T55" fmla="*/ 438 h 438"/>
              <a:gd name="T56" fmla="*/ 30 w 439"/>
              <a:gd name="T57" fmla="*/ 329 h 438"/>
              <a:gd name="T58" fmla="*/ 30 w 439"/>
              <a:gd name="T59" fmla="*/ 109 h 438"/>
              <a:gd name="T60" fmla="*/ 220 w 439"/>
              <a:gd name="T61" fmla="*/ 0 h 438"/>
              <a:gd name="T62" fmla="*/ 410 w 439"/>
              <a:gd name="T63" fmla="*/ 10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9" h="438">
                <a:moveTo>
                  <a:pt x="324" y="314"/>
                </a:moveTo>
                <a:cubicBezTo>
                  <a:pt x="326" y="319"/>
                  <a:pt x="325" y="324"/>
                  <a:pt x="323" y="328"/>
                </a:cubicBezTo>
                <a:cubicBezTo>
                  <a:pt x="321" y="332"/>
                  <a:pt x="317" y="335"/>
                  <a:pt x="313" y="337"/>
                </a:cubicBezTo>
                <a:cubicBezTo>
                  <a:pt x="308" y="339"/>
                  <a:pt x="303" y="338"/>
                  <a:pt x="299" y="336"/>
                </a:cubicBezTo>
                <a:cubicBezTo>
                  <a:pt x="294" y="334"/>
                  <a:pt x="291" y="330"/>
                  <a:pt x="289" y="325"/>
                </a:cubicBezTo>
                <a:cubicBezTo>
                  <a:pt x="285" y="310"/>
                  <a:pt x="276" y="297"/>
                  <a:pt x="263" y="288"/>
                </a:cubicBezTo>
                <a:cubicBezTo>
                  <a:pt x="250" y="279"/>
                  <a:pt x="236" y="274"/>
                  <a:pt x="220" y="274"/>
                </a:cubicBezTo>
                <a:cubicBezTo>
                  <a:pt x="204" y="274"/>
                  <a:pt x="189" y="279"/>
                  <a:pt x="176" y="288"/>
                </a:cubicBezTo>
                <a:cubicBezTo>
                  <a:pt x="164" y="297"/>
                  <a:pt x="155" y="310"/>
                  <a:pt x="150" y="325"/>
                </a:cubicBezTo>
                <a:cubicBezTo>
                  <a:pt x="148" y="330"/>
                  <a:pt x="145" y="334"/>
                  <a:pt x="141" y="336"/>
                </a:cubicBezTo>
                <a:cubicBezTo>
                  <a:pt x="137" y="338"/>
                  <a:pt x="132" y="339"/>
                  <a:pt x="127" y="337"/>
                </a:cubicBezTo>
                <a:cubicBezTo>
                  <a:pt x="122" y="335"/>
                  <a:pt x="119" y="332"/>
                  <a:pt x="116" y="328"/>
                </a:cubicBezTo>
                <a:cubicBezTo>
                  <a:pt x="114" y="324"/>
                  <a:pt x="114" y="319"/>
                  <a:pt x="115" y="314"/>
                </a:cubicBezTo>
                <a:cubicBezTo>
                  <a:pt x="122" y="291"/>
                  <a:pt x="135" y="273"/>
                  <a:pt x="155" y="258"/>
                </a:cubicBezTo>
                <a:cubicBezTo>
                  <a:pt x="174" y="244"/>
                  <a:pt x="196" y="237"/>
                  <a:pt x="220" y="237"/>
                </a:cubicBezTo>
                <a:cubicBezTo>
                  <a:pt x="244" y="237"/>
                  <a:pt x="266" y="244"/>
                  <a:pt x="285" y="258"/>
                </a:cubicBezTo>
                <a:cubicBezTo>
                  <a:pt x="304" y="273"/>
                  <a:pt x="317" y="291"/>
                  <a:pt x="324" y="314"/>
                </a:cubicBezTo>
                <a:close/>
                <a:moveTo>
                  <a:pt x="183" y="146"/>
                </a:moveTo>
                <a:cubicBezTo>
                  <a:pt x="183" y="156"/>
                  <a:pt x="180" y="165"/>
                  <a:pt x="172" y="172"/>
                </a:cubicBezTo>
                <a:cubicBezTo>
                  <a:pt x="165" y="179"/>
                  <a:pt x="157" y="182"/>
                  <a:pt x="147" y="182"/>
                </a:cubicBezTo>
                <a:cubicBezTo>
                  <a:pt x="136" y="182"/>
                  <a:pt x="128" y="179"/>
                  <a:pt x="121" y="172"/>
                </a:cubicBezTo>
                <a:cubicBezTo>
                  <a:pt x="114" y="165"/>
                  <a:pt x="110" y="156"/>
                  <a:pt x="110" y="146"/>
                </a:cubicBezTo>
                <a:cubicBezTo>
                  <a:pt x="110" y="136"/>
                  <a:pt x="114" y="127"/>
                  <a:pt x="121" y="120"/>
                </a:cubicBezTo>
                <a:cubicBezTo>
                  <a:pt x="128" y="113"/>
                  <a:pt x="136" y="109"/>
                  <a:pt x="147" y="109"/>
                </a:cubicBezTo>
                <a:cubicBezTo>
                  <a:pt x="157" y="109"/>
                  <a:pt x="165" y="113"/>
                  <a:pt x="172" y="120"/>
                </a:cubicBezTo>
                <a:cubicBezTo>
                  <a:pt x="180" y="127"/>
                  <a:pt x="183" y="136"/>
                  <a:pt x="183" y="146"/>
                </a:cubicBezTo>
                <a:close/>
                <a:moveTo>
                  <a:pt x="329" y="146"/>
                </a:moveTo>
                <a:cubicBezTo>
                  <a:pt x="329" y="156"/>
                  <a:pt x="326" y="165"/>
                  <a:pt x="319" y="172"/>
                </a:cubicBezTo>
                <a:cubicBezTo>
                  <a:pt x="312" y="179"/>
                  <a:pt x="303" y="182"/>
                  <a:pt x="293" y="182"/>
                </a:cubicBezTo>
                <a:cubicBezTo>
                  <a:pt x="283" y="182"/>
                  <a:pt x="274" y="179"/>
                  <a:pt x="267" y="172"/>
                </a:cubicBezTo>
                <a:cubicBezTo>
                  <a:pt x="260" y="165"/>
                  <a:pt x="256" y="156"/>
                  <a:pt x="256" y="146"/>
                </a:cubicBezTo>
                <a:cubicBezTo>
                  <a:pt x="256" y="136"/>
                  <a:pt x="260" y="127"/>
                  <a:pt x="267" y="120"/>
                </a:cubicBezTo>
                <a:cubicBezTo>
                  <a:pt x="274" y="113"/>
                  <a:pt x="283" y="109"/>
                  <a:pt x="293" y="109"/>
                </a:cubicBezTo>
                <a:cubicBezTo>
                  <a:pt x="303" y="109"/>
                  <a:pt x="312" y="113"/>
                  <a:pt x="319" y="120"/>
                </a:cubicBezTo>
                <a:cubicBezTo>
                  <a:pt x="326" y="127"/>
                  <a:pt x="329" y="136"/>
                  <a:pt x="329" y="146"/>
                </a:cubicBezTo>
                <a:close/>
                <a:moveTo>
                  <a:pt x="403" y="219"/>
                </a:moveTo>
                <a:cubicBezTo>
                  <a:pt x="403" y="194"/>
                  <a:pt x="398" y="171"/>
                  <a:pt x="388" y="148"/>
                </a:cubicBezTo>
                <a:cubicBezTo>
                  <a:pt x="378" y="125"/>
                  <a:pt x="365" y="106"/>
                  <a:pt x="349" y="90"/>
                </a:cubicBezTo>
                <a:cubicBezTo>
                  <a:pt x="333" y="73"/>
                  <a:pt x="313" y="60"/>
                  <a:pt x="291" y="51"/>
                </a:cubicBezTo>
                <a:cubicBezTo>
                  <a:pt x="268" y="41"/>
                  <a:pt x="244" y="36"/>
                  <a:pt x="220" y="36"/>
                </a:cubicBezTo>
                <a:cubicBezTo>
                  <a:pt x="195" y="36"/>
                  <a:pt x="171" y="41"/>
                  <a:pt x="149" y="51"/>
                </a:cubicBezTo>
                <a:cubicBezTo>
                  <a:pt x="126" y="60"/>
                  <a:pt x="107" y="73"/>
                  <a:pt x="90" y="90"/>
                </a:cubicBezTo>
                <a:cubicBezTo>
                  <a:pt x="74" y="106"/>
                  <a:pt x="61" y="125"/>
                  <a:pt x="51" y="148"/>
                </a:cubicBezTo>
                <a:cubicBezTo>
                  <a:pt x="42" y="171"/>
                  <a:pt x="37" y="194"/>
                  <a:pt x="37" y="219"/>
                </a:cubicBezTo>
                <a:cubicBezTo>
                  <a:pt x="37" y="244"/>
                  <a:pt x="42" y="267"/>
                  <a:pt x="51" y="290"/>
                </a:cubicBezTo>
                <a:cubicBezTo>
                  <a:pt x="61" y="313"/>
                  <a:pt x="74" y="332"/>
                  <a:pt x="90" y="348"/>
                </a:cubicBezTo>
                <a:cubicBezTo>
                  <a:pt x="107" y="365"/>
                  <a:pt x="126" y="378"/>
                  <a:pt x="149" y="387"/>
                </a:cubicBezTo>
                <a:cubicBezTo>
                  <a:pt x="171" y="397"/>
                  <a:pt x="195" y="402"/>
                  <a:pt x="220" y="402"/>
                </a:cubicBezTo>
                <a:cubicBezTo>
                  <a:pt x="244" y="402"/>
                  <a:pt x="268" y="397"/>
                  <a:pt x="291" y="387"/>
                </a:cubicBezTo>
                <a:cubicBezTo>
                  <a:pt x="313" y="378"/>
                  <a:pt x="333" y="365"/>
                  <a:pt x="349" y="348"/>
                </a:cubicBezTo>
                <a:cubicBezTo>
                  <a:pt x="365" y="332"/>
                  <a:pt x="378" y="313"/>
                  <a:pt x="388" y="290"/>
                </a:cubicBezTo>
                <a:cubicBezTo>
                  <a:pt x="398" y="267"/>
                  <a:pt x="403" y="244"/>
                  <a:pt x="403" y="219"/>
                </a:cubicBezTo>
                <a:close/>
                <a:moveTo>
                  <a:pt x="439" y="219"/>
                </a:moveTo>
                <a:cubicBezTo>
                  <a:pt x="439" y="259"/>
                  <a:pt x="429" y="296"/>
                  <a:pt x="410" y="329"/>
                </a:cubicBezTo>
                <a:cubicBezTo>
                  <a:pt x="390" y="363"/>
                  <a:pt x="363" y="389"/>
                  <a:pt x="330" y="409"/>
                </a:cubicBezTo>
                <a:cubicBezTo>
                  <a:pt x="296" y="429"/>
                  <a:pt x="260" y="438"/>
                  <a:pt x="220" y="438"/>
                </a:cubicBezTo>
                <a:cubicBezTo>
                  <a:pt x="180" y="438"/>
                  <a:pt x="143" y="429"/>
                  <a:pt x="110" y="409"/>
                </a:cubicBezTo>
                <a:cubicBezTo>
                  <a:pt x="76" y="389"/>
                  <a:pt x="49" y="363"/>
                  <a:pt x="30" y="329"/>
                </a:cubicBezTo>
                <a:cubicBezTo>
                  <a:pt x="10" y="296"/>
                  <a:pt x="0" y="259"/>
                  <a:pt x="0" y="219"/>
                </a:cubicBezTo>
                <a:cubicBezTo>
                  <a:pt x="0" y="179"/>
                  <a:pt x="10" y="142"/>
                  <a:pt x="30" y="109"/>
                </a:cubicBezTo>
                <a:cubicBezTo>
                  <a:pt x="49" y="75"/>
                  <a:pt x="76" y="49"/>
                  <a:pt x="110" y="29"/>
                </a:cubicBezTo>
                <a:cubicBezTo>
                  <a:pt x="143" y="9"/>
                  <a:pt x="180" y="0"/>
                  <a:pt x="220" y="0"/>
                </a:cubicBezTo>
                <a:cubicBezTo>
                  <a:pt x="260" y="0"/>
                  <a:pt x="296" y="9"/>
                  <a:pt x="330" y="29"/>
                </a:cubicBezTo>
                <a:cubicBezTo>
                  <a:pt x="363" y="49"/>
                  <a:pt x="390" y="75"/>
                  <a:pt x="410" y="109"/>
                </a:cubicBezTo>
                <a:cubicBezTo>
                  <a:pt x="429" y="142"/>
                  <a:pt x="439" y="179"/>
                  <a:pt x="439" y="2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7327405" y="3746779"/>
            <a:ext cx="540971" cy="645601"/>
          </a:xfrm>
          <a:custGeom>
            <a:avLst/>
            <a:gdLst>
              <a:gd name="T0" fmla="*/ 398 w 398"/>
              <a:gd name="T1" fmla="*/ 347 h 475"/>
              <a:gd name="T2" fmla="*/ 363 w 398"/>
              <a:gd name="T3" fmla="*/ 419 h 475"/>
              <a:gd name="T4" fmla="*/ 290 w 398"/>
              <a:gd name="T5" fmla="*/ 475 h 475"/>
              <a:gd name="T6" fmla="*/ 250 w 398"/>
              <a:gd name="T7" fmla="*/ 465 h 475"/>
              <a:gd name="T8" fmla="*/ 207 w 398"/>
              <a:gd name="T9" fmla="*/ 456 h 475"/>
              <a:gd name="T10" fmla="*/ 166 w 398"/>
              <a:gd name="T11" fmla="*/ 466 h 475"/>
              <a:gd name="T12" fmla="*/ 128 w 398"/>
              <a:gd name="T13" fmla="*/ 475 h 475"/>
              <a:gd name="T14" fmla="*/ 42 w 398"/>
              <a:gd name="T15" fmla="*/ 401 h 475"/>
              <a:gd name="T16" fmla="*/ 0 w 398"/>
              <a:gd name="T17" fmla="*/ 258 h 475"/>
              <a:gd name="T18" fmla="*/ 33 w 398"/>
              <a:gd name="T19" fmla="*/ 151 h 475"/>
              <a:gd name="T20" fmla="*/ 114 w 398"/>
              <a:gd name="T21" fmla="*/ 110 h 475"/>
              <a:gd name="T22" fmla="*/ 164 w 398"/>
              <a:gd name="T23" fmla="*/ 118 h 475"/>
              <a:gd name="T24" fmla="*/ 204 w 398"/>
              <a:gd name="T25" fmla="*/ 127 h 475"/>
              <a:gd name="T26" fmla="*/ 245 w 398"/>
              <a:gd name="T27" fmla="*/ 117 h 475"/>
              <a:gd name="T28" fmla="*/ 294 w 398"/>
              <a:gd name="T29" fmla="*/ 107 h 475"/>
              <a:gd name="T30" fmla="*/ 355 w 398"/>
              <a:gd name="T31" fmla="*/ 126 h 475"/>
              <a:gd name="T32" fmla="*/ 385 w 398"/>
              <a:gd name="T33" fmla="*/ 155 h 475"/>
              <a:gd name="T34" fmla="*/ 352 w 398"/>
              <a:gd name="T35" fmla="*/ 188 h 475"/>
              <a:gd name="T36" fmla="*/ 333 w 398"/>
              <a:gd name="T37" fmla="*/ 247 h 475"/>
              <a:gd name="T38" fmla="*/ 353 w 398"/>
              <a:gd name="T39" fmla="*/ 311 h 475"/>
              <a:gd name="T40" fmla="*/ 398 w 398"/>
              <a:gd name="T41" fmla="*/ 347 h 475"/>
              <a:gd name="T42" fmla="*/ 291 w 398"/>
              <a:gd name="T43" fmla="*/ 12 h 475"/>
              <a:gd name="T44" fmla="*/ 283 w 398"/>
              <a:gd name="T45" fmla="*/ 51 h 475"/>
              <a:gd name="T46" fmla="*/ 256 w 398"/>
              <a:gd name="T47" fmla="*/ 90 h 475"/>
              <a:gd name="T48" fmla="*/ 225 w 398"/>
              <a:gd name="T49" fmla="*/ 111 h 475"/>
              <a:gd name="T50" fmla="*/ 195 w 398"/>
              <a:gd name="T51" fmla="*/ 116 h 475"/>
              <a:gd name="T52" fmla="*/ 218 w 398"/>
              <a:gd name="T53" fmla="*/ 42 h 475"/>
              <a:gd name="T54" fmla="*/ 289 w 398"/>
              <a:gd name="T55" fmla="*/ 0 h 475"/>
              <a:gd name="T56" fmla="*/ 290 w 398"/>
              <a:gd name="T57" fmla="*/ 3 h 475"/>
              <a:gd name="T58" fmla="*/ 291 w 398"/>
              <a:gd name="T59" fmla="*/ 6 h 475"/>
              <a:gd name="T60" fmla="*/ 291 w 398"/>
              <a:gd name="T61" fmla="*/ 9 h 475"/>
              <a:gd name="T62" fmla="*/ 291 w 398"/>
              <a:gd name="T63" fmla="*/ 12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8" h="475">
                <a:moveTo>
                  <a:pt x="398" y="347"/>
                </a:moveTo>
                <a:cubicBezTo>
                  <a:pt x="391" y="371"/>
                  <a:pt x="379" y="395"/>
                  <a:pt x="363" y="419"/>
                </a:cubicBezTo>
                <a:cubicBezTo>
                  <a:pt x="339" y="456"/>
                  <a:pt x="314" y="475"/>
                  <a:pt x="290" y="475"/>
                </a:cubicBezTo>
                <a:cubicBezTo>
                  <a:pt x="280" y="475"/>
                  <a:pt x="267" y="472"/>
                  <a:pt x="250" y="465"/>
                </a:cubicBezTo>
                <a:cubicBezTo>
                  <a:pt x="233" y="459"/>
                  <a:pt x="219" y="456"/>
                  <a:pt x="207" y="456"/>
                </a:cubicBezTo>
                <a:cubicBezTo>
                  <a:pt x="195" y="456"/>
                  <a:pt x="181" y="459"/>
                  <a:pt x="166" y="466"/>
                </a:cubicBezTo>
                <a:cubicBezTo>
                  <a:pt x="151" y="472"/>
                  <a:pt x="138" y="475"/>
                  <a:pt x="128" y="475"/>
                </a:cubicBezTo>
                <a:cubicBezTo>
                  <a:pt x="99" y="475"/>
                  <a:pt x="71" y="451"/>
                  <a:pt x="42" y="401"/>
                </a:cubicBezTo>
                <a:cubicBezTo>
                  <a:pt x="14" y="352"/>
                  <a:pt x="0" y="304"/>
                  <a:pt x="0" y="258"/>
                </a:cubicBezTo>
                <a:cubicBezTo>
                  <a:pt x="0" y="214"/>
                  <a:pt x="11" y="179"/>
                  <a:pt x="33" y="151"/>
                </a:cubicBezTo>
                <a:cubicBezTo>
                  <a:pt x="54" y="123"/>
                  <a:pt x="81" y="110"/>
                  <a:pt x="114" y="110"/>
                </a:cubicBezTo>
                <a:cubicBezTo>
                  <a:pt x="127" y="110"/>
                  <a:pt x="144" y="113"/>
                  <a:pt x="164" y="118"/>
                </a:cubicBezTo>
                <a:cubicBezTo>
                  <a:pt x="184" y="124"/>
                  <a:pt x="197" y="127"/>
                  <a:pt x="204" y="127"/>
                </a:cubicBezTo>
                <a:cubicBezTo>
                  <a:pt x="212" y="127"/>
                  <a:pt x="226" y="124"/>
                  <a:pt x="245" y="117"/>
                </a:cubicBezTo>
                <a:cubicBezTo>
                  <a:pt x="264" y="111"/>
                  <a:pt x="280" y="107"/>
                  <a:pt x="294" y="107"/>
                </a:cubicBezTo>
                <a:cubicBezTo>
                  <a:pt x="317" y="107"/>
                  <a:pt x="337" y="114"/>
                  <a:pt x="355" y="126"/>
                </a:cubicBezTo>
                <a:cubicBezTo>
                  <a:pt x="365" y="133"/>
                  <a:pt x="375" y="142"/>
                  <a:pt x="385" y="155"/>
                </a:cubicBezTo>
                <a:cubicBezTo>
                  <a:pt x="370" y="167"/>
                  <a:pt x="359" y="179"/>
                  <a:pt x="352" y="188"/>
                </a:cubicBezTo>
                <a:cubicBezTo>
                  <a:pt x="340" y="206"/>
                  <a:pt x="333" y="226"/>
                  <a:pt x="333" y="247"/>
                </a:cubicBezTo>
                <a:cubicBezTo>
                  <a:pt x="333" y="271"/>
                  <a:pt x="340" y="292"/>
                  <a:pt x="353" y="311"/>
                </a:cubicBezTo>
                <a:cubicBezTo>
                  <a:pt x="366" y="330"/>
                  <a:pt x="381" y="342"/>
                  <a:pt x="398" y="347"/>
                </a:cubicBezTo>
                <a:close/>
                <a:moveTo>
                  <a:pt x="291" y="12"/>
                </a:moveTo>
                <a:cubicBezTo>
                  <a:pt x="291" y="24"/>
                  <a:pt x="288" y="37"/>
                  <a:pt x="283" y="51"/>
                </a:cubicBezTo>
                <a:cubicBezTo>
                  <a:pt x="277" y="65"/>
                  <a:pt x="268" y="78"/>
                  <a:pt x="256" y="90"/>
                </a:cubicBezTo>
                <a:cubicBezTo>
                  <a:pt x="246" y="101"/>
                  <a:pt x="235" y="107"/>
                  <a:pt x="225" y="111"/>
                </a:cubicBezTo>
                <a:cubicBezTo>
                  <a:pt x="218" y="113"/>
                  <a:pt x="208" y="115"/>
                  <a:pt x="195" y="116"/>
                </a:cubicBezTo>
                <a:cubicBezTo>
                  <a:pt x="196" y="87"/>
                  <a:pt x="203" y="63"/>
                  <a:pt x="218" y="42"/>
                </a:cubicBezTo>
                <a:cubicBezTo>
                  <a:pt x="232" y="22"/>
                  <a:pt x="256" y="8"/>
                  <a:pt x="289" y="0"/>
                </a:cubicBezTo>
                <a:cubicBezTo>
                  <a:pt x="289" y="1"/>
                  <a:pt x="290" y="2"/>
                  <a:pt x="290" y="3"/>
                </a:cubicBezTo>
                <a:cubicBezTo>
                  <a:pt x="290" y="5"/>
                  <a:pt x="290" y="6"/>
                  <a:pt x="291" y="6"/>
                </a:cubicBezTo>
                <a:cubicBezTo>
                  <a:pt x="291" y="7"/>
                  <a:pt x="291" y="8"/>
                  <a:pt x="291" y="9"/>
                </a:cubicBezTo>
                <a:cubicBezTo>
                  <a:pt x="291" y="10"/>
                  <a:pt x="291" y="11"/>
                  <a:pt x="291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8197213" y="3797370"/>
            <a:ext cx="646751" cy="645601"/>
          </a:xfrm>
          <a:custGeom>
            <a:avLst/>
            <a:gdLst>
              <a:gd name="T0" fmla="*/ 461 w 1125"/>
              <a:gd name="T1" fmla="*/ 591 h 1123"/>
              <a:gd name="T2" fmla="*/ 461 w 1125"/>
              <a:gd name="T3" fmla="*/ 1030 h 1123"/>
              <a:gd name="T4" fmla="*/ 0 w 1125"/>
              <a:gd name="T5" fmla="*/ 969 h 1123"/>
              <a:gd name="T6" fmla="*/ 0 w 1125"/>
              <a:gd name="T7" fmla="*/ 591 h 1123"/>
              <a:gd name="T8" fmla="*/ 461 w 1125"/>
              <a:gd name="T9" fmla="*/ 591 h 1123"/>
              <a:gd name="T10" fmla="*/ 461 w 1125"/>
              <a:gd name="T11" fmla="*/ 89 h 1123"/>
              <a:gd name="T12" fmla="*/ 461 w 1125"/>
              <a:gd name="T13" fmla="*/ 534 h 1123"/>
              <a:gd name="T14" fmla="*/ 0 w 1125"/>
              <a:gd name="T15" fmla="*/ 534 h 1123"/>
              <a:gd name="T16" fmla="*/ 0 w 1125"/>
              <a:gd name="T17" fmla="*/ 153 h 1123"/>
              <a:gd name="T18" fmla="*/ 461 w 1125"/>
              <a:gd name="T19" fmla="*/ 89 h 1123"/>
              <a:gd name="T20" fmla="*/ 1125 w 1125"/>
              <a:gd name="T21" fmla="*/ 591 h 1123"/>
              <a:gd name="T22" fmla="*/ 1125 w 1125"/>
              <a:gd name="T23" fmla="*/ 1123 h 1123"/>
              <a:gd name="T24" fmla="*/ 513 w 1125"/>
              <a:gd name="T25" fmla="*/ 1038 h 1123"/>
              <a:gd name="T26" fmla="*/ 513 w 1125"/>
              <a:gd name="T27" fmla="*/ 591 h 1123"/>
              <a:gd name="T28" fmla="*/ 1125 w 1125"/>
              <a:gd name="T29" fmla="*/ 591 h 1123"/>
              <a:gd name="T30" fmla="*/ 1125 w 1125"/>
              <a:gd name="T31" fmla="*/ 0 h 1123"/>
              <a:gd name="T32" fmla="*/ 1125 w 1125"/>
              <a:gd name="T33" fmla="*/ 534 h 1123"/>
              <a:gd name="T34" fmla="*/ 513 w 1125"/>
              <a:gd name="T35" fmla="*/ 534 h 1123"/>
              <a:gd name="T36" fmla="*/ 513 w 1125"/>
              <a:gd name="T37" fmla="*/ 82 h 1123"/>
              <a:gd name="T38" fmla="*/ 1125 w 1125"/>
              <a:gd name="T39" fmla="*/ 0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5" h="1123">
                <a:moveTo>
                  <a:pt x="461" y="591"/>
                </a:moveTo>
                <a:lnTo>
                  <a:pt x="461" y="1030"/>
                </a:lnTo>
                <a:lnTo>
                  <a:pt x="0" y="969"/>
                </a:lnTo>
                <a:lnTo>
                  <a:pt x="0" y="591"/>
                </a:lnTo>
                <a:lnTo>
                  <a:pt x="461" y="591"/>
                </a:lnTo>
                <a:close/>
                <a:moveTo>
                  <a:pt x="461" y="89"/>
                </a:moveTo>
                <a:lnTo>
                  <a:pt x="461" y="534"/>
                </a:lnTo>
                <a:lnTo>
                  <a:pt x="0" y="534"/>
                </a:lnTo>
                <a:lnTo>
                  <a:pt x="0" y="153"/>
                </a:lnTo>
                <a:lnTo>
                  <a:pt x="461" y="89"/>
                </a:lnTo>
                <a:close/>
                <a:moveTo>
                  <a:pt x="1125" y="591"/>
                </a:moveTo>
                <a:lnTo>
                  <a:pt x="1125" y="1123"/>
                </a:lnTo>
                <a:lnTo>
                  <a:pt x="513" y="1038"/>
                </a:lnTo>
                <a:lnTo>
                  <a:pt x="513" y="591"/>
                </a:lnTo>
                <a:lnTo>
                  <a:pt x="1125" y="591"/>
                </a:lnTo>
                <a:close/>
                <a:moveTo>
                  <a:pt x="1125" y="0"/>
                </a:moveTo>
                <a:lnTo>
                  <a:pt x="1125" y="534"/>
                </a:lnTo>
                <a:lnTo>
                  <a:pt x="513" y="534"/>
                </a:lnTo>
                <a:lnTo>
                  <a:pt x="513" y="82"/>
                </a:lnTo>
                <a:lnTo>
                  <a:pt x="11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333010" y="4777793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/>
              <a:t>7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7403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993118" y="2104971"/>
            <a:ext cx="688632" cy="541231"/>
          </a:xfrm>
          <a:custGeom>
            <a:avLst/>
            <a:gdLst>
              <a:gd name="T0" fmla="*/ 110 w 512"/>
              <a:gd name="T1" fmla="*/ 320 h 402"/>
              <a:gd name="T2" fmla="*/ 101 w 512"/>
              <a:gd name="T3" fmla="*/ 329 h 402"/>
              <a:gd name="T4" fmla="*/ 76 w 512"/>
              <a:gd name="T5" fmla="*/ 326 h 402"/>
              <a:gd name="T6" fmla="*/ 73 w 512"/>
              <a:gd name="T7" fmla="*/ 302 h 402"/>
              <a:gd name="T8" fmla="*/ 83 w 512"/>
              <a:gd name="T9" fmla="*/ 292 h 402"/>
              <a:gd name="T10" fmla="*/ 107 w 512"/>
              <a:gd name="T11" fmla="*/ 295 h 402"/>
              <a:gd name="T12" fmla="*/ 110 w 512"/>
              <a:gd name="T13" fmla="*/ 228 h 402"/>
              <a:gd name="T14" fmla="*/ 107 w 512"/>
              <a:gd name="T15" fmla="*/ 253 h 402"/>
              <a:gd name="T16" fmla="*/ 83 w 512"/>
              <a:gd name="T17" fmla="*/ 256 h 402"/>
              <a:gd name="T18" fmla="*/ 73 w 512"/>
              <a:gd name="T19" fmla="*/ 247 h 402"/>
              <a:gd name="T20" fmla="*/ 76 w 512"/>
              <a:gd name="T21" fmla="*/ 222 h 402"/>
              <a:gd name="T22" fmla="*/ 101 w 512"/>
              <a:gd name="T23" fmla="*/ 219 h 402"/>
              <a:gd name="T24" fmla="*/ 110 w 512"/>
              <a:gd name="T25" fmla="*/ 228 h 402"/>
              <a:gd name="T26" fmla="*/ 110 w 512"/>
              <a:gd name="T27" fmla="*/ 174 h 402"/>
              <a:gd name="T28" fmla="*/ 101 w 512"/>
              <a:gd name="T29" fmla="*/ 183 h 402"/>
              <a:gd name="T30" fmla="*/ 76 w 512"/>
              <a:gd name="T31" fmla="*/ 180 h 402"/>
              <a:gd name="T32" fmla="*/ 73 w 512"/>
              <a:gd name="T33" fmla="*/ 155 h 402"/>
              <a:gd name="T34" fmla="*/ 83 w 512"/>
              <a:gd name="T35" fmla="*/ 146 h 402"/>
              <a:gd name="T36" fmla="*/ 107 w 512"/>
              <a:gd name="T37" fmla="*/ 149 h 402"/>
              <a:gd name="T38" fmla="*/ 439 w 512"/>
              <a:gd name="T39" fmla="*/ 302 h 402"/>
              <a:gd name="T40" fmla="*/ 436 w 512"/>
              <a:gd name="T41" fmla="*/ 326 h 402"/>
              <a:gd name="T42" fmla="*/ 156 w 512"/>
              <a:gd name="T43" fmla="*/ 329 h 402"/>
              <a:gd name="T44" fmla="*/ 147 w 512"/>
              <a:gd name="T45" fmla="*/ 320 h 402"/>
              <a:gd name="T46" fmla="*/ 149 w 512"/>
              <a:gd name="T47" fmla="*/ 295 h 402"/>
              <a:gd name="T48" fmla="*/ 430 w 512"/>
              <a:gd name="T49" fmla="*/ 292 h 402"/>
              <a:gd name="T50" fmla="*/ 439 w 512"/>
              <a:gd name="T51" fmla="*/ 302 h 402"/>
              <a:gd name="T52" fmla="*/ 439 w 512"/>
              <a:gd name="T53" fmla="*/ 247 h 402"/>
              <a:gd name="T54" fmla="*/ 430 w 512"/>
              <a:gd name="T55" fmla="*/ 256 h 402"/>
              <a:gd name="T56" fmla="*/ 149 w 512"/>
              <a:gd name="T57" fmla="*/ 253 h 402"/>
              <a:gd name="T58" fmla="*/ 147 w 512"/>
              <a:gd name="T59" fmla="*/ 228 h 402"/>
              <a:gd name="T60" fmla="*/ 156 w 512"/>
              <a:gd name="T61" fmla="*/ 219 h 402"/>
              <a:gd name="T62" fmla="*/ 436 w 512"/>
              <a:gd name="T63" fmla="*/ 222 h 402"/>
              <a:gd name="T64" fmla="*/ 439 w 512"/>
              <a:gd name="T65" fmla="*/ 155 h 402"/>
              <a:gd name="T66" fmla="*/ 436 w 512"/>
              <a:gd name="T67" fmla="*/ 180 h 402"/>
              <a:gd name="T68" fmla="*/ 156 w 512"/>
              <a:gd name="T69" fmla="*/ 183 h 402"/>
              <a:gd name="T70" fmla="*/ 147 w 512"/>
              <a:gd name="T71" fmla="*/ 174 h 402"/>
              <a:gd name="T72" fmla="*/ 149 w 512"/>
              <a:gd name="T73" fmla="*/ 149 h 402"/>
              <a:gd name="T74" fmla="*/ 430 w 512"/>
              <a:gd name="T75" fmla="*/ 146 h 402"/>
              <a:gd name="T76" fmla="*/ 439 w 512"/>
              <a:gd name="T77" fmla="*/ 155 h 402"/>
              <a:gd name="T78" fmla="*/ 476 w 512"/>
              <a:gd name="T79" fmla="*/ 119 h 402"/>
              <a:gd name="T80" fmla="*/ 467 w 512"/>
              <a:gd name="T81" fmla="*/ 110 h 402"/>
              <a:gd name="T82" fmla="*/ 40 w 512"/>
              <a:gd name="T83" fmla="*/ 112 h 402"/>
              <a:gd name="T84" fmla="*/ 37 w 512"/>
              <a:gd name="T85" fmla="*/ 356 h 402"/>
              <a:gd name="T86" fmla="*/ 46 w 512"/>
              <a:gd name="T87" fmla="*/ 366 h 402"/>
              <a:gd name="T88" fmla="*/ 473 w 512"/>
              <a:gd name="T89" fmla="*/ 363 h 402"/>
              <a:gd name="T90" fmla="*/ 512 w 512"/>
              <a:gd name="T91" fmla="*/ 46 h 402"/>
              <a:gd name="T92" fmla="*/ 499 w 512"/>
              <a:gd name="T93" fmla="*/ 389 h 402"/>
              <a:gd name="T94" fmla="*/ 46 w 512"/>
              <a:gd name="T95" fmla="*/ 402 h 402"/>
              <a:gd name="T96" fmla="*/ 0 w 512"/>
              <a:gd name="T97" fmla="*/ 356 h 402"/>
              <a:gd name="T98" fmla="*/ 14 w 512"/>
              <a:gd name="T99" fmla="*/ 13 h 402"/>
              <a:gd name="T100" fmla="*/ 467 w 512"/>
              <a:gd name="T101" fmla="*/ 0 h 402"/>
              <a:gd name="T102" fmla="*/ 512 w 512"/>
              <a:gd name="T103" fmla="*/ 4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402">
                <a:moveTo>
                  <a:pt x="110" y="302"/>
                </a:moveTo>
                <a:cubicBezTo>
                  <a:pt x="110" y="320"/>
                  <a:pt x="110" y="320"/>
                  <a:pt x="110" y="320"/>
                </a:cubicBezTo>
                <a:cubicBezTo>
                  <a:pt x="110" y="322"/>
                  <a:pt x="109" y="325"/>
                  <a:pt x="107" y="326"/>
                </a:cubicBezTo>
                <a:cubicBezTo>
                  <a:pt x="106" y="328"/>
                  <a:pt x="103" y="329"/>
                  <a:pt x="101" y="329"/>
                </a:cubicBezTo>
                <a:cubicBezTo>
                  <a:pt x="83" y="329"/>
                  <a:pt x="83" y="329"/>
                  <a:pt x="83" y="329"/>
                </a:cubicBezTo>
                <a:cubicBezTo>
                  <a:pt x="80" y="329"/>
                  <a:pt x="78" y="328"/>
                  <a:pt x="76" y="326"/>
                </a:cubicBezTo>
                <a:cubicBezTo>
                  <a:pt x="74" y="325"/>
                  <a:pt x="73" y="322"/>
                  <a:pt x="73" y="320"/>
                </a:cubicBezTo>
                <a:cubicBezTo>
                  <a:pt x="73" y="302"/>
                  <a:pt x="73" y="302"/>
                  <a:pt x="73" y="302"/>
                </a:cubicBezTo>
                <a:cubicBezTo>
                  <a:pt x="73" y="299"/>
                  <a:pt x="74" y="297"/>
                  <a:pt x="76" y="295"/>
                </a:cubicBezTo>
                <a:cubicBezTo>
                  <a:pt x="78" y="293"/>
                  <a:pt x="80" y="292"/>
                  <a:pt x="83" y="292"/>
                </a:cubicBezTo>
                <a:cubicBezTo>
                  <a:pt x="101" y="292"/>
                  <a:pt x="101" y="292"/>
                  <a:pt x="101" y="292"/>
                </a:cubicBezTo>
                <a:cubicBezTo>
                  <a:pt x="103" y="292"/>
                  <a:pt x="106" y="293"/>
                  <a:pt x="107" y="295"/>
                </a:cubicBezTo>
                <a:cubicBezTo>
                  <a:pt x="109" y="297"/>
                  <a:pt x="110" y="299"/>
                  <a:pt x="110" y="302"/>
                </a:cubicBezTo>
                <a:close/>
                <a:moveTo>
                  <a:pt x="110" y="228"/>
                </a:moveTo>
                <a:cubicBezTo>
                  <a:pt x="110" y="247"/>
                  <a:pt x="110" y="247"/>
                  <a:pt x="110" y="247"/>
                </a:cubicBezTo>
                <a:cubicBezTo>
                  <a:pt x="110" y="249"/>
                  <a:pt x="109" y="251"/>
                  <a:pt x="107" y="253"/>
                </a:cubicBezTo>
                <a:cubicBezTo>
                  <a:pt x="106" y="255"/>
                  <a:pt x="103" y="256"/>
                  <a:pt x="101" y="256"/>
                </a:cubicBezTo>
                <a:cubicBezTo>
                  <a:pt x="83" y="256"/>
                  <a:pt x="83" y="256"/>
                  <a:pt x="83" y="256"/>
                </a:cubicBezTo>
                <a:cubicBezTo>
                  <a:pt x="80" y="256"/>
                  <a:pt x="78" y="255"/>
                  <a:pt x="76" y="253"/>
                </a:cubicBezTo>
                <a:cubicBezTo>
                  <a:pt x="74" y="251"/>
                  <a:pt x="73" y="249"/>
                  <a:pt x="73" y="247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73" y="226"/>
                  <a:pt x="74" y="224"/>
                  <a:pt x="76" y="222"/>
                </a:cubicBezTo>
                <a:cubicBezTo>
                  <a:pt x="78" y="220"/>
                  <a:pt x="80" y="219"/>
                  <a:pt x="83" y="219"/>
                </a:cubicBezTo>
                <a:cubicBezTo>
                  <a:pt x="101" y="219"/>
                  <a:pt x="101" y="219"/>
                  <a:pt x="101" y="219"/>
                </a:cubicBezTo>
                <a:cubicBezTo>
                  <a:pt x="103" y="219"/>
                  <a:pt x="106" y="220"/>
                  <a:pt x="107" y="222"/>
                </a:cubicBezTo>
                <a:cubicBezTo>
                  <a:pt x="109" y="224"/>
                  <a:pt x="110" y="226"/>
                  <a:pt x="110" y="228"/>
                </a:cubicBezTo>
                <a:close/>
                <a:moveTo>
                  <a:pt x="110" y="155"/>
                </a:moveTo>
                <a:cubicBezTo>
                  <a:pt x="110" y="174"/>
                  <a:pt x="110" y="174"/>
                  <a:pt x="110" y="174"/>
                </a:cubicBezTo>
                <a:cubicBezTo>
                  <a:pt x="110" y="176"/>
                  <a:pt x="109" y="178"/>
                  <a:pt x="107" y="180"/>
                </a:cubicBezTo>
                <a:cubicBezTo>
                  <a:pt x="106" y="182"/>
                  <a:pt x="103" y="183"/>
                  <a:pt x="101" y="183"/>
                </a:cubicBezTo>
                <a:cubicBezTo>
                  <a:pt x="83" y="183"/>
                  <a:pt x="83" y="183"/>
                  <a:pt x="83" y="183"/>
                </a:cubicBezTo>
                <a:cubicBezTo>
                  <a:pt x="80" y="183"/>
                  <a:pt x="78" y="182"/>
                  <a:pt x="76" y="180"/>
                </a:cubicBezTo>
                <a:cubicBezTo>
                  <a:pt x="74" y="178"/>
                  <a:pt x="73" y="176"/>
                  <a:pt x="73" y="174"/>
                </a:cubicBezTo>
                <a:cubicBezTo>
                  <a:pt x="73" y="155"/>
                  <a:pt x="73" y="155"/>
                  <a:pt x="73" y="155"/>
                </a:cubicBezTo>
                <a:cubicBezTo>
                  <a:pt x="73" y="153"/>
                  <a:pt x="74" y="151"/>
                  <a:pt x="76" y="149"/>
                </a:cubicBezTo>
                <a:cubicBezTo>
                  <a:pt x="78" y="147"/>
                  <a:pt x="80" y="146"/>
                  <a:pt x="83" y="146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3" y="146"/>
                  <a:pt x="106" y="147"/>
                  <a:pt x="107" y="149"/>
                </a:cubicBezTo>
                <a:cubicBezTo>
                  <a:pt x="109" y="151"/>
                  <a:pt x="110" y="153"/>
                  <a:pt x="110" y="155"/>
                </a:cubicBezTo>
                <a:close/>
                <a:moveTo>
                  <a:pt x="439" y="302"/>
                </a:moveTo>
                <a:cubicBezTo>
                  <a:pt x="439" y="320"/>
                  <a:pt x="439" y="320"/>
                  <a:pt x="439" y="320"/>
                </a:cubicBezTo>
                <a:cubicBezTo>
                  <a:pt x="439" y="322"/>
                  <a:pt x="438" y="325"/>
                  <a:pt x="436" y="326"/>
                </a:cubicBezTo>
                <a:cubicBezTo>
                  <a:pt x="435" y="328"/>
                  <a:pt x="433" y="329"/>
                  <a:pt x="430" y="329"/>
                </a:cubicBezTo>
                <a:cubicBezTo>
                  <a:pt x="156" y="329"/>
                  <a:pt x="156" y="329"/>
                  <a:pt x="156" y="329"/>
                </a:cubicBezTo>
                <a:cubicBezTo>
                  <a:pt x="153" y="329"/>
                  <a:pt x="151" y="328"/>
                  <a:pt x="149" y="326"/>
                </a:cubicBezTo>
                <a:cubicBezTo>
                  <a:pt x="148" y="325"/>
                  <a:pt x="147" y="322"/>
                  <a:pt x="147" y="320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47" y="299"/>
                  <a:pt x="148" y="297"/>
                  <a:pt x="149" y="295"/>
                </a:cubicBezTo>
                <a:cubicBezTo>
                  <a:pt x="151" y="293"/>
                  <a:pt x="153" y="292"/>
                  <a:pt x="156" y="292"/>
                </a:cubicBezTo>
                <a:cubicBezTo>
                  <a:pt x="430" y="292"/>
                  <a:pt x="430" y="292"/>
                  <a:pt x="430" y="292"/>
                </a:cubicBezTo>
                <a:cubicBezTo>
                  <a:pt x="433" y="292"/>
                  <a:pt x="435" y="293"/>
                  <a:pt x="436" y="295"/>
                </a:cubicBezTo>
                <a:cubicBezTo>
                  <a:pt x="438" y="297"/>
                  <a:pt x="439" y="299"/>
                  <a:pt x="439" y="302"/>
                </a:cubicBezTo>
                <a:close/>
                <a:moveTo>
                  <a:pt x="439" y="228"/>
                </a:moveTo>
                <a:cubicBezTo>
                  <a:pt x="439" y="247"/>
                  <a:pt x="439" y="247"/>
                  <a:pt x="439" y="247"/>
                </a:cubicBezTo>
                <a:cubicBezTo>
                  <a:pt x="439" y="249"/>
                  <a:pt x="438" y="251"/>
                  <a:pt x="436" y="253"/>
                </a:cubicBezTo>
                <a:cubicBezTo>
                  <a:pt x="435" y="255"/>
                  <a:pt x="433" y="256"/>
                  <a:pt x="430" y="256"/>
                </a:cubicBezTo>
                <a:cubicBezTo>
                  <a:pt x="156" y="256"/>
                  <a:pt x="156" y="256"/>
                  <a:pt x="156" y="256"/>
                </a:cubicBezTo>
                <a:cubicBezTo>
                  <a:pt x="153" y="256"/>
                  <a:pt x="151" y="255"/>
                  <a:pt x="149" y="253"/>
                </a:cubicBezTo>
                <a:cubicBezTo>
                  <a:pt x="148" y="251"/>
                  <a:pt x="147" y="249"/>
                  <a:pt x="147" y="247"/>
                </a:cubicBezTo>
                <a:cubicBezTo>
                  <a:pt x="147" y="228"/>
                  <a:pt x="147" y="228"/>
                  <a:pt x="147" y="228"/>
                </a:cubicBezTo>
                <a:cubicBezTo>
                  <a:pt x="147" y="226"/>
                  <a:pt x="148" y="224"/>
                  <a:pt x="149" y="222"/>
                </a:cubicBezTo>
                <a:cubicBezTo>
                  <a:pt x="151" y="220"/>
                  <a:pt x="153" y="219"/>
                  <a:pt x="156" y="219"/>
                </a:cubicBezTo>
                <a:cubicBezTo>
                  <a:pt x="430" y="219"/>
                  <a:pt x="430" y="219"/>
                  <a:pt x="430" y="219"/>
                </a:cubicBezTo>
                <a:cubicBezTo>
                  <a:pt x="433" y="219"/>
                  <a:pt x="435" y="220"/>
                  <a:pt x="436" y="222"/>
                </a:cubicBezTo>
                <a:cubicBezTo>
                  <a:pt x="438" y="224"/>
                  <a:pt x="439" y="226"/>
                  <a:pt x="439" y="228"/>
                </a:cubicBezTo>
                <a:close/>
                <a:moveTo>
                  <a:pt x="439" y="155"/>
                </a:moveTo>
                <a:cubicBezTo>
                  <a:pt x="439" y="174"/>
                  <a:pt x="439" y="174"/>
                  <a:pt x="439" y="174"/>
                </a:cubicBezTo>
                <a:cubicBezTo>
                  <a:pt x="439" y="176"/>
                  <a:pt x="438" y="178"/>
                  <a:pt x="436" y="180"/>
                </a:cubicBezTo>
                <a:cubicBezTo>
                  <a:pt x="435" y="182"/>
                  <a:pt x="433" y="183"/>
                  <a:pt x="430" y="183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3" y="183"/>
                  <a:pt x="151" y="182"/>
                  <a:pt x="149" y="180"/>
                </a:cubicBezTo>
                <a:cubicBezTo>
                  <a:pt x="148" y="178"/>
                  <a:pt x="147" y="176"/>
                  <a:pt x="147" y="174"/>
                </a:cubicBezTo>
                <a:cubicBezTo>
                  <a:pt x="147" y="155"/>
                  <a:pt x="147" y="155"/>
                  <a:pt x="147" y="155"/>
                </a:cubicBezTo>
                <a:cubicBezTo>
                  <a:pt x="147" y="153"/>
                  <a:pt x="148" y="151"/>
                  <a:pt x="149" y="149"/>
                </a:cubicBezTo>
                <a:cubicBezTo>
                  <a:pt x="151" y="147"/>
                  <a:pt x="153" y="146"/>
                  <a:pt x="156" y="146"/>
                </a:cubicBezTo>
                <a:cubicBezTo>
                  <a:pt x="430" y="146"/>
                  <a:pt x="430" y="146"/>
                  <a:pt x="430" y="146"/>
                </a:cubicBezTo>
                <a:cubicBezTo>
                  <a:pt x="433" y="146"/>
                  <a:pt x="435" y="147"/>
                  <a:pt x="436" y="149"/>
                </a:cubicBezTo>
                <a:cubicBezTo>
                  <a:pt x="438" y="151"/>
                  <a:pt x="439" y="153"/>
                  <a:pt x="439" y="155"/>
                </a:cubicBezTo>
                <a:close/>
                <a:moveTo>
                  <a:pt x="476" y="356"/>
                </a:moveTo>
                <a:cubicBezTo>
                  <a:pt x="476" y="119"/>
                  <a:pt x="476" y="119"/>
                  <a:pt x="476" y="119"/>
                </a:cubicBezTo>
                <a:cubicBezTo>
                  <a:pt x="476" y="116"/>
                  <a:pt x="475" y="114"/>
                  <a:pt x="473" y="112"/>
                </a:cubicBezTo>
                <a:cubicBezTo>
                  <a:pt x="471" y="111"/>
                  <a:pt x="469" y="110"/>
                  <a:pt x="467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4" y="110"/>
                  <a:pt x="41" y="111"/>
                  <a:pt x="40" y="112"/>
                </a:cubicBezTo>
                <a:cubicBezTo>
                  <a:pt x="38" y="114"/>
                  <a:pt x="37" y="116"/>
                  <a:pt x="37" y="119"/>
                </a:cubicBezTo>
                <a:cubicBezTo>
                  <a:pt x="37" y="356"/>
                  <a:pt x="37" y="356"/>
                  <a:pt x="37" y="356"/>
                </a:cubicBezTo>
                <a:cubicBezTo>
                  <a:pt x="37" y="359"/>
                  <a:pt x="38" y="361"/>
                  <a:pt x="40" y="363"/>
                </a:cubicBezTo>
                <a:cubicBezTo>
                  <a:pt x="41" y="365"/>
                  <a:pt x="44" y="366"/>
                  <a:pt x="46" y="366"/>
                </a:cubicBezTo>
                <a:cubicBezTo>
                  <a:pt x="467" y="366"/>
                  <a:pt x="467" y="366"/>
                  <a:pt x="467" y="366"/>
                </a:cubicBezTo>
                <a:cubicBezTo>
                  <a:pt x="469" y="366"/>
                  <a:pt x="471" y="365"/>
                  <a:pt x="473" y="363"/>
                </a:cubicBezTo>
                <a:cubicBezTo>
                  <a:pt x="475" y="361"/>
                  <a:pt x="476" y="359"/>
                  <a:pt x="476" y="356"/>
                </a:cubicBezTo>
                <a:close/>
                <a:moveTo>
                  <a:pt x="512" y="46"/>
                </a:moveTo>
                <a:cubicBezTo>
                  <a:pt x="512" y="356"/>
                  <a:pt x="512" y="356"/>
                  <a:pt x="512" y="356"/>
                </a:cubicBezTo>
                <a:cubicBezTo>
                  <a:pt x="512" y="369"/>
                  <a:pt x="508" y="380"/>
                  <a:pt x="499" y="389"/>
                </a:cubicBezTo>
                <a:cubicBezTo>
                  <a:pt x="490" y="398"/>
                  <a:pt x="479" y="402"/>
                  <a:pt x="467" y="402"/>
                </a:cubicBezTo>
                <a:cubicBezTo>
                  <a:pt x="46" y="402"/>
                  <a:pt x="46" y="402"/>
                  <a:pt x="46" y="402"/>
                </a:cubicBezTo>
                <a:cubicBezTo>
                  <a:pt x="33" y="402"/>
                  <a:pt x="23" y="398"/>
                  <a:pt x="14" y="389"/>
                </a:cubicBezTo>
                <a:cubicBezTo>
                  <a:pt x="5" y="380"/>
                  <a:pt x="0" y="369"/>
                  <a:pt x="0" y="35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5" y="22"/>
                  <a:pt x="14" y="13"/>
                </a:cubicBezTo>
                <a:cubicBezTo>
                  <a:pt x="23" y="4"/>
                  <a:pt x="33" y="0"/>
                  <a:pt x="46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79" y="0"/>
                  <a:pt x="490" y="4"/>
                  <a:pt x="499" y="13"/>
                </a:cubicBezTo>
                <a:cubicBezTo>
                  <a:pt x="508" y="22"/>
                  <a:pt x="512" y="33"/>
                  <a:pt x="512" y="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7184402" y="3803217"/>
            <a:ext cx="644241" cy="589606"/>
          </a:xfrm>
          <a:custGeom>
            <a:avLst/>
            <a:gdLst>
              <a:gd name="T0" fmla="*/ 474 w 479"/>
              <a:gd name="T1" fmla="*/ 136 h 438"/>
              <a:gd name="T2" fmla="*/ 374 w 479"/>
              <a:gd name="T3" fmla="*/ 426 h 438"/>
              <a:gd name="T4" fmla="*/ 75 w 479"/>
              <a:gd name="T5" fmla="*/ 438 h 438"/>
              <a:gd name="T6" fmla="*/ 4 w 479"/>
              <a:gd name="T7" fmla="*/ 386 h 438"/>
              <a:gd name="T8" fmla="*/ 5 w 479"/>
              <a:gd name="T9" fmla="*/ 342 h 438"/>
              <a:gd name="T10" fmla="*/ 5 w 479"/>
              <a:gd name="T11" fmla="*/ 325 h 438"/>
              <a:gd name="T12" fmla="*/ 6 w 479"/>
              <a:gd name="T13" fmla="*/ 313 h 438"/>
              <a:gd name="T14" fmla="*/ 16 w 479"/>
              <a:gd name="T15" fmla="*/ 300 h 438"/>
              <a:gd name="T16" fmla="*/ 37 w 479"/>
              <a:gd name="T17" fmla="*/ 248 h 438"/>
              <a:gd name="T18" fmla="*/ 37 w 479"/>
              <a:gd name="T19" fmla="*/ 231 h 438"/>
              <a:gd name="T20" fmla="*/ 47 w 479"/>
              <a:gd name="T21" fmla="*/ 216 h 438"/>
              <a:gd name="T22" fmla="*/ 66 w 479"/>
              <a:gd name="T23" fmla="*/ 164 h 438"/>
              <a:gd name="T24" fmla="*/ 65 w 479"/>
              <a:gd name="T25" fmla="*/ 147 h 438"/>
              <a:gd name="T26" fmla="*/ 78 w 479"/>
              <a:gd name="T27" fmla="*/ 132 h 438"/>
              <a:gd name="T28" fmla="*/ 98 w 479"/>
              <a:gd name="T29" fmla="*/ 80 h 438"/>
              <a:gd name="T30" fmla="*/ 97 w 479"/>
              <a:gd name="T31" fmla="*/ 66 h 438"/>
              <a:gd name="T32" fmla="*/ 104 w 479"/>
              <a:gd name="T33" fmla="*/ 54 h 438"/>
              <a:gd name="T34" fmla="*/ 114 w 479"/>
              <a:gd name="T35" fmla="*/ 39 h 438"/>
              <a:gd name="T36" fmla="*/ 123 w 479"/>
              <a:gd name="T37" fmla="*/ 19 h 438"/>
              <a:gd name="T38" fmla="*/ 136 w 479"/>
              <a:gd name="T39" fmla="*/ 3 h 438"/>
              <a:gd name="T40" fmla="*/ 160 w 479"/>
              <a:gd name="T41" fmla="*/ 1 h 438"/>
              <a:gd name="T42" fmla="*/ 174 w 479"/>
              <a:gd name="T43" fmla="*/ 0 h 438"/>
              <a:gd name="T44" fmla="*/ 424 w 479"/>
              <a:gd name="T45" fmla="*/ 16 h 438"/>
              <a:gd name="T46" fmla="*/ 351 w 479"/>
              <a:gd name="T47" fmla="*/ 312 h 438"/>
              <a:gd name="T48" fmla="*/ 294 w 479"/>
              <a:gd name="T49" fmla="*/ 365 h 438"/>
              <a:gd name="T50" fmla="*/ 35 w 479"/>
              <a:gd name="T51" fmla="*/ 370 h 438"/>
              <a:gd name="T52" fmla="*/ 75 w 479"/>
              <a:gd name="T53" fmla="*/ 402 h 438"/>
              <a:gd name="T54" fmla="*/ 355 w 479"/>
              <a:gd name="T55" fmla="*/ 397 h 438"/>
              <a:gd name="T56" fmla="*/ 451 w 479"/>
              <a:gd name="T57" fmla="*/ 104 h 438"/>
              <a:gd name="T58" fmla="*/ 469 w 479"/>
              <a:gd name="T59" fmla="*/ 100 h 438"/>
              <a:gd name="T60" fmla="*/ 166 w 479"/>
              <a:gd name="T61" fmla="*/ 107 h 438"/>
              <a:gd name="T62" fmla="*/ 345 w 479"/>
              <a:gd name="T63" fmla="*/ 109 h 438"/>
              <a:gd name="T64" fmla="*/ 357 w 479"/>
              <a:gd name="T65" fmla="*/ 100 h 438"/>
              <a:gd name="T66" fmla="*/ 363 w 479"/>
              <a:gd name="T67" fmla="*/ 75 h 438"/>
              <a:gd name="T68" fmla="*/ 183 w 479"/>
              <a:gd name="T69" fmla="*/ 73 h 438"/>
              <a:gd name="T70" fmla="*/ 171 w 479"/>
              <a:gd name="T71" fmla="*/ 82 h 438"/>
              <a:gd name="T72" fmla="*/ 141 w 479"/>
              <a:gd name="T73" fmla="*/ 173 h 438"/>
              <a:gd name="T74" fmla="*/ 148 w 479"/>
              <a:gd name="T75" fmla="*/ 182 h 438"/>
              <a:gd name="T76" fmla="*/ 329 w 479"/>
              <a:gd name="T77" fmla="*/ 180 h 438"/>
              <a:gd name="T78" fmla="*/ 339 w 479"/>
              <a:gd name="T79" fmla="*/ 155 h 438"/>
              <a:gd name="T80" fmla="*/ 333 w 479"/>
              <a:gd name="T81" fmla="*/ 146 h 438"/>
              <a:gd name="T82" fmla="*/ 152 w 479"/>
              <a:gd name="T83" fmla="*/ 149 h 438"/>
              <a:gd name="T84" fmla="*/ 141 w 479"/>
              <a:gd name="T85" fmla="*/ 17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9" h="438">
                <a:moveTo>
                  <a:pt x="469" y="100"/>
                </a:moveTo>
                <a:cubicBezTo>
                  <a:pt x="477" y="110"/>
                  <a:pt x="479" y="123"/>
                  <a:pt x="474" y="136"/>
                </a:cubicBezTo>
                <a:cubicBezTo>
                  <a:pt x="396" y="395"/>
                  <a:pt x="396" y="395"/>
                  <a:pt x="396" y="395"/>
                </a:cubicBezTo>
                <a:cubicBezTo>
                  <a:pt x="392" y="407"/>
                  <a:pt x="385" y="418"/>
                  <a:pt x="374" y="426"/>
                </a:cubicBezTo>
                <a:cubicBezTo>
                  <a:pt x="363" y="434"/>
                  <a:pt x="351" y="438"/>
                  <a:pt x="339" y="438"/>
                </a:cubicBezTo>
                <a:cubicBezTo>
                  <a:pt x="75" y="438"/>
                  <a:pt x="75" y="438"/>
                  <a:pt x="75" y="438"/>
                </a:cubicBezTo>
                <a:cubicBezTo>
                  <a:pt x="61" y="438"/>
                  <a:pt x="46" y="433"/>
                  <a:pt x="33" y="423"/>
                </a:cubicBezTo>
                <a:cubicBezTo>
                  <a:pt x="19" y="413"/>
                  <a:pt x="10" y="400"/>
                  <a:pt x="4" y="386"/>
                </a:cubicBezTo>
                <a:cubicBezTo>
                  <a:pt x="0" y="373"/>
                  <a:pt x="0" y="361"/>
                  <a:pt x="4" y="349"/>
                </a:cubicBezTo>
                <a:cubicBezTo>
                  <a:pt x="4" y="349"/>
                  <a:pt x="4" y="346"/>
                  <a:pt x="5" y="342"/>
                </a:cubicBezTo>
                <a:cubicBezTo>
                  <a:pt x="5" y="337"/>
                  <a:pt x="6" y="334"/>
                  <a:pt x="6" y="331"/>
                </a:cubicBezTo>
                <a:cubicBezTo>
                  <a:pt x="6" y="329"/>
                  <a:pt x="6" y="327"/>
                  <a:pt x="5" y="325"/>
                </a:cubicBezTo>
                <a:cubicBezTo>
                  <a:pt x="4" y="322"/>
                  <a:pt x="4" y="320"/>
                  <a:pt x="4" y="319"/>
                </a:cubicBezTo>
                <a:cubicBezTo>
                  <a:pt x="4" y="317"/>
                  <a:pt x="5" y="315"/>
                  <a:pt x="6" y="313"/>
                </a:cubicBezTo>
                <a:cubicBezTo>
                  <a:pt x="7" y="311"/>
                  <a:pt x="9" y="309"/>
                  <a:pt x="11" y="307"/>
                </a:cubicBezTo>
                <a:cubicBezTo>
                  <a:pt x="13" y="304"/>
                  <a:pt x="15" y="302"/>
                  <a:pt x="16" y="300"/>
                </a:cubicBezTo>
                <a:cubicBezTo>
                  <a:pt x="20" y="293"/>
                  <a:pt x="24" y="284"/>
                  <a:pt x="29" y="274"/>
                </a:cubicBezTo>
                <a:cubicBezTo>
                  <a:pt x="33" y="264"/>
                  <a:pt x="36" y="255"/>
                  <a:pt x="37" y="248"/>
                </a:cubicBezTo>
                <a:cubicBezTo>
                  <a:pt x="38" y="246"/>
                  <a:pt x="38" y="243"/>
                  <a:pt x="37" y="239"/>
                </a:cubicBezTo>
                <a:cubicBezTo>
                  <a:pt x="37" y="235"/>
                  <a:pt x="37" y="233"/>
                  <a:pt x="37" y="231"/>
                </a:cubicBezTo>
                <a:cubicBezTo>
                  <a:pt x="38" y="229"/>
                  <a:pt x="39" y="226"/>
                  <a:pt x="42" y="223"/>
                </a:cubicBezTo>
                <a:cubicBezTo>
                  <a:pt x="45" y="220"/>
                  <a:pt x="46" y="218"/>
                  <a:pt x="47" y="216"/>
                </a:cubicBezTo>
                <a:cubicBezTo>
                  <a:pt x="51" y="210"/>
                  <a:pt x="55" y="201"/>
                  <a:pt x="59" y="190"/>
                </a:cubicBezTo>
                <a:cubicBezTo>
                  <a:pt x="63" y="179"/>
                  <a:pt x="65" y="171"/>
                  <a:pt x="66" y="164"/>
                </a:cubicBezTo>
                <a:cubicBezTo>
                  <a:pt x="66" y="163"/>
                  <a:pt x="66" y="160"/>
                  <a:pt x="65" y="155"/>
                </a:cubicBezTo>
                <a:cubicBezTo>
                  <a:pt x="65" y="151"/>
                  <a:pt x="65" y="148"/>
                  <a:pt x="65" y="147"/>
                </a:cubicBezTo>
                <a:cubicBezTo>
                  <a:pt x="66" y="145"/>
                  <a:pt x="68" y="142"/>
                  <a:pt x="72" y="139"/>
                </a:cubicBezTo>
                <a:cubicBezTo>
                  <a:pt x="75" y="135"/>
                  <a:pt x="77" y="133"/>
                  <a:pt x="78" y="132"/>
                </a:cubicBezTo>
                <a:cubicBezTo>
                  <a:pt x="82" y="127"/>
                  <a:pt x="86" y="119"/>
                  <a:pt x="90" y="108"/>
                </a:cubicBezTo>
                <a:cubicBezTo>
                  <a:pt x="95" y="97"/>
                  <a:pt x="97" y="88"/>
                  <a:pt x="98" y="80"/>
                </a:cubicBezTo>
                <a:cubicBezTo>
                  <a:pt x="98" y="79"/>
                  <a:pt x="98" y="76"/>
                  <a:pt x="97" y="73"/>
                </a:cubicBezTo>
                <a:cubicBezTo>
                  <a:pt x="96" y="70"/>
                  <a:pt x="96" y="67"/>
                  <a:pt x="97" y="66"/>
                </a:cubicBezTo>
                <a:cubicBezTo>
                  <a:pt x="97" y="64"/>
                  <a:pt x="98" y="62"/>
                  <a:pt x="99" y="60"/>
                </a:cubicBezTo>
                <a:cubicBezTo>
                  <a:pt x="101" y="59"/>
                  <a:pt x="102" y="56"/>
                  <a:pt x="104" y="54"/>
                </a:cubicBezTo>
                <a:cubicBezTo>
                  <a:pt x="106" y="51"/>
                  <a:pt x="108" y="49"/>
                  <a:pt x="109" y="48"/>
                </a:cubicBezTo>
                <a:cubicBezTo>
                  <a:pt x="111" y="46"/>
                  <a:pt x="112" y="43"/>
                  <a:pt x="114" y="39"/>
                </a:cubicBezTo>
                <a:cubicBezTo>
                  <a:pt x="116" y="36"/>
                  <a:pt x="117" y="32"/>
                  <a:pt x="118" y="29"/>
                </a:cubicBezTo>
                <a:cubicBezTo>
                  <a:pt x="119" y="26"/>
                  <a:pt x="121" y="23"/>
                  <a:pt x="123" y="19"/>
                </a:cubicBezTo>
                <a:cubicBezTo>
                  <a:pt x="125" y="15"/>
                  <a:pt x="126" y="12"/>
                  <a:pt x="128" y="10"/>
                </a:cubicBezTo>
                <a:cubicBezTo>
                  <a:pt x="130" y="7"/>
                  <a:pt x="133" y="5"/>
                  <a:pt x="136" y="3"/>
                </a:cubicBezTo>
                <a:cubicBezTo>
                  <a:pt x="139" y="1"/>
                  <a:pt x="142" y="0"/>
                  <a:pt x="146" y="0"/>
                </a:cubicBezTo>
                <a:cubicBezTo>
                  <a:pt x="150" y="0"/>
                  <a:pt x="154" y="0"/>
                  <a:pt x="160" y="1"/>
                </a:cubicBezTo>
                <a:cubicBezTo>
                  <a:pt x="159" y="2"/>
                  <a:pt x="159" y="2"/>
                  <a:pt x="159" y="2"/>
                </a:cubicBezTo>
                <a:cubicBezTo>
                  <a:pt x="167" y="0"/>
                  <a:pt x="172" y="0"/>
                  <a:pt x="17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06" y="0"/>
                  <a:pt x="416" y="5"/>
                  <a:pt x="424" y="16"/>
                </a:cubicBezTo>
                <a:cubicBezTo>
                  <a:pt x="432" y="26"/>
                  <a:pt x="433" y="39"/>
                  <a:pt x="429" y="53"/>
                </a:cubicBezTo>
                <a:cubicBezTo>
                  <a:pt x="351" y="312"/>
                  <a:pt x="351" y="312"/>
                  <a:pt x="351" y="312"/>
                </a:cubicBezTo>
                <a:cubicBezTo>
                  <a:pt x="344" y="334"/>
                  <a:pt x="337" y="349"/>
                  <a:pt x="330" y="355"/>
                </a:cubicBezTo>
                <a:cubicBezTo>
                  <a:pt x="324" y="362"/>
                  <a:pt x="311" y="365"/>
                  <a:pt x="294" y="365"/>
                </a:cubicBezTo>
                <a:cubicBezTo>
                  <a:pt x="45" y="365"/>
                  <a:pt x="45" y="365"/>
                  <a:pt x="45" y="365"/>
                </a:cubicBezTo>
                <a:cubicBezTo>
                  <a:pt x="40" y="365"/>
                  <a:pt x="37" y="367"/>
                  <a:pt x="35" y="370"/>
                </a:cubicBezTo>
                <a:cubicBezTo>
                  <a:pt x="33" y="373"/>
                  <a:pt x="32" y="377"/>
                  <a:pt x="34" y="382"/>
                </a:cubicBezTo>
                <a:cubicBezTo>
                  <a:pt x="39" y="395"/>
                  <a:pt x="53" y="402"/>
                  <a:pt x="75" y="402"/>
                </a:cubicBezTo>
                <a:cubicBezTo>
                  <a:pt x="339" y="402"/>
                  <a:pt x="339" y="402"/>
                  <a:pt x="339" y="402"/>
                </a:cubicBezTo>
                <a:cubicBezTo>
                  <a:pt x="345" y="402"/>
                  <a:pt x="350" y="400"/>
                  <a:pt x="355" y="397"/>
                </a:cubicBezTo>
                <a:cubicBezTo>
                  <a:pt x="360" y="394"/>
                  <a:pt x="364" y="391"/>
                  <a:pt x="365" y="386"/>
                </a:cubicBezTo>
                <a:cubicBezTo>
                  <a:pt x="451" y="104"/>
                  <a:pt x="451" y="104"/>
                  <a:pt x="451" y="104"/>
                </a:cubicBezTo>
                <a:cubicBezTo>
                  <a:pt x="452" y="99"/>
                  <a:pt x="453" y="94"/>
                  <a:pt x="452" y="87"/>
                </a:cubicBezTo>
                <a:cubicBezTo>
                  <a:pt x="460" y="90"/>
                  <a:pt x="465" y="94"/>
                  <a:pt x="469" y="100"/>
                </a:cubicBezTo>
                <a:close/>
                <a:moveTo>
                  <a:pt x="165" y="100"/>
                </a:moveTo>
                <a:cubicBezTo>
                  <a:pt x="164" y="103"/>
                  <a:pt x="165" y="105"/>
                  <a:pt x="166" y="107"/>
                </a:cubicBezTo>
                <a:cubicBezTo>
                  <a:pt x="167" y="108"/>
                  <a:pt x="169" y="109"/>
                  <a:pt x="171" y="109"/>
                </a:cubicBezTo>
                <a:cubicBezTo>
                  <a:pt x="345" y="109"/>
                  <a:pt x="345" y="109"/>
                  <a:pt x="345" y="109"/>
                </a:cubicBezTo>
                <a:cubicBezTo>
                  <a:pt x="348" y="109"/>
                  <a:pt x="350" y="108"/>
                  <a:pt x="352" y="107"/>
                </a:cubicBezTo>
                <a:cubicBezTo>
                  <a:pt x="355" y="105"/>
                  <a:pt x="356" y="103"/>
                  <a:pt x="357" y="100"/>
                </a:cubicBezTo>
                <a:cubicBezTo>
                  <a:pt x="363" y="82"/>
                  <a:pt x="363" y="82"/>
                  <a:pt x="363" y="82"/>
                </a:cubicBezTo>
                <a:cubicBezTo>
                  <a:pt x="364" y="79"/>
                  <a:pt x="364" y="77"/>
                  <a:pt x="363" y="75"/>
                </a:cubicBezTo>
                <a:cubicBezTo>
                  <a:pt x="361" y="74"/>
                  <a:pt x="360" y="73"/>
                  <a:pt x="357" y="73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1" y="73"/>
                  <a:pt x="178" y="74"/>
                  <a:pt x="176" y="75"/>
                </a:cubicBezTo>
                <a:cubicBezTo>
                  <a:pt x="174" y="77"/>
                  <a:pt x="172" y="79"/>
                  <a:pt x="171" y="82"/>
                </a:cubicBezTo>
                <a:lnTo>
                  <a:pt x="165" y="100"/>
                </a:lnTo>
                <a:close/>
                <a:moveTo>
                  <a:pt x="141" y="173"/>
                </a:moveTo>
                <a:cubicBezTo>
                  <a:pt x="141" y="176"/>
                  <a:pt x="141" y="178"/>
                  <a:pt x="142" y="180"/>
                </a:cubicBezTo>
                <a:cubicBezTo>
                  <a:pt x="143" y="182"/>
                  <a:pt x="145" y="182"/>
                  <a:pt x="148" y="182"/>
                </a:cubicBezTo>
                <a:cubicBezTo>
                  <a:pt x="321" y="182"/>
                  <a:pt x="321" y="182"/>
                  <a:pt x="321" y="182"/>
                </a:cubicBezTo>
                <a:cubicBezTo>
                  <a:pt x="324" y="182"/>
                  <a:pt x="326" y="182"/>
                  <a:pt x="329" y="180"/>
                </a:cubicBezTo>
                <a:cubicBezTo>
                  <a:pt x="331" y="178"/>
                  <a:pt x="333" y="176"/>
                  <a:pt x="333" y="173"/>
                </a:cubicBezTo>
                <a:cubicBezTo>
                  <a:pt x="339" y="155"/>
                  <a:pt x="339" y="155"/>
                  <a:pt x="339" y="155"/>
                </a:cubicBezTo>
                <a:cubicBezTo>
                  <a:pt x="340" y="153"/>
                  <a:pt x="340" y="150"/>
                  <a:pt x="339" y="149"/>
                </a:cubicBezTo>
                <a:cubicBezTo>
                  <a:pt x="338" y="147"/>
                  <a:pt x="336" y="146"/>
                  <a:pt x="333" y="146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157" y="146"/>
                  <a:pt x="155" y="147"/>
                  <a:pt x="152" y="149"/>
                </a:cubicBezTo>
                <a:cubicBezTo>
                  <a:pt x="150" y="150"/>
                  <a:pt x="148" y="153"/>
                  <a:pt x="147" y="155"/>
                </a:cubicBezTo>
                <a:lnTo>
                  <a:pt x="141" y="1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03205" y="357211"/>
            <a:ext cx="540662" cy="640257"/>
          </a:xfrm>
          <a:custGeom>
            <a:avLst/>
            <a:gdLst>
              <a:gd name="T0" fmla="*/ 149 w 402"/>
              <a:gd name="T1" fmla="*/ 99 h 476"/>
              <a:gd name="T2" fmla="*/ 149 w 402"/>
              <a:gd name="T3" fmla="*/ 83 h 476"/>
              <a:gd name="T4" fmla="*/ 133 w 402"/>
              <a:gd name="T5" fmla="*/ 83 h 476"/>
              <a:gd name="T6" fmla="*/ 133 w 402"/>
              <a:gd name="T7" fmla="*/ 99 h 476"/>
              <a:gd name="T8" fmla="*/ 261 w 402"/>
              <a:gd name="T9" fmla="*/ 102 h 476"/>
              <a:gd name="T10" fmla="*/ 272 w 402"/>
              <a:gd name="T11" fmla="*/ 91 h 476"/>
              <a:gd name="T12" fmla="*/ 261 w 402"/>
              <a:gd name="T13" fmla="*/ 80 h 476"/>
              <a:gd name="T14" fmla="*/ 250 w 402"/>
              <a:gd name="T15" fmla="*/ 91 h 476"/>
              <a:gd name="T16" fmla="*/ 261 w 402"/>
              <a:gd name="T17" fmla="*/ 102 h 476"/>
              <a:gd name="T18" fmla="*/ 50 w 402"/>
              <a:gd name="T19" fmla="*/ 163 h 476"/>
              <a:gd name="T20" fmla="*/ 59 w 402"/>
              <a:gd name="T21" fmla="*/ 307 h 476"/>
              <a:gd name="T22" fmla="*/ 29 w 402"/>
              <a:gd name="T23" fmla="*/ 336 h 476"/>
              <a:gd name="T24" fmla="*/ 0 w 402"/>
              <a:gd name="T25" fmla="*/ 307 h 476"/>
              <a:gd name="T26" fmla="*/ 9 w 402"/>
              <a:gd name="T27" fmla="*/ 163 h 476"/>
              <a:gd name="T28" fmla="*/ 332 w 402"/>
              <a:gd name="T29" fmla="*/ 160 h 476"/>
              <a:gd name="T30" fmla="*/ 323 w 402"/>
              <a:gd name="T31" fmla="*/ 373 h 476"/>
              <a:gd name="T32" fmla="*/ 280 w 402"/>
              <a:gd name="T33" fmla="*/ 382 h 476"/>
              <a:gd name="T34" fmla="*/ 271 w 402"/>
              <a:gd name="T35" fmla="*/ 467 h 476"/>
              <a:gd name="T36" fmla="*/ 229 w 402"/>
              <a:gd name="T37" fmla="*/ 467 h 476"/>
              <a:gd name="T38" fmla="*/ 221 w 402"/>
              <a:gd name="T39" fmla="*/ 382 h 476"/>
              <a:gd name="T40" fmla="*/ 181 w 402"/>
              <a:gd name="T41" fmla="*/ 447 h 476"/>
              <a:gd name="T42" fmla="*/ 152 w 402"/>
              <a:gd name="T43" fmla="*/ 476 h 476"/>
              <a:gd name="T44" fmla="*/ 123 w 402"/>
              <a:gd name="T45" fmla="*/ 447 h 476"/>
              <a:gd name="T46" fmla="*/ 101 w 402"/>
              <a:gd name="T47" fmla="*/ 382 h 476"/>
              <a:gd name="T48" fmla="*/ 70 w 402"/>
              <a:gd name="T49" fmla="*/ 350 h 476"/>
              <a:gd name="T50" fmla="*/ 332 w 402"/>
              <a:gd name="T51" fmla="*/ 160 h 476"/>
              <a:gd name="T52" fmla="*/ 315 w 402"/>
              <a:gd name="T53" fmla="*/ 88 h 476"/>
              <a:gd name="T54" fmla="*/ 69 w 402"/>
              <a:gd name="T55" fmla="*/ 150 h 476"/>
              <a:gd name="T56" fmla="*/ 136 w 402"/>
              <a:gd name="T57" fmla="*/ 44 h 476"/>
              <a:gd name="T58" fmla="*/ 117 w 402"/>
              <a:gd name="T59" fmla="*/ 1 h 476"/>
              <a:gd name="T60" fmla="*/ 144 w 402"/>
              <a:gd name="T61" fmla="*/ 41 h 476"/>
              <a:gd name="T62" fmla="*/ 259 w 402"/>
              <a:gd name="T63" fmla="*/ 41 h 476"/>
              <a:gd name="T64" fmla="*/ 285 w 402"/>
              <a:gd name="T65" fmla="*/ 1 h 476"/>
              <a:gd name="T66" fmla="*/ 266 w 402"/>
              <a:gd name="T67" fmla="*/ 44 h 476"/>
              <a:gd name="T68" fmla="*/ 402 w 402"/>
              <a:gd name="T69" fmla="*/ 307 h 476"/>
              <a:gd name="T70" fmla="*/ 373 w 402"/>
              <a:gd name="T71" fmla="*/ 336 h 476"/>
              <a:gd name="T72" fmla="*/ 344 w 402"/>
              <a:gd name="T73" fmla="*/ 307 h 476"/>
              <a:gd name="T74" fmla="*/ 352 w 402"/>
              <a:gd name="T75" fmla="*/ 163 h 476"/>
              <a:gd name="T76" fmla="*/ 394 w 402"/>
              <a:gd name="T77" fmla="*/ 16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2" h="476">
                <a:moveTo>
                  <a:pt x="141" y="102"/>
                </a:moveTo>
                <a:cubicBezTo>
                  <a:pt x="144" y="102"/>
                  <a:pt x="147" y="101"/>
                  <a:pt x="149" y="99"/>
                </a:cubicBezTo>
                <a:cubicBezTo>
                  <a:pt x="151" y="97"/>
                  <a:pt x="152" y="94"/>
                  <a:pt x="152" y="91"/>
                </a:cubicBezTo>
                <a:cubicBezTo>
                  <a:pt x="152" y="88"/>
                  <a:pt x="151" y="85"/>
                  <a:pt x="149" y="83"/>
                </a:cubicBezTo>
                <a:cubicBezTo>
                  <a:pt x="147" y="81"/>
                  <a:pt x="144" y="80"/>
                  <a:pt x="141" y="80"/>
                </a:cubicBezTo>
                <a:cubicBezTo>
                  <a:pt x="138" y="80"/>
                  <a:pt x="135" y="81"/>
                  <a:pt x="133" y="83"/>
                </a:cubicBezTo>
                <a:cubicBezTo>
                  <a:pt x="131" y="85"/>
                  <a:pt x="130" y="88"/>
                  <a:pt x="130" y="91"/>
                </a:cubicBezTo>
                <a:cubicBezTo>
                  <a:pt x="130" y="94"/>
                  <a:pt x="131" y="97"/>
                  <a:pt x="133" y="99"/>
                </a:cubicBezTo>
                <a:cubicBezTo>
                  <a:pt x="135" y="101"/>
                  <a:pt x="138" y="102"/>
                  <a:pt x="141" y="102"/>
                </a:cubicBezTo>
                <a:close/>
                <a:moveTo>
                  <a:pt x="261" y="102"/>
                </a:moveTo>
                <a:cubicBezTo>
                  <a:pt x="264" y="102"/>
                  <a:pt x="267" y="101"/>
                  <a:pt x="269" y="99"/>
                </a:cubicBezTo>
                <a:cubicBezTo>
                  <a:pt x="271" y="97"/>
                  <a:pt x="272" y="94"/>
                  <a:pt x="272" y="91"/>
                </a:cubicBezTo>
                <a:cubicBezTo>
                  <a:pt x="272" y="88"/>
                  <a:pt x="271" y="85"/>
                  <a:pt x="269" y="83"/>
                </a:cubicBezTo>
                <a:cubicBezTo>
                  <a:pt x="267" y="81"/>
                  <a:pt x="264" y="80"/>
                  <a:pt x="261" y="80"/>
                </a:cubicBezTo>
                <a:cubicBezTo>
                  <a:pt x="258" y="80"/>
                  <a:pt x="256" y="81"/>
                  <a:pt x="254" y="83"/>
                </a:cubicBezTo>
                <a:cubicBezTo>
                  <a:pt x="251" y="85"/>
                  <a:pt x="250" y="88"/>
                  <a:pt x="250" y="91"/>
                </a:cubicBezTo>
                <a:cubicBezTo>
                  <a:pt x="250" y="94"/>
                  <a:pt x="251" y="97"/>
                  <a:pt x="254" y="99"/>
                </a:cubicBezTo>
                <a:cubicBezTo>
                  <a:pt x="256" y="101"/>
                  <a:pt x="258" y="102"/>
                  <a:pt x="261" y="102"/>
                </a:cubicBezTo>
                <a:close/>
                <a:moveTo>
                  <a:pt x="29" y="155"/>
                </a:moveTo>
                <a:cubicBezTo>
                  <a:pt x="37" y="155"/>
                  <a:pt x="44" y="157"/>
                  <a:pt x="50" y="163"/>
                </a:cubicBezTo>
                <a:cubicBezTo>
                  <a:pt x="56" y="169"/>
                  <a:pt x="59" y="176"/>
                  <a:pt x="59" y="184"/>
                </a:cubicBezTo>
                <a:cubicBezTo>
                  <a:pt x="59" y="307"/>
                  <a:pt x="59" y="307"/>
                  <a:pt x="59" y="307"/>
                </a:cubicBezTo>
                <a:cubicBezTo>
                  <a:pt x="59" y="315"/>
                  <a:pt x="56" y="322"/>
                  <a:pt x="50" y="327"/>
                </a:cubicBezTo>
                <a:cubicBezTo>
                  <a:pt x="45" y="333"/>
                  <a:pt x="38" y="336"/>
                  <a:pt x="29" y="336"/>
                </a:cubicBezTo>
                <a:cubicBezTo>
                  <a:pt x="21" y="336"/>
                  <a:pt x="14" y="333"/>
                  <a:pt x="9" y="327"/>
                </a:cubicBezTo>
                <a:cubicBezTo>
                  <a:pt x="3" y="322"/>
                  <a:pt x="0" y="315"/>
                  <a:pt x="0" y="30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76"/>
                  <a:pt x="3" y="169"/>
                  <a:pt x="9" y="163"/>
                </a:cubicBezTo>
                <a:cubicBezTo>
                  <a:pt x="14" y="157"/>
                  <a:pt x="21" y="155"/>
                  <a:pt x="29" y="155"/>
                </a:cubicBezTo>
                <a:close/>
                <a:moveTo>
                  <a:pt x="332" y="160"/>
                </a:moveTo>
                <a:cubicBezTo>
                  <a:pt x="332" y="350"/>
                  <a:pt x="332" y="350"/>
                  <a:pt x="332" y="350"/>
                </a:cubicBezTo>
                <a:cubicBezTo>
                  <a:pt x="332" y="359"/>
                  <a:pt x="329" y="366"/>
                  <a:pt x="323" y="373"/>
                </a:cubicBezTo>
                <a:cubicBezTo>
                  <a:pt x="317" y="379"/>
                  <a:pt x="310" y="382"/>
                  <a:pt x="301" y="382"/>
                </a:cubicBezTo>
                <a:cubicBezTo>
                  <a:pt x="280" y="382"/>
                  <a:pt x="280" y="382"/>
                  <a:pt x="280" y="382"/>
                </a:cubicBezTo>
                <a:cubicBezTo>
                  <a:pt x="280" y="447"/>
                  <a:pt x="280" y="447"/>
                  <a:pt x="280" y="447"/>
                </a:cubicBezTo>
                <a:cubicBezTo>
                  <a:pt x="280" y="455"/>
                  <a:pt x="277" y="462"/>
                  <a:pt x="271" y="467"/>
                </a:cubicBezTo>
                <a:cubicBezTo>
                  <a:pt x="265" y="473"/>
                  <a:pt x="258" y="476"/>
                  <a:pt x="250" y="476"/>
                </a:cubicBezTo>
                <a:cubicBezTo>
                  <a:pt x="242" y="476"/>
                  <a:pt x="235" y="473"/>
                  <a:pt x="229" y="467"/>
                </a:cubicBezTo>
                <a:cubicBezTo>
                  <a:pt x="224" y="462"/>
                  <a:pt x="221" y="455"/>
                  <a:pt x="221" y="447"/>
                </a:cubicBezTo>
                <a:cubicBezTo>
                  <a:pt x="221" y="382"/>
                  <a:pt x="221" y="382"/>
                  <a:pt x="221" y="382"/>
                </a:cubicBezTo>
                <a:cubicBezTo>
                  <a:pt x="181" y="382"/>
                  <a:pt x="181" y="382"/>
                  <a:pt x="181" y="382"/>
                </a:cubicBezTo>
                <a:cubicBezTo>
                  <a:pt x="181" y="447"/>
                  <a:pt x="181" y="447"/>
                  <a:pt x="181" y="447"/>
                </a:cubicBezTo>
                <a:cubicBezTo>
                  <a:pt x="181" y="455"/>
                  <a:pt x="179" y="462"/>
                  <a:pt x="173" y="467"/>
                </a:cubicBezTo>
                <a:cubicBezTo>
                  <a:pt x="167" y="473"/>
                  <a:pt x="160" y="476"/>
                  <a:pt x="152" y="476"/>
                </a:cubicBezTo>
                <a:cubicBezTo>
                  <a:pt x="144" y="476"/>
                  <a:pt x="137" y="473"/>
                  <a:pt x="131" y="467"/>
                </a:cubicBezTo>
                <a:cubicBezTo>
                  <a:pt x="126" y="462"/>
                  <a:pt x="123" y="455"/>
                  <a:pt x="123" y="447"/>
                </a:cubicBezTo>
                <a:cubicBezTo>
                  <a:pt x="123" y="382"/>
                  <a:pt x="123" y="382"/>
                  <a:pt x="123" y="382"/>
                </a:cubicBezTo>
                <a:cubicBezTo>
                  <a:pt x="101" y="382"/>
                  <a:pt x="101" y="382"/>
                  <a:pt x="101" y="382"/>
                </a:cubicBezTo>
                <a:cubicBezTo>
                  <a:pt x="93" y="382"/>
                  <a:pt x="85" y="379"/>
                  <a:pt x="79" y="373"/>
                </a:cubicBezTo>
                <a:cubicBezTo>
                  <a:pt x="73" y="366"/>
                  <a:pt x="70" y="359"/>
                  <a:pt x="70" y="350"/>
                </a:cubicBezTo>
                <a:cubicBezTo>
                  <a:pt x="70" y="160"/>
                  <a:pt x="70" y="160"/>
                  <a:pt x="70" y="160"/>
                </a:cubicBezTo>
                <a:lnTo>
                  <a:pt x="332" y="160"/>
                </a:lnTo>
                <a:close/>
                <a:moveTo>
                  <a:pt x="266" y="44"/>
                </a:moveTo>
                <a:cubicBezTo>
                  <a:pt x="286" y="55"/>
                  <a:pt x="303" y="69"/>
                  <a:pt x="315" y="88"/>
                </a:cubicBezTo>
                <a:cubicBezTo>
                  <a:pt x="327" y="107"/>
                  <a:pt x="333" y="127"/>
                  <a:pt x="333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69" y="127"/>
                  <a:pt x="75" y="107"/>
                  <a:pt x="87" y="88"/>
                </a:cubicBezTo>
                <a:cubicBezTo>
                  <a:pt x="99" y="69"/>
                  <a:pt x="116" y="55"/>
                  <a:pt x="136" y="44"/>
                </a:cubicBezTo>
                <a:cubicBezTo>
                  <a:pt x="116" y="7"/>
                  <a:pt x="116" y="7"/>
                  <a:pt x="116" y="7"/>
                </a:cubicBezTo>
                <a:cubicBezTo>
                  <a:pt x="115" y="4"/>
                  <a:pt x="115" y="2"/>
                  <a:pt x="117" y="1"/>
                </a:cubicBezTo>
                <a:cubicBezTo>
                  <a:pt x="120" y="0"/>
                  <a:pt x="122" y="1"/>
                  <a:pt x="123" y="3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62" y="33"/>
                  <a:pt x="181" y="29"/>
                  <a:pt x="201" y="29"/>
                </a:cubicBezTo>
                <a:cubicBezTo>
                  <a:pt x="221" y="29"/>
                  <a:pt x="240" y="33"/>
                  <a:pt x="259" y="41"/>
                </a:cubicBezTo>
                <a:cubicBezTo>
                  <a:pt x="279" y="3"/>
                  <a:pt x="279" y="3"/>
                  <a:pt x="279" y="3"/>
                </a:cubicBezTo>
                <a:cubicBezTo>
                  <a:pt x="280" y="1"/>
                  <a:pt x="282" y="0"/>
                  <a:pt x="285" y="1"/>
                </a:cubicBezTo>
                <a:cubicBezTo>
                  <a:pt x="287" y="2"/>
                  <a:pt x="288" y="4"/>
                  <a:pt x="286" y="7"/>
                </a:cubicBezTo>
                <a:lnTo>
                  <a:pt x="266" y="44"/>
                </a:lnTo>
                <a:close/>
                <a:moveTo>
                  <a:pt x="402" y="184"/>
                </a:moveTo>
                <a:cubicBezTo>
                  <a:pt x="402" y="307"/>
                  <a:pt x="402" y="307"/>
                  <a:pt x="402" y="307"/>
                </a:cubicBezTo>
                <a:cubicBezTo>
                  <a:pt x="402" y="315"/>
                  <a:pt x="399" y="322"/>
                  <a:pt x="394" y="327"/>
                </a:cubicBezTo>
                <a:cubicBezTo>
                  <a:pt x="388" y="333"/>
                  <a:pt x="381" y="336"/>
                  <a:pt x="373" y="336"/>
                </a:cubicBezTo>
                <a:cubicBezTo>
                  <a:pt x="365" y="336"/>
                  <a:pt x="358" y="333"/>
                  <a:pt x="352" y="327"/>
                </a:cubicBezTo>
                <a:cubicBezTo>
                  <a:pt x="347" y="322"/>
                  <a:pt x="344" y="315"/>
                  <a:pt x="344" y="307"/>
                </a:cubicBezTo>
                <a:cubicBezTo>
                  <a:pt x="344" y="184"/>
                  <a:pt x="344" y="184"/>
                  <a:pt x="344" y="184"/>
                </a:cubicBezTo>
                <a:cubicBezTo>
                  <a:pt x="344" y="176"/>
                  <a:pt x="347" y="169"/>
                  <a:pt x="352" y="163"/>
                </a:cubicBezTo>
                <a:cubicBezTo>
                  <a:pt x="358" y="157"/>
                  <a:pt x="365" y="155"/>
                  <a:pt x="373" y="155"/>
                </a:cubicBezTo>
                <a:cubicBezTo>
                  <a:pt x="381" y="155"/>
                  <a:pt x="388" y="157"/>
                  <a:pt x="394" y="163"/>
                </a:cubicBezTo>
                <a:cubicBezTo>
                  <a:pt x="399" y="169"/>
                  <a:pt x="402" y="176"/>
                  <a:pt x="402" y="1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1122259" y="320787"/>
            <a:ext cx="492287" cy="676681"/>
          </a:xfrm>
          <a:custGeom>
            <a:avLst/>
            <a:gdLst>
              <a:gd name="T0" fmla="*/ 366 w 366"/>
              <a:gd name="T1" fmla="*/ 293 h 503"/>
              <a:gd name="T2" fmla="*/ 358 w 366"/>
              <a:gd name="T3" fmla="*/ 312 h 503"/>
              <a:gd name="T4" fmla="*/ 338 w 366"/>
              <a:gd name="T5" fmla="*/ 320 h 503"/>
              <a:gd name="T6" fmla="*/ 315 w 366"/>
              <a:gd name="T7" fmla="*/ 308 h 503"/>
              <a:gd name="T8" fmla="*/ 251 w 366"/>
              <a:gd name="T9" fmla="*/ 210 h 503"/>
              <a:gd name="T10" fmla="*/ 238 w 366"/>
              <a:gd name="T11" fmla="*/ 210 h 503"/>
              <a:gd name="T12" fmla="*/ 238 w 366"/>
              <a:gd name="T13" fmla="*/ 248 h 503"/>
              <a:gd name="T14" fmla="*/ 308 w 366"/>
              <a:gd name="T15" fmla="*/ 366 h 503"/>
              <a:gd name="T16" fmla="*/ 311 w 366"/>
              <a:gd name="T17" fmla="*/ 375 h 503"/>
              <a:gd name="T18" fmla="*/ 305 w 366"/>
              <a:gd name="T19" fmla="*/ 388 h 503"/>
              <a:gd name="T20" fmla="*/ 293 w 366"/>
              <a:gd name="T21" fmla="*/ 393 h 503"/>
              <a:gd name="T22" fmla="*/ 238 w 366"/>
              <a:gd name="T23" fmla="*/ 393 h 503"/>
              <a:gd name="T24" fmla="*/ 238 w 366"/>
              <a:gd name="T25" fmla="*/ 471 h 503"/>
              <a:gd name="T26" fmla="*/ 228 w 366"/>
              <a:gd name="T27" fmla="*/ 494 h 503"/>
              <a:gd name="T28" fmla="*/ 206 w 366"/>
              <a:gd name="T29" fmla="*/ 503 h 503"/>
              <a:gd name="T30" fmla="*/ 160 w 366"/>
              <a:gd name="T31" fmla="*/ 503 h 503"/>
              <a:gd name="T32" fmla="*/ 137 w 366"/>
              <a:gd name="T33" fmla="*/ 494 h 503"/>
              <a:gd name="T34" fmla="*/ 128 w 366"/>
              <a:gd name="T35" fmla="*/ 471 h 503"/>
              <a:gd name="T36" fmla="*/ 128 w 366"/>
              <a:gd name="T37" fmla="*/ 393 h 503"/>
              <a:gd name="T38" fmla="*/ 73 w 366"/>
              <a:gd name="T39" fmla="*/ 393 h 503"/>
              <a:gd name="T40" fmla="*/ 60 w 366"/>
              <a:gd name="T41" fmla="*/ 388 h 503"/>
              <a:gd name="T42" fmla="*/ 55 w 366"/>
              <a:gd name="T43" fmla="*/ 375 h 503"/>
              <a:gd name="T44" fmla="*/ 57 w 366"/>
              <a:gd name="T45" fmla="*/ 366 h 503"/>
              <a:gd name="T46" fmla="*/ 128 w 366"/>
              <a:gd name="T47" fmla="*/ 248 h 503"/>
              <a:gd name="T48" fmla="*/ 128 w 366"/>
              <a:gd name="T49" fmla="*/ 210 h 503"/>
              <a:gd name="T50" fmla="*/ 115 w 366"/>
              <a:gd name="T51" fmla="*/ 210 h 503"/>
              <a:gd name="T52" fmla="*/ 50 w 366"/>
              <a:gd name="T53" fmla="*/ 308 h 503"/>
              <a:gd name="T54" fmla="*/ 27 w 366"/>
              <a:gd name="T55" fmla="*/ 320 h 503"/>
              <a:gd name="T56" fmla="*/ 8 w 366"/>
              <a:gd name="T57" fmla="*/ 312 h 503"/>
              <a:gd name="T58" fmla="*/ 0 w 366"/>
              <a:gd name="T59" fmla="*/ 293 h 503"/>
              <a:gd name="T60" fmla="*/ 5 w 366"/>
              <a:gd name="T61" fmla="*/ 278 h 503"/>
              <a:gd name="T62" fmla="*/ 78 w 366"/>
              <a:gd name="T63" fmla="*/ 168 h 503"/>
              <a:gd name="T64" fmla="*/ 128 w 366"/>
              <a:gd name="T65" fmla="*/ 137 h 503"/>
              <a:gd name="T66" fmla="*/ 238 w 366"/>
              <a:gd name="T67" fmla="*/ 137 h 503"/>
              <a:gd name="T68" fmla="*/ 288 w 366"/>
              <a:gd name="T69" fmla="*/ 168 h 503"/>
              <a:gd name="T70" fmla="*/ 361 w 366"/>
              <a:gd name="T71" fmla="*/ 278 h 503"/>
              <a:gd name="T72" fmla="*/ 366 w 366"/>
              <a:gd name="T73" fmla="*/ 293 h 503"/>
              <a:gd name="T74" fmla="*/ 247 w 366"/>
              <a:gd name="T75" fmla="*/ 64 h 503"/>
              <a:gd name="T76" fmla="*/ 228 w 366"/>
              <a:gd name="T77" fmla="*/ 109 h 503"/>
              <a:gd name="T78" fmla="*/ 183 w 366"/>
              <a:gd name="T79" fmla="*/ 128 h 503"/>
              <a:gd name="T80" fmla="*/ 138 w 366"/>
              <a:gd name="T81" fmla="*/ 109 h 503"/>
              <a:gd name="T82" fmla="*/ 119 w 366"/>
              <a:gd name="T83" fmla="*/ 64 h 503"/>
              <a:gd name="T84" fmla="*/ 138 w 366"/>
              <a:gd name="T85" fmla="*/ 19 h 503"/>
              <a:gd name="T86" fmla="*/ 183 w 366"/>
              <a:gd name="T87" fmla="*/ 0 h 503"/>
              <a:gd name="T88" fmla="*/ 228 w 366"/>
              <a:gd name="T89" fmla="*/ 19 h 503"/>
              <a:gd name="T90" fmla="*/ 247 w 366"/>
              <a:gd name="T91" fmla="*/ 64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66" h="503">
                <a:moveTo>
                  <a:pt x="366" y="293"/>
                </a:moveTo>
                <a:cubicBezTo>
                  <a:pt x="366" y="300"/>
                  <a:pt x="363" y="307"/>
                  <a:pt x="358" y="312"/>
                </a:cubicBezTo>
                <a:cubicBezTo>
                  <a:pt x="352" y="317"/>
                  <a:pt x="346" y="320"/>
                  <a:pt x="338" y="320"/>
                </a:cubicBezTo>
                <a:cubicBezTo>
                  <a:pt x="329" y="320"/>
                  <a:pt x="321" y="316"/>
                  <a:pt x="315" y="308"/>
                </a:cubicBezTo>
                <a:cubicBezTo>
                  <a:pt x="251" y="210"/>
                  <a:pt x="251" y="210"/>
                  <a:pt x="251" y="210"/>
                </a:cubicBezTo>
                <a:cubicBezTo>
                  <a:pt x="238" y="210"/>
                  <a:pt x="238" y="210"/>
                  <a:pt x="238" y="210"/>
                </a:cubicBezTo>
                <a:cubicBezTo>
                  <a:pt x="238" y="248"/>
                  <a:pt x="238" y="248"/>
                  <a:pt x="238" y="248"/>
                </a:cubicBezTo>
                <a:cubicBezTo>
                  <a:pt x="308" y="366"/>
                  <a:pt x="308" y="366"/>
                  <a:pt x="308" y="366"/>
                </a:cubicBezTo>
                <a:cubicBezTo>
                  <a:pt x="310" y="368"/>
                  <a:pt x="311" y="372"/>
                  <a:pt x="311" y="375"/>
                </a:cubicBezTo>
                <a:cubicBezTo>
                  <a:pt x="311" y="380"/>
                  <a:pt x="309" y="384"/>
                  <a:pt x="305" y="388"/>
                </a:cubicBezTo>
                <a:cubicBezTo>
                  <a:pt x="302" y="391"/>
                  <a:pt x="298" y="393"/>
                  <a:pt x="293" y="393"/>
                </a:cubicBezTo>
                <a:cubicBezTo>
                  <a:pt x="238" y="393"/>
                  <a:pt x="238" y="393"/>
                  <a:pt x="238" y="393"/>
                </a:cubicBezTo>
                <a:cubicBezTo>
                  <a:pt x="238" y="471"/>
                  <a:pt x="238" y="471"/>
                  <a:pt x="238" y="471"/>
                </a:cubicBezTo>
                <a:cubicBezTo>
                  <a:pt x="238" y="480"/>
                  <a:pt x="235" y="487"/>
                  <a:pt x="228" y="494"/>
                </a:cubicBezTo>
                <a:cubicBezTo>
                  <a:pt x="222" y="500"/>
                  <a:pt x="214" y="503"/>
                  <a:pt x="206" y="503"/>
                </a:cubicBezTo>
                <a:cubicBezTo>
                  <a:pt x="160" y="503"/>
                  <a:pt x="160" y="503"/>
                  <a:pt x="160" y="503"/>
                </a:cubicBezTo>
                <a:cubicBezTo>
                  <a:pt x="151" y="503"/>
                  <a:pt x="144" y="500"/>
                  <a:pt x="137" y="494"/>
                </a:cubicBezTo>
                <a:cubicBezTo>
                  <a:pt x="131" y="487"/>
                  <a:pt x="128" y="480"/>
                  <a:pt x="128" y="471"/>
                </a:cubicBezTo>
                <a:cubicBezTo>
                  <a:pt x="128" y="393"/>
                  <a:pt x="128" y="393"/>
                  <a:pt x="128" y="393"/>
                </a:cubicBezTo>
                <a:cubicBezTo>
                  <a:pt x="73" y="393"/>
                  <a:pt x="73" y="393"/>
                  <a:pt x="73" y="393"/>
                </a:cubicBezTo>
                <a:cubicBezTo>
                  <a:pt x="68" y="393"/>
                  <a:pt x="64" y="391"/>
                  <a:pt x="60" y="388"/>
                </a:cubicBezTo>
                <a:cubicBezTo>
                  <a:pt x="57" y="384"/>
                  <a:pt x="55" y="380"/>
                  <a:pt x="55" y="375"/>
                </a:cubicBezTo>
                <a:cubicBezTo>
                  <a:pt x="55" y="372"/>
                  <a:pt x="56" y="368"/>
                  <a:pt x="57" y="366"/>
                </a:cubicBezTo>
                <a:cubicBezTo>
                  <a:pt x="128" y="248"/>
                  <a:pt x="128" y="248"/>
                  <a:pt x="128" y="248"/>
                </a:cubicBezTo>
                <a:cubicBezTo>
                  <a:pt x="128" y="210"/>
                  <a:pt x="128" y="210"/>
                  <a:pt x="128" y="210"/>
                </a:cubicBezTo>
                <a:cubicBezTo>
                  <a:pt x="115" y="210"/>
                  <a:pt x="115" y="210"/>
                  <a:pt x="115" y="210"/>
                </a:cubicBezTo>
                <a:cubicBezTo>
                  <a:pt x="50" y="308"/>
                  <a:pt x="50" y="308"/>
                  <a:pt x="50" y="308"/>
                </a:cubicBezTo>
                <a:cubicBezTo>
                  <a:pt x="45" y="316"/>
                  <a:pt x="37" y="320"/>
                  <a:pt x="27" y="320"/>
                </a:cubicBezTo>
                <a:cubicBezTo>
                  <a:pt x="20" y="320"/>
                  <a:pt x="13" y="317"/>
                  <a:pt x="8" y="312"/>
                </a:cubicBezTo>
                <a:cubicBezTo>
                  <a:pt x="3" y="307"/>
                  <a:pt x="0" y="300"/>
                  <a:pt x="0" y="293"/>
                </a:cubicBezTo>
                <a:cubicBezTo>
                  <a:pt x="0" y="287"/>
                  <a:pt x="2" y="282"/>
                  <a:pt x="5" y="27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92" y="147"/>
                  <a:pt x="108" y="137"/>
                  <a:pt x="128" y="137"/>
                </a:cubicBezTo>
                <a:cubicBezTo>
                  <a:pt x="238" y="137"/>
                  <a:pt x="238" y="137"/>
                  <a:pt x="238" y="137"/>
                </a:cubicBezTo>
                <a:cubicBezTo>
                  <a:pt x="257" y="137"/>
                  <a:pt x="274" y="147"/>
                  <a:pt x="288" y="168"/>
                </a:cubicBezTo>
                <a:cubicBezTo>
                  <a:pt x="361" y="278"/>
                  <a:pt x="361" y="278"/>
                  <a:pt x="361" y="278"/>
                </a:cubicBezTo>
                <a:cubicBezTo>
                  <a:pt x="364" y="282"/>
                  <a:pt x="366" y="287"/>
                  <a:pt x="366" y="293"/>
                </a:cubicBezTo>
                <a:close/>
                <a:moveTo>
                  <a:pt x="247" y="64"/>
                </a:moveTo>
                <a:cubicBezTo>
                  <a:pt x="247" y="82"/>
                  <a:pt x="241" y="97"/>
                  <a:pt x="228" y="109"/>
                </a:cubicBezTo>
                <a:cubicBezTo>
                  <a:pt x="216" y="122"/>
                  <a:pt x="201" y="128"/>
                  <a:pt x="183" y="128"/>
                </a:cubicBezTo>
                <a:cubicBezTo>
                  <a:pt x="165" y="128"/>
                  <a:pt x="150" y="122"/>
                  <a:pt x="138" y="109"/>
                </a:cubicBezTo>
                <a:cubicBezTo>
                  <a:pt x="125" y="97"/>
                  <a:pt x="119" y="82"/>
                  <a:pt x="119" y="64"/>
                </a:cubicBezTo>
                <a:cubicBezTo>
                  <a:pt x="119" y="46"/>
                  <a:pt x="125" y="31"/>
                  <a:pt x="138" y="19"/>
                </a:cubicBezTo>
                <a:cubicBezTo>
                  <a:pt x="150" y="6"/>
                  <a:pt x="165" y="0"/>
                  <a:pt x="183" y="0"/>
                </a:cubicBezTo>
                <a:cubicBezTo>
                  <a:pt x="201" y="0"/>
                  <a:pt x="216" y="6"/>
                  <a:pt x="228" y="19"/>
                </a:cubicBezTo>
                <a:cubicBezTo>
                  <a:pt x="241" y="31"/>
                  <a:pt x="247" y="46"/>
                  <a:pt x="247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892939" y="320787"/>
            <a:ext cx="394398" cy="676681"/>
          </a:xfrm>
          <a:custGeom>
            <a:avLst/>
            <a:gdLst>
              <a:gd name="T0" fmla="*/ 293 w 293"/>
              <a:gd name="T1" fmla="*/ 192 h 503"/>
              <a:gd name="T2" fmla="*/ 293 w 293"/>
              <a:gd name="T3" fmla="*/ 311 h 503"/>
              <a:gd name="T4" fmla="*/ 285 w 293"/>
              <a:gd name="T5" fmla="*/ 330 h 503"/>
              <a:gd name="T6" fmla="*/ 265 w 293"/>
              <a:gd name="T7" fmla="*/ 338 h 503"/>
              <a:gd name="T8" fmla="*/ 246 w 293"/>
              <a:gd name="T9" fmla="*/ 330 h 503"/>
              <a:gd name="T10" fmla="*/ 238 w 293"/>
              <a:gd name="T11" fmla="*/ 311 h 503"/>
              <a:gd name="T12" fmla="*/ 238 w 293"/>
              <a:gd name="T13" fmla="*/ 210 h 503"/>
              <a:gd name="T14" fmla="*/ 219 w 293"/>
              <a:gd name="T15" fmla="*/ 210 h 503"/>
              <a:gd name="T16" fmla="*/ 219 w 293"/>
              <a:gd name="T17" fmla="*/ 471 h 503"/>
              <a:gd name="T18" fmla="*/ 210 w 293"/>
              <a:gd name="T19" fmla="*/ 494 h 503"/>
              <a:gd name="T20" fmla="*/ 187 w 293"/>
              <a:gd name="T21" fmla="*/ 503 h 503"/>
              <a:gd name="T22" fmla="*/ 165 w 293"/>
              <a:gd name="T23" fmla="*/ 494 h 503"/>
              <a:gd name="T24" fmla="*/ 155 w 293"/>
              <a:gd name="T25" fmla="*/ 471 h 503"/>
              <a:gd name="T26" fmla="*/ 155 w 293"/>
              <a:gd name="T27" fmla="*/ 338 h 503"/>
              <a:gd name="T28" fmla="*/ 137 w 293"/>
              <a:gd name="T29" fmla="*/ 338 h 503"/>
              <a:gd name="T30" fmla="*/ 137 w 293"/>
              <a:gd name="T31" fmla="*/ 471 h 503"/>
              <a:gd name="T32" fmla="*/ 128 w 293"/>
              <a:gd name="T33" fmla="*/ 494 h 503"/>
              <a:gd name="T34" fmla="*/ 105 w 293"/>
              <a:gd name="T35" fmla="*/ 503 h 503"/>
              <a:gd name="T36" fmla="*/ 83 w 293"/>
              <a:gd name="T37" fmla="*/ 494 h 503"/>
              <a:gd name="T38" fmla="*/ 73 w 293"/>
              <a:gd name="T39" fmla="*/ 471 h 503"/>
              <a:gd name="T40" fmla="*/ 73 w 293"/>
              <a:gd name="T41" fmla="*/ 210 h 503"/>
              <a:gd name="T42" fmla="*/ 55 w 293"/>
              <a:gd name="T43" fmla="*/ 210 h 503"/>
              <a:gd name="T44" fmla="*/ 55 w 293"/>
              <a:gd name="T45" fmla="*/ 311 h 503"/>
              <a:gd name="T46" fmla="*/ 47 w 293"/>
              <a:gd name="T47" fmla="*/ 330 h 503"/>
              <a:gd name="T48" fmla="*/ 27 w 293"/>
              <a:gd name="T49" fmla="*/ 338 h 503"/>
              <a:gd name="T50" fmla="*/ 8 w 293"/>
              <a:gd name="T51" fmla="*/ 330 h 503"/>
              <a:gd name="T52" fmla="*/ 0 w 293"/>
              <a:gd name="T53" fmla="*/ 311 h 503"/>
              <a:gd name="T54" fmla="*/ 0 w 293"/>
              <a:gd name="T55" fmla="*/ 192 h 503"/>
              <a:gd name="T56" fmla="*/ 16 w 293"/>
              <a:gd name="T57" fmla="*/ 153 h 503"/>
              <a:gd name="T58" fmla="*/ 55 w 293"/>
              <a:gd name="T59" fmla="*/ 137 h 503"/>
              <a:gd name="T60" fmla="*/ 238 w 293"/>
              <a:gd name="T61" fmla="*/ 137 h 503"/>
              <a:gd name="T62" fmla="*/ 277 w 293"/>
              <a:gd name="T63" fmla="*/ 153 h 503"/>
              <a:gd name="T64" fmla="*/ 293 w 293"/>
              <a:gd name="T65" fmla="*/ 192 h 503"/>
              <a:gd name="T66" fmla="*/ 210 w 293"/>
              <a:gd name="T67" fmla="*/ 64 h 503"/>
              <a:gd name="T68" fmla="*/ 192 w 293"/>
              <a:gd name="T69" fmla="*/ 109 h 503"/>
              <a:gd name="T70" fmla="*/ 146 w 293"/>
              <a:gd name="T71" fmla="*/ 128 h 503"/>
              <a:gd name="T72" fmla="*/ 101 w 293"/>
              <a:gd name="T73" fmla="*/ 109 h 503"/>
              <a:gd name="T74" fmla="*/ 82 w 293"/>
              <a:gd name="T75" fmla="*/ 64 h 503"/>
              <a:gd name="T76" fmla="*/ 101 w 293"/>
              <a:gd name="T77" fmla="*/ 19 h 503"/>
              <a:gd name="T78" fmla="*/ 146 w 293"/>
              <a:gd name="T79" fmla="*/ 0 h 503"/>
              <a:gd name="T80" fmla="*/ 192 w 293"/>
              <a:gd name="T81" fmla="*/ 19 h 503"/>
              <a:gd name="T82" fmla="*/ 210 w 293"/>
              <a:gd name="T83" fmla="*/ 64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3" h="503">
                <a:moveTo>
                  <a:pt x="293" y="192"/>
                </a:moveTo>
                <a:cubicBezTo>
                  <a:pt x="293" y="311"/>
                  <a:pt x="293" y="311"/>
                  <a:pt x="293" y="311"/>
                </a:cubicBezTo>
                <a:cubicBezTo>
                  <a:pt x="293" y="319"/>
                  <a:pt x="290" y="325"/>
                  <a:pt x="285" y="330"/>
                </a:cubicBezTo>
                <a:cubicBezTo>
                  <a:pt x="279" y="336"/>
                  <a:pt x="273" y="338"/>
                  <a:pt x="265" y="338"/>
                </a:cubicBezTo>
                <a:cubicBezTo>
                  <a:pt x="258" y="338"/>
                  <a:pt x="251" y="336"/>
                  <a:pt x="246" y="330"/>
                </a:cubicBezTo>
                <a:cubicBezTo>
                  <a:pt x="240" y="325"/>
                  <a:pt x="238" y="319"/>
                  <a:pt x="238" y="311"/>
                </a:cubicBezTo>
                <a:cubicBezTo>
                  <a:pt x="238" y="210"/>
                  <a:pt x="238" y="210"/>
                  <a:pt x="238" y="210"/>
                </a:cubicBezTo>
                <a:cubicBezTo>
                  <a:pt x="219" y="210"/>
                  <a:pt x="219" y="210"/>
                  <a:pt x="219" y="210"/>
                </a:cubicBezTo>
                <a:cubicBezTo>
                  <a:pt x="219" y="471"/>
                  <a:pt x="219" y="471"/>
                  <a:pt x="219" y="471"/>
                </a:cubicBezTo>
                <a:cubicBezTo>
                  <a:pt x="219" y="480"/>
                  <a:pt x="216" y="487"/>
                  <a:pt x="210" y="494"/>
                </a:cubicBezTo>
                <a:cubicBezTo>
                  <a:pt x="204" y="500"/>
                  <a:pt x="196" y="503"/>
                  <a:pt x="187" y="503"/>
                </a:cubicBezTo>
                <a:cubicBezTo>
                  <a:pt x="179" y="503"/>
                  <a:pt x="171" y="500"/>
                  <a:pt x="165" y="494"/>
                </a:cubicBezTo>
                <a:cubicBezTo>
                  <a:pt x="159" y="487"/>
                  <a:pt x="155" y="480"/>
                  <a:pt x="155" y="471"/>
                </a:cubicBezTo>
                <a:cubicBezTo>
                  <a:pt x="155" y="338"/>
                  <a:pt x="155" y="338"/>
                  <a:pt x="155" y="338"/>
                </a:cubicBezTo>
                <a:cubicBezTo>
                  <a:pt x="137" y="338"/>
                  <a:pt x="137" y="338"/>
                  <a:pt x="137" y="338"/>
                </a:cubicBezTo>
                <a:cubicBezTo>
                  <a:pt x="137" y="471"/>
                  <a:pt x="137" y="471"/>
                  <a:pt x="137" y="471"/>
                </a:cubicBezTo>
                <a:cubicBezTo>
                  <a:pt x="137" y="480"/>
                  <a:pt x="134" y="487"/>
                  <a:pt x="128" y="494"/>
                </a:cubicBezTo>
                <a:cubicBezTo>
                  <a:pt x="121" y="500"/>
                  <a:pt x="114" y="503"/>
                  <a:pt x="105" y="503"/>
                </a:cubicBezTo>
                <a:cubicBezTo>
                  <a:pt x="96" y="503"/>
                  <a:pt x="89" y="500"/>
                  <a:pt x="83" y="494"/>
                </a:cubicBezTo>
                <a:cubicBezTo>
                  <a:pt x="76" y="487"/>
                  <a:pt x="73" y="480"/>
                  <a:pt x="73" y="471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55" y="210"/>
                  <a:pt x="55" y="210"/>
                  <a:pt x="55" y="210"/>
                </a:cubicBezTo>
                <a:cubicBezTo>
                  <a:pt x="55" y="311"/>
                  <a:pt x="55" y="311"/>
                  <a:pt x="55" y="311"/>
                </a:cubicBezTo>
                <a:cubicBezTo>
                  <a:pt x="55" y="319"/>
                  <a:pt x="52" y="325"/>
                  <a:pt x="47" y="330"/>
                </a:cubicBezTo>
                <a:cubicBezTo>
                  <a:pt x="42" y="336"/>
                  <a:pt x="35" y="338"/>
                  <a:pt x="27" y="338"/>
                </a:cubicBezTo>
                <a:cubicBezTo>
                  <a:pt x="20" y="338"/>
                  <a:pt x="13" y="336"/>
                  <a:pt x="8" y="330"/>
                </a:cubicBezTo>
                <a:cubicBezTo>
                  <a:pt x="3" y="325"/>
                  <a:pt x="0" y="319"/>
                  <a:pt x="0" y="31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77"/>
                  <a:pt x="5" y="164"/>
                  <a:pt x="16" y="153"/>
                </a:cubicBezTo>
                <a:cubicBezTo>
                  <a:pt x="27" y="143"/>
                  <a:pt x="40" y="137"/>
                  <a:pt x="55" y="137"/>
                </a:cubicBezTo>
                <a:cubicBezTo>
                  <a:pt x="238" y="137"/>
                  <a:pt x="238" y="137"/>
                  <a:pt x="238" y="137"/>
                </a:cubicBezTo>
                <a:cubicBezTo>
                  <a:pt x="253" y="137"/>
                  <a:pt x="266" y="143"/>
                  <a:pt x="277" y="153"/>
                </a:cubicBezTo>
                <a:cubicBezTo>
                  <a:pt x="287" y="164"/>
                  <a:pt x="293" y="177"/>
                  <a:pt x="293" y="192"/>
                </a:cubicBezTo>
                <a:close/>
                <a:moveTo>
                  <a:pt x="210" y="64"/>
                </a:moveTo>
                <a:cubicBezTo>
                  <a:pt x="210" y="82"/>
                  <a:pt x="204" y="97"/>
                  <a:pt x="192" y="109"/>
                </a:cubicBezTo>
                <a:cubicBezTo>
                  <a:pt x="179" y="122"/>
                  <a:pt x="164" y="128"/>
                  <a:pt x="146" y="128"/>
                </a:cubicBezTo>
                <a:cubicBezTo>
                  <a:pt x="129" y="128"/>
                  <a:pt x="113" y="122"/>
                  <a:pt x="101" y="109"/>
                </a:cubicBezTo>
                <a:cubicBezTo>
                  <a:pt x="89" y="97"/>
                  <a:pt x="82" y="82"/>
                  <a:pt x="82" y="64"/>
                </a:cubicBezTo>
                <a:cubicBezTo>
                  <a:pt x="82" y="46"/>
                  <a:pt x="89" y="31"/>
                  <a:pt x="101" y="19"/>
                </a:cubicBezTo>
                <a:cubicBezTo>
                  <a:pt x="113" y="6"/>
                  <a:pt x="129" y="0"/>
                  <a:pt x="146" y="0"/>
                </a:cubicBezTo>
                <a:cubicBezTo>
                  <a:pt x="164" y="0"/>
                  <a:pt x="179" y="6"/>
                  <a:pt x="192" y="19"/>
                </a:cubicBezTo>
                <a:cubicBezTo>
                  <a:pt x="204" y="31"/>
                  <a:pt x="210" y="46"/>
                  <a:pt x="210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565730" y="308836"/>
            <a:ext cx="674973" cy="688632"/>
          </a:xfrm>
          <a:custGeom>
            <a:avLst/>
            <a:gdLst>
              <a:gd name="T0" fmla="*/ 70 w 502"/>
              <a:gd name="T1" fmla="*/ 215 h 512"/>
              <a:gd name="T2" fmla="*/ 80 w 502"/>
              <a:gd name="T3" fmla="*/ 189 h 512"/>
              <a:gd name="T4" fmla="*/ 88 w 502"/>
              <a:gd name="T5" fmla="*/ 161 h 512"/>
              <a:gd name="T6" fmla="*/ 177 w 502"/>
              <a:gd name="T7" fmla="*/ 19 h 512"/>
              <a:gd name="T8" fmla="*/ 346 w 502"/>
              <a:gd name="T9" fmla="*/ 16 h 512"/>
              <a:gd name="T10" fmla="*/ 392 w 502"/>
              <a:gd name="T11" fmla="*/ 45 h 512"/>
              <a:gd name="T12" fmla="*/ 419 w 502"/>
              <a:gd name="T13" fmla="*/ 86 h 512"/>
              <a:gd name="T14" fmla="*/ 436 w 502"/>
              <a:gd name="T15" fmla="*/ 136 h 512"/>
              <a:gd name="T16" fmla="*/ 442 w 502"/>
              <a:gd name="T17" fmla="*/ 165 h 512"/>
              <a:gd name="T18" fmla="*/ 456 w 502"/>
              <a:gd name="T19" fmla="*/ 219 h 512"/>
              <a:gd name="T20" fmla="*/ 453 w 502"/>
              <a:gd name="T21" fmla="*/ 231 h 512"/>
              <a:gd name="T22" fmla="*/ 455 w 502"/>
              <a:gd name="T23" fmla="*/ 234 h 512"/>
              <a:gd name="T24" fmla="*/ 502 w 502"/>
              <a:gd name="T25" fmla="*/ 355 h 512"/>
              <a:gd name="T26" fmla="*/ 480 w 502"/>
              <a:gd name="T27" fmla="*/ 399 h 512"/>
              <a:gd name="T28" fmla="*/ 469 w 502"/>
              <a:gd name="T29" fmla="*/ 392 h 512"/>
              <a:gd name="T30" fmla="*/ 459 w 502"/>
              <a:gd name="T31" fmla="*/ 377 h 512"/>
              <a:gd name="T32" fmla="*/ 453 w 502"/>
              <a:gd name="T33" fmla="*/ 365 h 512"/>
              <a:gd name="T34" fmla="*/ 451 w 502"/>
              <a:gd name="T35" fmla="*/ 366 h 512"/>
              <a:gd name="T36" fmla="*/ 431 w 502"/>
              <a:gd name="T37" fmla="*/ 440 h 512"/>
              <a:gd name="T38" fmla="*/ 460 w 502"/>
              <a:gd name="T39" fmla="*/ 471 h 512"/>
              <a:gd name="T40" fmla="*/ 457 w 502"/>
              <a:gd name="T41" fmla="*/ 481 h 512"/>
              <a:gd name="T42" fmla="*/ 339 w 502"/>
              <a:gd name="T43" fmla="*/ 506 h 512"/>
              <a:gd name="T44" fmla="*/ 282 w 502"/>
              <a:gd name="T45" fmla="*/ 491 h 512"/>
              <a:gd name="T46" fmla="*/ 262 w 502"/>
              <a:gd name="T47" fmla="*/ 488 h 512"/>
              <a:gd name="T48" fmla="*/ 214 w 502"/>
              <a:gd name="T49" fmla="*/ 506 h 512"/>
              <a:gd name="T50" fmla="*/ 146 w 502"/>
              <a:gd name="T51" fmla="*/ 512 h 512"/>
              <a:gd name="T52" fmla="*/ 91 w 502"/>
              <a:gd name="T53" fmla="*/ 503 h 512"/>
              <a:gd name="T54" fmla="*/ 60 w 502"/>
              <a:gd name="T55" fmla="*/ 473 h 512"/>
              <a:gd name="T56" fmla="*/ 75 w 502"/>
              <a:gd name="T57" fmla="*/ 443 h 512"/>
              <a:gd name="T58" fmla="*/ 100 w 502"/>
              <a:gd name="T59" fmla="*/ 435 h 512"/>
              <a:gd name="T60" fmla="*/ 105 w 502"/>
              <a:gd name="T61" fmla="*/ 434 h 512"/>
              <a:gd name="T62" fmla="*/ 74 w 502"/>
              <a:gd name="T63" fmla="*/ 403 h 512"/>
              <a:gd name="T64" fmla="*/ 51 w 502"/>
              <a:gd name="T65" fmla="*/ 357 h 512"/>
              <a:gd name="T66" fmla="*/ 32 w 502"/>
              <a:gd name="T67" fmla="*/ 384 h 512"/>
              <a:gd name="T68" fmla="*/ 10 w 502"/>
              <a:gd name="T69" fmla="*/ 395 h 512"/>
              <a:gd name="T70" fmla="*/ 7 w 502"/>
              <a:gd name="T71" fmla="*/ 392 h 512"/>
              <a:gd name="T72" fmla="*/ 72 w 502"/>
              <a:gd name="T73" fmla="*/ 23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02" h="512">
                <a:moveTo>
                  <a:pt x="72" y="230"/>
                </a:moveTo>
                <a:cubicBezTo>
                  <a:pt x="71" y="227"/>
                  <a:pt x="70" y="222"/>
                  <a:pt x="70" y="215"/>
                </a:cubicBezTo>
                <a:cubicBezTo>
                  <a:pt x="70" y="212"/>
                  <a:pt x="71" y="207"/>
                  <a:pt x="73" y="201"/>
                </a:cubicBezTo>
                <a:cubicBezTo>
                  <a:pt x="75" y="196"/>
                  <a:pt x="77" y="192"/>
                  <a:pt x="80" y="189"/>
                </a:cubicBezTo>
                <a:cubicBezTo>
                  <a:pt x="80" y="184"/>
                  <a:pt x="80" y="179"/>
                  <a:pt x="82" y="173"/>
                </a:cubicBezTo>
                <a:cubicBezTo>
                  <a:pt x="84" y="168"/>
                  <a:pt x="86" y="163"/>
                  <a:pt x="88" y="161"/>
                </a:cubicBezTo>
                <a:cubicBezTo>
                  <a:pt x="88" y="135"/>
                  <a:pt x="97" y="107"/>
                  <a:pt x="115" y="79"/>
                </a:cubicBezTo>
                <a:cubicBezTo>
                  <a:pt x="132" y="50"/>
                  <a:pt x="153" y="30"/>
                  <a:pt x="177" y="19"/>
                </a:cubicBezTo>
                <a:cubicBezTo>
                  <a:pt x="203" y="6"/>
                  <a:pt x="234" y="0"/>
                  <a:pt x="270" y="0"/>
                </a:cubicBezTo>
                <a:cubicBezTo>
                  <a:pt x="295" y="0"/>
                  <a:pt x="320" y="5"/>
                  <a:pt x="346" y="16"/>
                </a:cubicBezTo>
                <a:cubicBezTo>
                  <a:pt x="355" y="20"/>
                  <a:pt x="363" y="24"/>
                  <a:pt x="371" y="29"/>
                </a:cubicBezTo>
                <a:cubicBezTo>
                  <a:pt x="379" y="35"/>
                  <a:pt x="386" y="40"/>
                  <a:pt x="392" y="45"/>
                </a:cubicBezTo>
                <a:cubicBezTo>
                  <a:pt x="397" y="51"/>
                  <a:pt x="403" y="57"/>
                  <a:pt x="407" y="65"/>
                </a:cubicBezTo>
                <a:cubicBezTo>
                  <a:pt x="412" y="72"/>
                  <a:pt x="416" y="79"/>
                  <a:pt x="419" y="86"/>
                </a:cubicBezTo>
                <a:cubicBezTo>
                  <a:pt x="423" y="93"/>
                  <a:pt x="426" y="101"/>
                  <a:pt x="429" y="110"/>
                </a:cubicBezTo>
                <a:cubicBezTo>
                  <a:pt x="432" y="120"/>
                  <a:pt x="434" y="128"/>
                  <a:pt x="436" y="136"/>
                </a:cubicBezTo>
                <a:cubicBezTo>
                  <a:pt x="438" y="143"/>
                  <a:pt x="440" y="153"/>
                  <a:pt x="442" y="164"/>
                </a:cubicBezTo>
                <a:cubicBezTo>
                  <a:pt x="442" y="165"/>
                  <a:pt x="442" y="165"/>
                  <a:pt x="442" y="165"/>
                </a:cubicBezTo>
                <a:cubicBezTo>
                  <a:pt x="453" y="181"/>
                  <a:pt x="458" y="195"/>
                  <a:pt x="458" y="208"/>
                </a:cubicBezTo>
                <a:cubicBezTo>
                  <a:pt x="458" y="211"/>
                  <a:pt x="457" y="214"/>
                  <a:pt x="456" y="219"/>
                </a:cubicBezTo>
                <a:cubicBezTo>
                  <a:pt x="454" y="224"/>
                  <a:pt x="453" y="228"/>
                  <a:pt x="453" y="230"/>
                </a:cubicBezTo>
                <a:cubicBezTo>
                  <a:pt x="453" y="230"/>
                  <a:pt x="453" y="231"/>
                  <a:pt x="453" y="231"/>
                </a:cubicBezTo>
                <a:cubicBezTo>
                  <a:pt x="454" y="232"/>
                  <a:pt x="454" y="232"/>
                  <a:pt x="454" y="233"/>
                </a:cubicBezTo>
                <a:cubicBezTo>
                  <a:pt x="455" y="233"/>
                  <a:pt x="455" y="234"/>
                  <a:pt x="455" y="234"/>
                </a:cubicBezTo>
                <a:cubicBezTo>
                  <a:pt x="470" y="255"/>
                  <a:pt x="481" y="276"/>
                  <a:pt x="489" y="295"/>
                </a:cubicBezTo>
                <a:cubicBezTo>
                  <a:pt x="498" y="314"/>
                  <a:pt x="502" y="334"/>
                  <a:pt x="502" y="355"/>
                </a:cubicBezTo>
                <a:cubicBezTo>
                  <a:pt x="502" y="363"/>
                  <a:pt x="500" y="372"/>
                  <a:pt x="496" y="383"/>
                </a:cubicBezTo>
                <a:cubicBezTo>
                  <a:pt x="493" y="394"/>
                  <a:pt x="487" y="399"/>
                  <a:pt x="480" y="399"/>
                </a:cubicBezTo>
                <a:cubicBezTo>
                  <a:pt x="479" y="399"/>
                  <a:pt x="477" y="399"/>
                  <a:pt x="475" y="397"/>
                </a:cubicBezTo>
                <a:cubicBezTo>
                  <a:pt x="473" y="396"/>
                  <a:pt x="471" y="394"/>
                  <a:pt x="469" y="392"/>
                </a:cubicBezTo>
                <a:cubicBezTo>
                  <a:pt x="468" y="390"/>
                  <a:pt x="466" y="388"/>
                  <a:pt x="464" y="385"/>
                </a:cubicBezTo>
                <a:cubicBezTo>
                  <a:pt x="462" y="382"/>
                  <a:pt x="460" y="379"/>
                  <a:pt x="459" y="377"/>
                </a:cubicBezTo>
                <a:cubicBezTo>
                  <a:pt x="458" y="375"/>
                  <a:pt x="457" y="373"/>
                  <a:pt x="456" y="370"/>
                </a:cubicBezTo>
                <a:cubicBezTo>
                  <a:pt x="454" y="367"/>
                  <a:pt x="453" y="365"/>
                  <a:pt x="453" y="365"/>
                </a:cubicBezTo>
                <a:cubicBezTo>
                  <a:pt x="453" y="365"/>
                  <a:pt x="453" y="365"/>
                  <a:pt x="452" y="365"/>
                </a:cubicBezTo>
                <a:cubicBezTo>
                  <a:pt x="451" y="366"/>
                  <a:pt x="451" y="366"/>
                  <a:pt x="451" y="366"/>
                </a:cubicBezTo>
                <a:cubicBezTo>
                  <a:pt x="439" y="395"/>
                  <a:pt x="427" y="416"/>
                  <a:pt x="413" y="429"/>
                </a:cubicBezTo>
                <a:cubicBezTo>
                  <a:pt x="417" y="433"/>
                  <a:pt x="423" y="437"/>
                  <a:pt x="431" y="440"/>
                </a:cubicBezTo>
                <a:cubicBezTo>
                  <a:pt x="438" y="444"/>
                  <a:pt x="445" y="448"/>
                  <a:pt x="450" y="452"/>
                </a:cubicBezTo>
                <a:cubicBezTo>
                  <a:pt x="456" y="457"/>
                  <a:pt x="459" y="463"/>
                  <a:pt x="460" y="471"/>
                </a:cubicBezTo>
                <a:cubicBezTo>
                  <a:pt x="460" y="472"/>
                  <a:pt x="460" y="473"/>
                  <a:pt x="459" y="475"/>
                </a:cubicBezTo>
                <a:cubicBezTo>
                  <a:pt x="459" y="478"/>
                  <a:pt x="458" y="479"/>
                  <a:pt x="457" y="481"/>
                </a:cubicBezTo>
                <a:cubicBezTo>
                  <a:pt x="445" y="499"/>
                  <a:pt x="416" y="508"/>
                  <a:pt x="371" y="508"/>
                </a:cubicBezTo>
                <a:cubicBezTo>
                  <a:pt x="361" y="508"/>
                  <a:pt x="350" y="507"/>
                  <a:pt x="339" y="506"/>
                </a:cubicBezTo>
                <a:cubicBezTo>
                  <a:pt x="328" y="504"/>
                  <a:pt x="319" y="502"/>
                  <a:pt x="311" y="500"/>
                </a:cubicBezTo>
                <a:cubicBezTo>
                  <a:pt x="304" y="498"/>
                  <a:pt x="294" y="495"/>
                  <a:pt x="282" y="491"/>
                </a:cubicBezTo>
                <a:cubicBezTo>
                  <a:pt x="279" y="490"/>
                  <a:pt x="277" y="490"/>
                  <a:pt x="275" y="489"/>
                </a:cubicBezTo>
                <a:cubicBezTo>
                  <a:pt x="272" y="489"/>
                  <a:pt x="268" y="488"/>
                  <a:pt x="262" y="488"/>
                </a:cubicBezTo>
                <a:cubicBezTo>
                  <a:pt x="256" y="488"/>
                  <a:pt x="252" y="488"/>
                  <a:pt x="250" y="488"/>
                </a:cubicBezTo>
                <a:cubicBezTo>
                  <a:pt x="243" y="496"/>
                  <a:pt x="230" y="502"/>
                  <a:pt x="214" y="506"/>
                </a:cubicBezTo>
                <a:cubicBezTo>
                  <a:pt x="198" y="510"/>
                  <a:pt x="181" y="512"/>
                  <a:pt x="166" y="512"/>
                </a:cubicBezTo>
                <a:cubicBezTo>
                  <a:pt x="159" y="512"/>
                  <a:pt x="153" y="512"/>
                  <a:pt x="146" y="512"/>
                </a:cubicBezTo>
                <a:cubicBezTo>
                  <a:pt x="140" y="511"/>
                  <a:pt x="131" y="510"/>
                  <a:pt x="120" y="509"/>
                </a:cubicBezTo>
                <a:cubicBezTo>
                  <a:pt x="108" y="508"/>
                  <a:pt x="99" y="506"/>
                  <a:pt x="91" y="503"/>
                </a:cubicBezTo>
                <a:cubicBezTo>
                  <a:pt x="83" y="501"/>
                  <a:pt x="76" y="497"/>
                  <a:pt x="69" y="492"/>
                </a:cubicBezTo>
                <a:cubicBezTo>
                  <a:pt x="63" y="487"/>
                  <a:pt x="60" y="480"/>
                  <a:pt x="60" y="473"/>
                </a:cubicBezTo>
                <a:cubicBezTo>
                  <a:pt x="60" y="466"/>
                  <a:pt x="61" y="460"/>
                  <a:pt x="63" y="456"/>
                </a:cubicBezTo>
                <a:cubicBezTo>
                  <a:pt x="65" y="453"/>
                  <a:pt x="69" y="448"/>
                  <a:pt x="75" y="443"/>
                </a:cubicBezTo>
                <a:cubicBezTo>
                  <a:pt x="77" y="442"/>
                  <a:pt x="81" y="441"/>
                  <a:pt x="86" y="439"/>
                </a:cubicBezTo>
                <a:cubicBezTo>
                  <a:pt x="92" y="437"/>
                  <a:pt x="97" y="436"/>
                  <a:pt x="100" y="435"/>
                </a:cubicBezTo>
                <a:cubicBezTo>
                  <a:pt x="101" y="435"/>
                  <a:pt x="103" y="435"/>
                  <a:pt x="104" y="435"/>
                </a:cubicBezTo>
                <a:cubicBezTo>
                  <a:pt x="105" y="434"/>
                  <a:pt x="105" y="434"/>
                  <a:pt x="105" y="434"/>
                </a:cubicBezTo>
                <a:cubicBezTo>
                  <a:pt x="104" y="433"/>
                  <a:pt x="104" y="433"/>
                  <a:pt x="104" y="433"/>
                </a:cubicBezTo>
                <a:cubicBezTo>
                  <a:pt x="95" y="431"/>
                  <a:pt x="85" y="421"/>
                  <a:pt x="74" y="403"/>
                </a:cubicBezTo>
                <a:cubicBezTo>
                  <a:pt x="62" y="385"/>
                  <a:pt x="55" y="370"/>
                  <a:pt x="53" y="358"/>
                </a:cubicBezTo>
                <a:cubicBezTo>
                  <a:pt x="51" y="357"/>
                  <a:pt x="51" y="357"/>
                  <a:pt x="51" y="357"/>
                </a:cubicBezTo>
                <a:cubicBezTo>
                  <a:pt x="51" y="357"/>
                  <a:pt x="49" y="359"/>
                  <a:pt x="48" y="363"/>
                </a:cubicBezTo>
                <a:cubicBezTo>
                  <a:pt x="44" y="371"/>
                  <a:pt x="39" y="378"/>
                  <a:pt x="32" y="384"/>
                </a:cubicBezTo>
                <a:cubicBezTo>
                  <a:pt x="25" y="391"/>
                  <a:pt x="18" y="394"/>
                  <a:pt x="10" y="395"/>
                </a:cubicBezTo>
                <a:cubicBezTo>
                  <a:pt x="10" y="395"/>
                  <a:pt x="10" y="395"/>
                  <a:pt x="10" y="395"/>
                </a:cubicBezTo>
                <a:cubicBezTo>
                  <a:pt x="9" y="395"/>
                  <a:pt x="9" y="394"/>
                  <a:pt x="8" y="394"/>
                </a:cubicBezTo>
                <a:cubicBezTo>
                  <a:pt x="8" y="393"/>
                  <a:pt x="7" y="392"/>
                  <a:pt x="7" y="392"/>
                </a:cubicBezTo>
                <a:cubicBezTo>
                  <a:pt x="2" y="382"/>
                  <a:pt x="0" y="372"/>
                  <a:pt x="0" y="363"/>
                </a:cubicBezTo>
                <a:cubicBezTo>
                  <a:pt x="0" y="311"/>
                  <a:pt x="24" y="267"/>
                  <a:pt x="72" y="2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3519097" y="332740"/>
            <a:ext cx="787089" cy="640826"/>
          </a:xfrm>
          <a:custGeom>
            <a:avLst/>
            <a:gdLst>
              <a:gd name="T0" fmla="*/ 159 w 585"/>
              <a:gd name="T1" fmla="*/ 95 h 476"/>
              <a:gd name="T2" fmla="*/ 118 w 585"/>
              <a:gd name="T3" fmla="*/ 95 h 476"/>
              <a:gd name="T4" fmla="*/ 118 w 585"/>
              <a:gd name="T5" fmla="*/ 132 h 476"/>
              <a:gd name="T6" fmla="*/ 159 w 585"/>
              <a:gd name="T7" fmla="*/ 132 h 476"/>
              <a:gd name="T8" fmla="*/ 378 w 585"/>
              <a:gd name="T9" fmla="*/ 259 h 476"/>
              <a:gd name="T10" fmla="*/ 352 w 585"/>
              <a:gd name="T11" fmla="*/ 238 h 476"/>
              <a:gd name="T12" fmla="*/ 331 w 585"/>
              <a:gd name="T13" fmla="*/ 259 h 476"/>
              <a:gd name="T14" fmla="*/ 352 w 585"/>
              <a:gd name="T15" fmla="*/ 279 h 476"/>
              <a:gd name="T16" fmla="*/ 378 w 585"/>
              <a:gd name="T17" fmla="*/ 259 h 476"/>
              <a:gd name="T18" fmla="*/ 304 w 585"/>
              <a:gd name="T19" fmla="*/ 95 h 476"/>
              <a:gd name="T20" fmla="*/ 263 w 585"/>
              <a:gd name="T21" fmla="*/ 95 h 476"/>
              <a:gd name="T22" fmla="*/ 263 w 585"/>
              <a:gd name="T23" fmla="*/ 132 h 476"/>
              <a:gd name="T24" fmla="*/ 304 w 585"/>
              <a:gd name="T25" fmla="*/ 132 h 476"/>
              <a:gd name="T26" fmla="*/ 492 w 585"/>
              <a:gd name="T27" fmla="*/ 259 h 476"/>
              <a:gd name="T28" fmla="*/ 466 w 585"/>
              <a:gd name="T29" fmla="*/ 238 h 476"/>
              <a:gd name="T30" fmla="*/ 445 w 585"/>
              <a:gd name="T31" fmla="*/ 259 h 476"/>
              <a:gd name="T32" fmla="*/ 466 w 585"/>
              <a:gd name="T33" fmla="*/ 279 h 476"/>
              <a:gd name="T34" fmla="*/ 492 w 585"/>
              <a:gd name="T35" fmla="*/ 259 h 476"/>
              <a:gd name="T36" fmla="*/ 396 w 585"/>
              <a:gd name="T37" fmla="*/ 144 h 476"/>
              <a:gd name="T38" fmla="*/ 243 w 585"/>
              <a:gd name="T39" fmla="*/ 226 h 476"/>
              <a:gd name="T40" fmla="*/ 227 w 585"/>
              <a:gd name="T41" fmla="*/ 351 h 476"/>
              <a:gd name="T42" fmla="*/ 193 w 585"/>
              <a:gd name="T43" fmla="*/ 352 h 476"/>
              <a:gd name="T44" fmla="*/ 164 w 585"/>
              <a:gd name="T45" fmla="*/ 348 h 476"/>
              <a:gd name="T46" fmla="*/ 135 w 585"/>
              <a:gd name="T47" fmla="*/ 342 h 476"/>
              <a:gd name="T48" fmla="*/ 83 w 585"/>
              <a:gd name="T49" fmla="*/ 316 h 476"/>
              <a:gd name="T50" fmla="*/ 28 w 585"/>
              <a:gd name="T51" fmla="*/ 87 h 476"/>
              <a:gd name="T52" fmla="*/ 207 w 585"/>
              <a:gd name="T53" fmla="*/ 0 h 476"/>
              <a:gd name="T54" fmla="*/ 377 w 585"/>
              <a:gd name="T55" fmla="*/ 71 h 476"/>
              <a:gd name="T56" fmla="*/ 585 w 585"/>
              <a:gd name="T57" fmla="*/ 305 h 476"/>
              <a:gd name="T58" fmla="*/ 513 w 585"/>
              <a:gd name="T59" fmla="*/ 425 h 476"/>
              <a:gd name="T60" fmla="*/ 471 w 585"/>
              <a:gd name="T61" fmla="*/ 445 h 476"/>
              <a:gd name="T62" fmla="*/ 320 w 585"/>
              <a:gd name="T63" fmla="*/ 436 h 476"/>
              <a:gd name="T64" fmla="*/ 233 w 585"/>
              <a:gd name="T65" fmla="*/ 305 h 476"/>
              <a:gd name="T66" fmla="*/ 320 w 585"/>
              <a:gd name="T67" fmla="*/ 175 h 476"/>
              <a:gd name="T68" fmla="*/ 496 w 585"/>
              <a:gd name="T69" fmla="*/ 175 h 476"/>
              <a:gd name="T70" fmla="*/ 585 w 585"/>
              <a:gd name="T71" fmla="*/ 30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5" h="476">
                <a:moveTo>
                  <a:pt x="166" y="114"/>
                </a:moveTo>
                <a:cubicBezTo>
                  <a:pt x="166" y="106"/>
                  <a:pt x="163" y="100"/>
                  <a:pt x="159" y="95"/>
                </a:cubicBezTo>
                <a:cubicBezTo>
                  <a:pt x="154" y="90"/>
                  <a:pt x="148" y="88"/>
                  <a:pt x="140" y="88"/>
                </a:cubicBezTo>
                <a:cubicBezTo>
                  <a:pt x="132" y="88"/>
                  <a:pt x="124" y="90"/>
                  <a:pt x="118" y="95"/>
                </a:cubicBezTo>
                <a:cubicBezTo>
                  <a:pt x="112" y="100"/>
                  <a:pt x="109" y="106"/>
                  <a:pt x="109" y="114"/>
                </a:cubicBezTo>
                <a:cubicBezTo>
                  <a:pt x="109" y="121"/>
                  <a:pt x="112" y="127"/>
                  <a:pt x="118" y="132"/>
                </a:cubicBezTo>
                <a:cubicBezTo>
                  <a:pt x="124" y="137"/>
                  <a:pt x="132" y="139"/>
                  <a:pt x="140" y="139"/>
                </a:cubicBezTo>
                <a:cubicBezTo>
                  <a:pt x="148" y="139"/>
                  <a:pt x="154" y="137"/>
                  <a:pt x="159" y="132"/>
                </a:cubicBezTo>
                <a:cubicBezTo>
                  <a:pt x="163" y="128"/>
                  <a:pt x="166" y="122"/>
                  <a:pt x="166" y="114"/>
                </a:cubicBezTo>
                <a:close/>
                <a:moveTo>
                  <a:pt x="378" y="259"/>
                </a:moveTo>
                <a:cubicBezTo>
                  <a:pt x="378" y="253"/>
                  <a:pt x="376" y="248"/>
                  <a:pt x="371" y="244"/>
                </a:cubicBezTo>
                <a:cubicBezTo>
                  <a:pt x="366" y="240"/>
                  <a:pt x="360" y="238"/>
                  <a:pt x="352" y="238"/>
                </a:cubicBezTo>
                <a:cubicBezTo>
                  <a:pt x="347" y="238"/>
                  <a:pt x="342" y="240"/>
                  <a:pt x="338" y="244"/>
                </a:cubicBezTo>
                <a:cubicBezTo>
                  <a:pt x="334" y="249"/>
                  <a:pt x="331" y="253"/>
                  <a:pt x="331" y="259"/>
                </a:cubicBezTo>
                <a:cubicBezTo>
                  <a:pt x="331" y="264"/>
                  <a:pt x="334" y="269"/>
                  <a:pt x="338" y="273"/>
                </a:cubicBezTo>
                <a:cubicBezTo>
                  <a:pt x="342" y="277"/>
                  <a:pt x="347" y="279"/>
                  <a:pt x="352" y="279"/>
                </a:cubicBezTo>
                <a:cubicBezTo>
                  <a:pt x="360" y="279"/>
                  <a:pt x="366" y="277"/>
                  <a:pt x="371" y="273"/>
                </a:cubicBezTo>
                <a:cubicBezTo>
                  <a:pt x="376" y="269"/>
                  <a:pt x="378" y="264"/>
                  <a:pt x="378" y="259"/>
                </a:cubicBezTo>
                <a:close/>
                <a:moveTo>
                  <a:pt x="311" y="114"/>
                </a:moveTo>
                <a:cubicBezTo>
                  <a:pt x="311" y="106"/>
                  <a:pt x="308" y="100"/>
                  <a:pt x="304" y="95"/>
                </a:cubicBezTo>
                <a:cubicBezTo>
                  <a:pt x="299" y="90"/>
                  <a:pt x="293" y="88"/>
                  <a:pt x="285" y="88"/>
                </a:cubicBezTo>
                <a:cubicBezTo>
                  <a:pt x="277" y="88"/>
                  <a:pt x="269" y="90"/>
                  <a:pt x="263" y="95"/>
                </a:cubicBezTo>
                <a:cubicBezTo>
                  <a:pt x="257" y="100"/>
                  <a:pt x="254" y="106"/>
                  <a:pt x="254" y="114"/>
                </a:cubicBezTo>
                <a:cubicBezTo>
                  <a:pt x="254" y="121"/>
                  <a:pt x="257" y="127"/>
                  <a:pt x="263" y="132"/>
                </a:cubicBezTo>
                <a:cubicBezTo>
                  <a:pt x="269" y="137"/>
                  <a:pt x="277" y="139"/>
                  <a:pt x="285" y="139"/>
                </a:cubicBezTo>
                <a:cubicBezTo>
                  <a:pt x="293" y="139"/>
                  <a:pt x="299" y="137"/>
                  <a:pt x="304" y="132"/>
                </a:cubicBezTo>
                <a:cubicBezTo>
                  <a:pt x="308" y="128"/>
                  <a:pt x="311" y="122"/>
                  <a:pt x="311" y="114"/>
                </a:cubicBezTo>
                <a:close/>
                <a:moveTo>
                  <a:pt x="492" y="259"/>
                </a:moveTo>
                <a:cubicBezTo>
                  <a:pt x="492" y="253"/>
                  <a:pt x="490" y="248"/>
                  <a:pt x="485" y="244"/>
                </a:cubicBezTo>
                <a:cubicBezTo>
                  <a:pt x="480" y="240"/>
                  <a:pt x="473" y="238"/>
                  <a:pt x="466" y="238"/>
                </a:cubicBezTo>
                <a:cubicBezTo>
                  <a:pt x="461" y="238"/>
                  <a:pt x="456" y="240"/>
                  <a:pt x="452" y="244"/>
                </a:cubicBezTo>
                <a:cubicBezTo>
                  <a:pt x="448" y="249"/>
                  <a:pt x="445" y="253"/>
                  <a:pt x="445" y="259"/>
                </a:cubicBezTo>
                <a:cubicBezTo>
                  <a:pt x="445" y="264"/>
                  <a:pt x="448" y="269"/>
                  <a:pt x="452" y="273"/>
                </a:cubicBezTo>
                <a:cubicBezTo>
                  <a:pt x="456" y="277"/>
                  <a:pt x="461" y="279"/>
                  <a:pt x="466" y="279"/>
                </a:cubicBezTo>
                <a:cubicBezTo>
                  <a:pt x="473" y="279"/>
                  <a:pt x="480" y="277"/>
                  <a:pt x="485" y="273"/>
                </a:cubicBezTo>
                <a:cubicBezTo>
                  <a:pt x="490" y="269"/>
                  <a:pt x="492" y="264"/>
                  <a:pt x="492" y="259"/>
                </a:cubicBezTo>
                <a:close/>
                <a:moveTo>
                  <a:pt x="416" y="145"/>
                </a:moveTo>
                <a:cubicBezTo>
                  <a:pt x="410" y="144"/>
                  <a:pt x="403" y="144"/>
                  <a:pt x="396" y="144"/>
                </a:cubicBezTo>
                <a:cubicBezTo>
                  <a:pt x="364" y="144"/>
                  <a:pt x="334" y="151"/>
                  <a:pt x="307" y="166"/>
                </a:cubicBezTo>
                <a:cubicBezTo>
                  <a:pt x="280" y="181"/>
                  <a:pt x="259" y="201"/>
                  <a:pt x="243" y="226"/>
                </a:cubicBezTo>
                <a:cubicBezTo>
                  <a:pt x="228" y="251"/>
                  <a:pt x="220" y="278"/>
                  <a:pt x="220" y="308"/>
                </a:cubicBezTo>
                <a:cubicBezTo>
                  <a:pt x="220" y="323"/>
                  <a:pt x="222" y="337"/>
                  <a:pt x="227" y="351"/>
                </a:cubicBezTo>
                <a:cubicBezTo>
                  <a:pt x="220" y="352"/>
                  <a:pt x="213" y="352"/>
                  <a:pt x="207" y="352"/>
                </a:cubicBezTo>
                <a:cubicBezTo>
                  <a:pt x="202" y="352"/>
                  <a:pt x="197" y="352"/>
                  <a:pt x="193" y="352"/>
                </a:cubicBezTo>
                <a:cubicBezTo>
                  <a:pt x="188" y="351"/>
                  <a:pt x="183" y="351"/>
                  <a:pt x="177" y="350"/>
                </a:cubicBezTo>
                <a:cubicBezTo>
                  <a:pt x="171" y="349"/>
                  <a:pt x="167" y="348"/>
                  <a:pt x="164" y="348"/>
                </a:cubicBezTo>
                <a:cubicBezTo>
                  <a:pt x="162" y="347"/>
                  <a:pt x="157" y="346"/>
                  <a:pt x="149" y="345"/>
                </a:cubicBezTo>
                <a:cubicBezTo>
                  <a:pt x="141" y="343"/>
                  <a:pt x="136" y="342"/>
                  <a:pt x="135" y="342"/>
                </a:cubicBezTo>
                <a:cubicBezTo>
                  <a:pt x="62" y="378"/>
                  <a:pt x="62" y="378"/>
                  <a:pt x="62" y="378"/>
                </a:cubicBezTo>
                <a:cubicBezTo>
                  <a:pt x="83" y="316"/>
                  <a:pt x="83" y="316"/>
                  <a:pt x="83" y="316"/>
                </a:cubicBezTo>
                <a:cubicBezTo>
                  <a:pt x="28" y="277"/>
                  <a:pt x="0" y="230"/>
                  <a:pt x="0" y="176"/>
                </a:cubicBezTo>
                <a:cubicBezTo>
                  <a:pt x="0" y="144"/>
                  <a:pt x="9" y="114"/>
                  <a:pt x="28" y="87"/>
                </a:cubicBezTo>
                <a:cubicBezTo>
                  <a:pt x="46" y="60"/>
                  <a:pt x="72" y="39"/>
                  <a:pt x="103" y="23"/>
                </a:cubicBezTo>
                <a:cubicBezTo>
                  <a:pt x="135" y="7"/>
                  <a:pt x="170" y="0"/>
                  <a:pt x="207" y="0"/>
                </a:cubicBezTo>
                <a:cubicBezTo>
                  <a:pt x="241" y="0"/>
                  <a:pt x="272" y="6"/>
                  <a:pt x="302" y="19"/>
                </a:cubicBezTo>
                <a:cubicBezTo>
                  <a:pt x="332" y="31"/>
                  <a:pt x="357" y="49"/>
                  <a:pt x="377" y="71"/>
                </a:cubicBezTo>
                <a:cubicBezTo>
                  <a:pt x="397" y="93"/>
                  <a:pt x="410" y="118"/>
                  <a:pt x="416" y="145"/>
                </a:cubicBezTo>
                <a:close/>
                <a:moveTo>
                  <a:pt x="585" y="305"/>
                </a:moveTo>
                <a:cubicBezTo>
                  <a:pt x="585" y="328"/>
                  <a:pt x="579" y="349"/>
                  <a:pt x="566" y="369"/>
                </a:cubicBezTo>
                <a:cubicBezTo>
                  <a:pt x="553" y="390"/>
                  <a:pt x="535" y="408"/>
                  <a:pt x="513" y="425"/>
                </a:cubicBezTo>
                <a:cubicBezTo>
                  <a:pt x="528" y="476"/>
                  <a:pt x="528" y="476"/>
                  <a:pt x="528" y="476"/>
                </a:cubicBezTo>
                <a:cubicBezTo>
                  <a:pt x="471" y="445"/>
                  <a:pt x="471" y="445"/>
                  <a:pt x="471" y="445"/>
                </a:cubicBezTo>
                <a:cubicBezTo>
                  <a:pt x="443" y="452"/>
                  <a:pt x="422" y="456"/>
                  <a:pt x="409" y="456"/>
                </a:cubicBezTo>
                <a:cubicBezTo>
                  <a:pt x="377" y="456"/>
                  <a:pt x="347" y="449"/>
                  <a:pt x="320" y="436"/>
                </a:cubicBezTo>
                <a:cubicBezTo>
                  <a:pt x="293" y="422"/>
                  <a:pt x="272" y="404"/>
                  <a:pt x="256" y="381"/>
                </a:cubicBezTo>
                <a:cubicBezTo>
                  <a:pt x="241" y="358"/>
                  <a:pt x="233" y="333"/>
                  <a:pt x="233" y="305"/>
                </a:cubicBezTo>
                <a:cubicBezTo>
                  <a:pt x="233" y="278"/>
                  <a:pt x="241" y="253"/>
                  <a:pt x="256" y="230"/>
                </a:cubicBezTo>
                <a:cubicBezTo>
                  <a:pt x="272" y="207"/>
                  <a:pt x="293" y="189"/>
                  <a:pt x="320" y="175"/>
                </a:cubicBezTo>
                <a:cubicBezTo>
                  <a:pt x="347" y="162"/>
                  <a:pt x="377" y="155"/>
                  <a:pt x="409" y="155"/>
                </a:cubicBezTo>
                <a:cubicBezTo>
                  <a:pt x="440" y="155"/>
                  <a:pt x="469" y="162"/>
                  <a:pt x="496" y="175"/>
                </a:cubicBezTo>
                <a:cubicBezTo>
                  <a:pt x="523" y="189"/>
                  <a:pt x="544" y="207"/>
                  <a:pt x="561" y="230"/>
                </a:cubicBezTo>
                <a:cubicBezTo>
                  <a:pt x="577" y="253"/>
                  <a:pt x="585" y="278"/>
                  <a:pt x="585" y="3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4584579" y="308836"/>
            <a:ext cx="688632" cy="688632"/>
          </a:xfrm>
          <a:custGeom>
            <a:avLst/>
            <a:gdLst>
              <a:gd name="T0" fmla="*/ 512 w 512"/>
              <a:gd name="T1" fmla="*/ 512 h 512"/>
              <a:gd name="T2" fmla="*/ 0 w 512"/>
              <a:gd name="T3" fmla="*/ 402 h 512"/>
              <a:gd name="T4" fmla="*/ 41 w 512"/>
              <a:gd name="T5" fmla="*/ 390 h 512"/>
              <a:gd name="T6" fmla="*/ 69 w 512"/>
              <a:gd name="T7" fmla="*/ 369 h 512"/>
              <a:gd name="T8" fmla="*/ 101 w 512"/>
              <a:gd name="T9" fmla="*/ 369 h 512"/>
              <a:gd name="T10" fmla="*/ 130 w 512"/>
              <a:gd name="T11" fmla="*/ 391 h 512"/>
              <a:gd name="T12" fmla="*/ 171 w 512"/>
              <a:gd name="T13" fmla="*/ 402 h 512"/>
              <a:gd name="T14" fmla="*/ 212 w 512"/>
              <a:gd name="T15" fmla="*/ 390 h 512"/>
              <a:gd name="T16" fmla="*/ 235 w 512"/>
              <a:gd name="T17" fmla="*/ 372 h 512"/>
              <a:gd name="T18" fmla="*/ 256 w 512"/>
              <a:gd name="T19" fmla="*/ 366 h 512"/>
              <a:gd name="T20" fmla="*/ 287 w 512"/>
              <a:gd name="T21" fmla="*/ 380 h 512"/>
              <a:gd name="T22" fmla="*/ 317 w 512"/>
              <a:gd name="T23" fmla="*/ 398 h 512"/>
              <a:gd name="T24" fmla="*/ 366 w 512"/>
              <a:gd name="T25" fmla="*/ 398 h 512"/>
              <a:gd name="T26" fmla="*/ 396 w 512"/>
              <a:gd name="T27" fmla="*/ 380 h 512"/>
              <a:gd name="T28" fmla="*/ 427 w 512"/>
              <a:gd name="T29" fmla="*/ 366 h 512"/>
              <a:gd name="T30" fmla="*/ 457 w 512"/>
              <a:gd name="T31" fmla="*/ 380 h 512"/>
              <a:gd name="T32" fmla="*/ 488 w 512"/>
              <a:gd name="T33" fmla="*/ 398 h 512"/>
              <a:gd name="T34" fmla="*/ 512 w 512"/>
              <a:gd name="T35" fmla="*/ 311 h 512"/>
              <a:gd name="T36" fmla="*/ 496 w 512"/>
              <a:gd name="T37" fmla="*/ 363 h 512"/>
              <a:gd name="T38" fmla="*/ 468 w 512"/>
              <a:gd name="T39" fmla="*/ 341 h 512"/>
              <a:gd name="T40" fmla="*/ 427 w 512"/>
              <a:gd name="T41" fmla="*/ 329 h 512"/>
              <a:gd name="T42" fmla="*/ 386 w 512"/>
              <a:gd name="T43" fmla="*/ 341 h 512"/>
              <a:gd name="T44" fmla="*/ 363 w 512"/>
              <a:gd name="T45" fmla="*/ 359 h 512"/>
              <a:gd name="T46" fmla="*/ 341 w 512"/>
              <a:gd name="T47" fmla="*/ 366 h 512"/>
              <a:gd name="T48" fmla="*/ 311 w 512"/>
              <a:gd name="T49" fmla="*/ 352 h 512"/>
              <a:gd name="T50" fmla="*/ 281 w 512"/>
              <a:gd name="T51" fmla="*/ 333 h 512"/>
              <a:gd name="T52" fmla="*/ 232 w 512"/>
              <a:gd name="T53" fmla="*/ 333 h 512"/>
              <a:gd name="T54" fmla="*/ 201 w 512"/>
              <a:gd name="T55" fmla="*/ 352 h 512"/>
              <a:gd name="T56" fmla="*/ 183 w 512"/>
              <a:gd name="T57" fmla="*/ 364 h 512"/>
              <a:gd name="T58" fmla="*/ 155 w 512"/>
              <a:gd name="T59" fmla="*/ 363 h 512"/>
              <a:gd name="T60" fmla="*/ 127 w 512"/>
              <a:gd name="T61" fmla="*/ 341 h 512"/>
              <a:gd name="T62" fmla="*/ 85 w 512"/>
              <a:gd name="T63" fmla="*/ 329 h 512"/>
              <a:gd name="T64" fmla="*/ 44 w 512"/>
              <a:gd name="T65" fmla="*/ 341 h 512"/>
              <a:gd name="T66" fmla="*/ 16 w 512"/>
              <a:gd name="T67" fmla="*/ 363 h 512"/>
              <a:gd name="T68" fmla="*/ 0 w 512"/>
              <a:gd name="T69" fmla="*/ 311 h 512"/>
              <a:gd name="T70" fmla="*/ 55 w 512"/>
              <a:gd name="T71" fmla="*/ 256 h 512"/>
              <a:gd name="T72" fmla="*/ 73 w 512"/>
              <a:gd name="T73" fmla="*/ 128 h 512"/>
              <a:gd name="T74" fmla="*/ 146 w 512"/>
              <a:gd name="T75" fmla="*/ 256 h 512"/>
              <a:gd name="T76" fmla="*/ 219 w 512"/>
              <a:gd name="T77" fmla="*/ 128 h 512"/>
              <a:gd name="T78" fmla="*/ 293 w 512"/>
              <a:gd name="T79" fmla="*/ 256 h 512"/>
              <a:gd name="T80" fmla="*/ 366 w 512"/>
              <a:gd name="T81" fmla="*/ 128 h 512"/>
              <a:gd name="T82" fmla="*/ 439 w 512"/>
              <a:gd name="T83" fmla="*/ 256 h 512"/>
              <a:gd name="T84" fmla="*/ 496 w 512"/>
              <a:gd name="T85" fmla="*/ 272 h 512"/>
              <a:gd name="T86" fmla="*/ 146 w 512"/>
              <a:gd name="T87" fmla="*/ 64 h 512"/>
              <a:gd name="T88" fmla="*/ 110 w 512"/>
              <a:gd name="T89" fmla="*/ 110 h 512"/>
              <a:gd name="T90" fmla="*/ 73 w 512"/>
              <a:gd name="T91" fmla="*/ 73 h 512"/>
              <a:gd name="T92" fmla="*/ 83 w 512"/>
              <a:gd name="T93" fmla="*/ 49 h 512"/>
              <a:gd name="T94" fmla="*/ 100 w 512"/>
              <a:gd name="T95" fmla="*/ 32 h 512"/>
              <a:gd name="T96" fmla="*/ 110 w 512"/>
              <a:gd name="T97" fmla="*/ 0 h 512"/>
              <a:gd name="T98" fmla="*/ 146 w 512"/>
              <a:gd name="T99" fmla="*/ 64 h 512"/>
              <a:gd name="T100" fmla="*/ 282 w 512"/>
              <a:gd name="T101" fmla="*/ 98 h 512"/>
              <a:gd name="T102" fmla="*/ 230 w 512"/>
              <a:gd name="T103" fmla="*/ 99 h 512"/>
              <a:gd name="T104" fmla="*/ 222 w 512"/>
              <a:gd name="T105" fmla="*/ 59 h 512"/>
              <a:gd name="T106" fmla="*/ 238 w 512"/>
              <a:gd name="T107" fmla="*/ 41 h 512"/>
              <a:gd name="T108" fmla="*/ 253 w 512"/>
              <a:gd name="T109" fmla="*/ 19 h 512"/>
              <a:gd name="T110" fmla="*/ 280 w 512"/>
              <a:gd name="T111" fmla="*/ 21 h 512"/>
              <a:gd name="T112" fmla="*/ 439 w 512"/>
              <a:gd name="T113" fmla="*/ 64 h 512"/>
              <a:gd name="T114" fmla="*/ 402 w 512"/>
              <a:gd name="T115" fmla="*/ 110 h 512"/>
              <a:gd name="T116" fmla="*/ 366 w 512"/>
              <a:gd name="T117" fmla="*/ 73 h 512"/>
              <a:gd name="T118" fmla="*/ 375 w 512"/>
              <a:gd name="T119" fmla="*/ 49 h 512"/>
              <a:gd name="T120" fmla="*/ 393 w 512"/>
              <a:gd name="T121" fmla="*/ 32 h 512"/>
              <a:gd name="T122" fmla="*/ 402 w 512"/>
              <a:gd name="T123" fmla="*/ 0 h 512"/>
              <a:gd name="T124" fmla="*/ 439 w 512"/>
              <a:gd name="T125" fmla="*/ 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2" h="512">
                <a:moveTo>
                  <a:pt x="512" y="402"/>
                </a:moveTo>
                <a:cubicBezTo>
                  <a:pt x="512" y="512"/>
                  <a:pt x="512" y="512"/>
                  <a:pt x="512" y="512"/>
                </a:cubicBezTo>
                <a:cubicBezTo>
                  <a:pt x="0" y="512"/>
                  <a:pt x="0" y="512"/>
                  <a:pt x="0" y="512"/>
                </a:cubicBezTo>
                <a:cubicBezTo>
                  <a:pt x="0" y="402"/>
                  <a:pt x="0" y="402"/>
                  <a:pt x="0" y="402"/>
                </a:cubicBezTo>
                <a:cubicBezTo>
                  <a:pt x="9" y="402"/>
                  <a:pt x="17" y="401"/>
                  <a:pt x="24" y="398"/>
                </a:cubicBezTo>
                <a:cubicBezTo>
                  <a:pt x="32" y="396"/>
                  <a:pt x="38" y="393"/>
                  <a:pt x="41" y="390"/>
                </a:cubicBezTo>
                <a:cubicBezTo>
                  <a:pt x="45" y="388"/>
                  <a:pt x="49" y="384"/>
                  <a:pt x="55" y="380"/>
                </a:cubicBezTo>
                <a:cubicBezTo>
                  <a:pt x="60" y="375"/>
                  <a:pt x="65" y="371"/>
                  <a:pt x="69" y="369"/>
                </a:cubicBezTo>
                <a:cubicBezTo>
                  <a:pt x="73" y="367"/>
                  <a:pt x="79" y="366"/>
                  <a:pt x="85" y="366"/>
                </a:cubicBezTo>
                <a:cubicBezTo>
                  <a:pt x="92" y="366"/>
                  <a:pt x="97" y="367"/>
                  <a:pt x="101" y="369"/>
                </a:cubicBezTo>
                <a:cubicBezTo>
                  <a:pt x="105" y="371"/>
                  <a:pt x="110" y="375"/>
                  <a:pt x="116" y="380"/>
                </a:cubicBezTo>
                <a:cubicBezTo>
                  <a:pt x="122" y="384"/>
                  <a:pt x="126" y="388"/>
                  <a:pt x="130" y="391"/>
                </a:cubicBezTo>
                <a:cubicBezTo>
                  <a:pt x="133" y="393"/>
                  <a:pt x="139" y="396"/>
                  <a:pt x="146" y="398"/>
                </a:cubicBezTo>
                <a:cubicBezTo>
                  <a:pt x="154" y="401"/>
                  <a:pt x="162" y="402"/>
                  <a:pt x="171" y="402"/>
                </a:cubicBezTo>
                <a:cubicBezTo>
                  <a:pt x="179" y="402"/>
                  <a:pt x="188" y="401"/>
                  <a:pt x="195" y="398"/>
                </a:cubicBezTo>
                <a:cubicBezTo>
                  <a:pt x="203" y="395"/>
                  <a:pt x="208" y="393"/>
                  <a:pt x="212" y="390"/>
                </a:cubicBezTo>
                <a:cubicBezTo>
                  <a:pt x="215" y="388"/>
                  <a:pt x="220" y="384"/>
                  <a:pt x="225" y="380"/>
                </a:cubicBezTo>
                <a:cubicBezTo>
                  <a:pt x="229" y="376"/>
                  <a:pt x="233" y="374"/>
                  <a:pt x="235" y="372"/>
                </a:cubicBezTo>
                <a:cubicBezTo>
                  <a:pt x="237" y="370"/>
                  <a:pt x="240" y="369"/>
                  <a:pt x="244" y="368"/>
                </a:cubicBezTo>
                <a:cubicBezTo>
                  <a:pt x="247" y="366"/>
                  <a:pt x="251" y="366"/>
                  <a:pt x="256" y="366"/>
                </a:cubicBezTo>
                <a:cubicBezTo>
                  <a:pt x="263" y="366"/>
                  <a:pt x="268" y="367"/>
                  <a:pt x="272" y="369"/>
                </a:cubicBezTo>
                <a:cubicBezTo>
                  <a:pt x="276" y="371"/>
                  <a:pt x="281" y="375"/>
                  <a:pt x="287" y="380"/>
                </a:cubicBezTo>
                <a:cubicBezTo>
                  <a:pt x="292" y="384"/>
                  <a:pt x="297" y="388"/>
                  <a:pt x="300" y="390"/>
                </a:cubicBezTo>
                <a:cubicBezTo>
                  <a:pt x="304" y="393"/>
                  <a:pt x="310" y="396"/>
                  <a:pt x="317" y="398"/>
                </a:cubicBezTo>
                <a:cubicBezTo>
                  <a:pt x="325" y="401"/>
                  <a:pt x="333" y="402"/>
                  <a:pt x="341" y="402"/>
                </a:cubicBezTo>
                <a:cubicBezTo>
                  <a:pt x="350" y="402"/>
                  <a:pt x="358" y="401"/>
                  <a:pt x="366" y="398"/>
                </a:cubicBezTo>
                <a:cubicBezTo>
                  <a:pt x="373" y="396"/>
                  <a:pt x="379" y="393"/>
                  <a:pt x="383" y="390"/>
                </a:cubicBezTo>
                <a:cubicBezTo>
                  <a:pt x="386" y="388"/>
                  <a:pt x="391" y="384"/>
                  <a:pt x="396" y="380"/>
                </a:cubicBezTo>
                <a:cubicBezTo>
                  <a:pt x="402" y="375"/>
                  <a:pt x="407" y="371"/>
                  <a:pt x="411" y="369"/>
                </a:cubicBezTo>
                <a:cubicBezTo>
                  <a:pt x="415" y="367"/>
                  <a:pt x="420" y="366"/>
                  <a:pt x="427" y="366"/>
                </a:cubicBezTo>
                <a:cubicBezTo>
                  <a:pt x="433" y="366"/>
                  <a:pt x="439" y="367"/>
                  <a:pt x="443" y="369"/>
                </a:cubicBezTo>
                <a:cubicBezTo>
                  <a:pt x="447" y="371"/>
                  <a:pt x="452" y="375"/>
                  <a:pt x="457" y="380"/>
                </a:cubicBezTo>
                <a:cubicBezTo>
                  <a:pt x="463" y="384"/>
                  <a:pt x="467" y="388"/>
                  <a:pt x="471" y="390"/>
                </a:cubicBezTo>
                <a:cubicBezTo>
                  <a:pt x="474" y="393"/>
                  <a:pt x="480" y="396"/>
                  <a:pt x="488" y="398"/>
                </a:cubicBezTo>
                <a:cubicBezTo>
                  <a:pt x="495" y="401"/>
                  <a:pt x="503" y="402"/>
                  <a:pt x="512" y="402"/>
                </a:cubicBezTo>
                <a:close/>
                <a:moveTo>
                  <a:pt x="512" y="311"/>
                </a:moveTo>
                <a:cubicBezTo>
                  <a:pt x="512" y="366"/>
                  <a:pt x="512" y="366"/>
                  <a:pt x="512" y="366"/>
                </a:cubicBezTo>
                <a:cubicBezTo>
                  <a:pt x="505" y="366"/>
                  <a:pt x="500" y="365"/>
                  <a:pt x="496" y="363"/>
                </a:cubicBezTo>
                <a:cubicBezTo>
                  <a:pt x="492" y="360"/>
                  <a:pt x="487" y="357"/>
                  <a:pt x="481" y="352"/>
                </a:cubicBezTo>
                <a:cubicBezTo>
                  <a:pt x="476" y="347"/>
                  <a:pt x="471" y="343"/>
                  <a:pt x="468" y="341"/>
                </a:cubicBezTo>
                <a:cubicBezTo>
                  <a:pt x="464" y="338"/>
                  <a:pt x="459" y="336"/>
                  <a:pt x="451" y="333"/>
                </a:cubicBezTo>
                <a:cubicBezTo>
                  <a:pt x="444" y="330"/>
                  <a:pt x="435" y="329"/>
                  <a:pt x="427" y="329"/>
                </a:cubicBezTo>
                <a:cubicBezTo>
                  <a:pt x="418" y="329"/>
                  <a:pt x="410" y="330"/>
                  <a:pt x="402" y="333"/>
                </a:cubicBezTo>
                <a:cubicBezTo>
                  <a:pt x="395" y="336"/>
                  <a:pt x="389" y="338"/>
                  <a:pt x="386" y="341"/>
                </a:cubicBezTo>
                <a:cubicBezTo>
                  <a:pt x="382" y="343"/>
                  <a:pt x="378" y="347"/>
                  <a:pt x="372" y="352"/>
                </a:cubicBezTo>
                <a:cubicBezTo>
                  <a:pt x="368" y="355"/>
                  <a:pt x="365" y="358"/>
                  <a:pt x="363" y="359"/>
                </a:cubicBezTo>
                <a:cubicBezTo>
                  <a:pt x="361" y="361"/>
                  <a:pt x="358" y="362"/>
                  <a:pt x="354" y="364"/>
                </a:cubicBezTo>
                <a:cubicBezTo>
                  <a:pt x="350" y="365"/>
                  <a:pt x="346" y="366"/>
                  <a:pt x="341" y="366"/>
                </a:cubicBezTo>
                <a:cubicBezTo>
                  <a:pt x="335" y="366"/>
                  <a:pt x="329" y="365"/>
                  <a:pt x="325" y="363"/>
                </a:cubicBezTo>
                <a:cubicBezTo>
                  <a:pt x="321" y="360"/>
                  <a:pt x="316" y="357"/>
                  <a:pt x="311" y="352"/>
                </a:cubicBezTo>
                <a:cubicBezTo>
                  <a:pt x="305" y="347"/>
                  <a:pt x="301" y="343"/>
                  <a:pt x="297" y="341"/>
                </a:cubicBezTo>
                <a:cubicBezTo>
                  <a:pt x="294" y="338"/>
                  <a:pt x="288" y="336"/>
                  <a:pt x="281" y="333"/>
                </a:cubicBezTo>
                <a:cubicBezTo>
                  <a:pt x="273" y="330"/>
                  <a:pt x="265" y="329"/>
                  <a:pt x="256" y="329"/>
                </a:cubicBezTo>
                <a:cubicBezTo>
                  <a:pt x="247" y="329"/>
                  <a:pt x="239" y="331"/>
                  <a:pt x="232" y="333"/>
                </a:cubicBezTo>
                <a:cubicBezTo>
                  <a:pt x="224" y="336"/>
                  <a:pt x="219" y="339"/>
                  <a:pt x="215" y="341"/>
                </a:cubicBezTo>
                <a:cubicBezTo>
                  <a:pt x="212" y="343"/>
                  <a:pt x="207" y="347"/>
                  <a:pt x="201" y="352"/>
                </a:cubicBezTo>
                <a:cubicBezTo>
                  <a:pt x="197" y="355"/>
                  <a:pt x="194" y="358"/>
                  <a:pt x="192" y="359"/>
                </a:cubicBezTo>
                <a:cubicBezTo>
                  <a:pt x="190" y="361"/>
                  <a:pt x="187" y="362"/>
                  <a:pt x="183" y="364"/>
                </a:cubicBezTo>
                <a:cubicBezTo>
                  <a:pt x="180" y="365"/>
                  <a:pt x="175" y="366"/>
                  <a:pt x="171" y="366"/>
                </a:cubicBezTo>
                <a:cubicBezTo>
                  <a:pt x="164" y="366"/>
                  <a:pt x="159" y="365"/>
                  <a:pt x="155" y="363"/>
                </a:cubicBezTo>
                <a:cubicBezTo>
                  <a:pt x="151" y="360"/>
                  <a:pt x="146" y="357"/>
                  <a:pt x="140" y="352"/>
                </a:cubicBezTo>
                <a:cubicBezTo>
                  <a:pt x="135" y="347"/>
                  <a:pt x="130" y="344"/>
                  <a:pt x="127" y="341"/>
                </a:cubicBezTo>
                <a:cubicBezTo>
                  <a:pt x="123" y="338"/>
                  <a:pt x="117" y="336"/>
                  <a:pt x="110" y="333"/>
                </a:cubicBezTo>
                <a:cubicBezTo>
                  <a:pt x="102" y="330"/>
                  <a:pt x="94" y="329"/>
                  <a:pt x="85" y="329"/>
                </a:cubicBezTo>
                <a:cubicBezTo>
                  <a:pt x="77" y="329"/>
                  <a:pt x="68" y="330"/>
                  <a:pt x="61" y="333"/>
                </a:cubicBezTo>
                <a:cubicBezTo>
                  <a:pt x="53" y="336"/>
                  <a:pt x="48" y="338"/>
                  <a:pt x="44" y="341"/>
                </a:cubicBezTo>
                <a:cubicBezTo>
                  <a:pt x="41" y="343"/>
                  <a:pt x="36" y="347"/>
                  <a:pt x="31" y="352"/>
                </a:cubicBezTo>
                <a:cubicBezTo>
                  <a:pt x="25" y="357"/>
                  <a:pt x="20" y="360"/>
                  <a:pt x="16" y="363"/>
                </a:cubicBezTo>
                <a:cubicBezTo>
                  <a:pt x="12" y="365"/>
                  <a:pt x="7" y="366"/>
                  <a:pt x="0" y="366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296"/>
                  <a:pt x="5" y="283"/>
                  <a:pt x="16" y="272"/>
                </a:cubicBezTo>
                <a:cubicBezTo>
                  <a:pt x="27" y="261"/>
                  <a:pt x="40" y="256"/>
                  <a:pt x="55" y="256"/>
                </a:cubicBezTo>
                <a:cubicBezTo>
                  <a:pt x="73" y="256"/>
                  <a:pt x="73" y="256"/>
                  <a:pt x="73" y="256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146" y="128"/>
                  <a:pt x="146" y="128"/>
                  <a:pt x="146" y="128"/>
                </a:cubicBezTo>
                <a:cubicBezTo>
                  <a:pt x="146" y="256"/>
                  <a:pt x="146" y="256"/>
                  <a:pt x="146" y="256"/>
                </a:cubicBezTo>
                <a:cubicBezTo>
                  <a:pt x="219" y="256"/>
                  <a:pt x="219" y="256"/>
                  <a:pt x="219" y="256"/>
                </a:cubicBezTo>
                <a:cubicBezTo>
                  <a:pt x="219" y="128"/>
                  <a:pt x="219" y="128"/>
                  <a:pt x="219" y="128"/>
                </a:cubicBezTo>
                <a:cubicBezTo>
                  <a:pt x="293" y="128"/>
                  <a:pt x="293" y="128"/>
                  <a:pt x="293" y="128"/>
                </a:cubicBezTo>
                <a:cubicBezTo>
                  <a:pt x="293" y="256"/>
                  <a:pt x="293" y="256"/>
                  <a:pt x="293" y="256"/>
                </a:cubicBezTo>
                <a:cubicBezTo>
                  <a:pt x="366" y="256"/>
                  <a:pt x="366" y="256"/>
                  <a:pt x="366" y="256"/>
                </a:cubicBezTo>
                <a:cubicBezTo>
                  <a:pt x="366" y="128"/>
                  <a:pt x="366" y="128"/>
                  <a:pt x="366" y="128"/>
                </a:cubicBezTo>
                <a:cubicBezTo>
                  <a:pt x="439" y="128"/>
                  <a:pt x="439" y="128"/>
                  <a:pt x="439" y="128"/>
                </a:cubicBezTo>
                <a:cubicBezTo>
                  <a:pt x="439" y="256"/>
                  <a:pt x="439" y="256"/>
                  <a:pt x="439" y="256"/>
                </a:cubicBezTo>
                <a:cubicBezTo>
                  <a:pt x="457" y="256"/>
                  <a:pt x="457" y="256"/>
                  <a:pt x="457" y="256"/>
                </a:cubicBezTo>
                <a:cubicBezTo>
                  <a:pt x="472" y="256"/>
                  <a:pt x="485" y="261"/>
                  <a:pt x="496" y="272"/>
                </a:cubicBezTo>
                <a:cubicBezTo>
                  <a:pt x="507" y="283"/>
                  <a:pt x="512" y="296"/>
                  <a:pt x="512" y="311"/>
                </a:cubicBezTo>
                <a:close/>
                <a:moveTo>
                  <a:pt x="146" y="64"/>
                </a:moveTo>
                <a:cubicBezTo>
                  <a:pt x="146" y="79"/>
                  <a:pt x="143" y="90"/>
                  <a:pt x="136" y="98"/>
                </a:cubicBezTo>
                <a:cubicBezTo>
                  <a:pt x="129" y="106"/>
                  <a:pt x="120" y="110"/>
                  <a:pt x="110" y="110"/>
                </a:cubicBezTo>
                <a:cubicBezTo>
                  <a:pt x="100" y="110"/>
                  <a:pt x="91" y="106"/>
                  <a:pt x="84" y="99"/>
                </a:cubicBezTo>
                <a:cubicBezTo>
                  <a:pt x="77" y="92"/>
                  <a:pt x="73" y="83"/>
                  <a:pt x="73" y="73"/>
                </a:cubicBezTo>
                <a:cubicBezTo>
                  <a:pt x="73" y="68"/>
                  <a:pt x="74" y="63"/>
                  <a:pt x="76" y="59"/>
                </a:cubicBezTo>
                <a:cubicBezTo>
                  <a:pt x="78" y="54"/>
                  <a:pt x="80" y="51"/>
                  <a:pt x="83" y="49"/>
                </a:cubicBezTo>
                <a:cubicBezTo>
                  <a:pt x="85" y="47"/>
                  <a:pt x="88" y="44"/>
                  <a:pt x="91" y="41"/>
                </a:cubicBezTo>
                <a:cubicBezTo>
                  <a:pt x="95" y="38"/>
                  <a:pt x="98" y="35"/>
                  <a:pt x="100" y="32"/>
                </a:cubicBezTo>
                <a:cubicBezTo>
                  <a:pt x="103" y="29"/>
                  <a:pt x="105" y="25"/>
                  <a:pt x="107" y="19"/>
                </a:cubicBezTo>
                <a:cubicBezTo>
                  <a:pt x="109" y="14"/>
                  <a:pt x="110" y="7"/>
                  <a:pt x="110" y="0"/>
                </a:cubicBezTo>
                <a:cubicBezTo>
                  <a:pt x="117" y="0"/>
                  <a:pt x="125" y="7"/>
                  <a:pt x="133" y="21"/>
                </a:cubicBezTo>
                <a:cubicBezTo>
                  <a:pt x="142" y="35"/>
                  <a:pt x="146" y="50"/>
                  <a:pt x="146" y="64"/>
                </a:cubicBezTo>
                <a:close/>
                <a:moveTo>
                  <a:pt x="293" y="64"/>
                </a:moveTo>
                <a:cubicBezTo>
                  <a:pt x="293" y="79"/>
                  <a:pt x="289" y="90"/>
                  <a:pt x="282" y="98"/>
                </a:cubicBezTo>
                <a:cubicBezTo>
                  <a:pt x="275" y="106"/>
                  <a:pt x="267" y="110"/>
                  <a:pt x="256" y="110"/>
                </a:cubicBezTo>
                <a:cubicBezTo>
                  <a:pt x="246" y="110"/>
                  <a:pt x="237" y="106"/>
                  <a:pt x="230" y="99"/>
                </a:cubicBezTo>
                <a:cubicBezTo>
                  <a:pt x="223" y="92"/>
                  <a:pt x="219" y="83"/>
                  <a:pt x="219" y="73"/>
                </a:cubicBezTo>
                <a:cubicBezTo>
                  <a:pt x="219" y="68"/>
                  <a:pt x="220" y="63"/>
                  <a:pt x="222" y="59"/>
                </a:cubicBezTo>
                <a:cubicBezTo>
                  <a:pt x="224" y="54"/>
                  <a:pt x="226" y="51"/>
                  <a:pt x="229" y="49"/>
                </a:cubicBezTo>
                <a:cubicBezTo>
                  <a:pt x="232" y="47"/>
                  <a:pt x="234" y="44"/>
                  <a:pt x="238" y="41"/>
                </a:cubicBezTo>
                <a:cubicBezTo>
                  <a:pt x="241" y="38"/>
                  <a:pt x="244" y="35"/>
                  <a:pt x="247" y="32"/>
                </a:cubicBezTo>
                <a:cubicBezTo>
                  <a:pt x="249" y="29"/>
                  <a:pt x="251" y="25"/>
                  <a:pt x="253" y="19"/>
                </a:cubicBezTo>
                <a:cubicBezTo>
                  <a:pt x="255" y="14"/>
                  <a:pt x="256" y="7"/>
                  <a:pt x="256" y="0"/>
                </a:cubicBezTo>
                <a:cubicBezTo>
                  <a:pt x="263" y="0"/>
                  <a:pt x="271" y="7"/>
                  <a:pt x="280" y="21"/>
                </a:cubicBezTo>
                <a:cubicBezTo>
                  <a:pt x="288" y="35"/>
                  <a:pt x="293" y="50"/>
                  <a:pt x="293" y="64"/>
                </a:cubicBezTo>
                <a:close/>
                <a:moveTo>
                  <a:pt x="439" y="64"/>
                </a:moveTo>
                <a:cubicBezTo>
                  <a:pt x="439" y="79"/>
                  <a:pt x="435" y="90"/>
                  <a:pt x="429" y="98"/>
                </a:cubicBezTo>
                <a:cubicBezTo>
                  <a:pt x="422" y="106"/>
                  <a:pt x="413" y="110"/>
                  <a:pt x="402" y="110"/>
                </a:cubicBezTo>
                <a:cubicBezTo>
                  <a:pt x="392" y="110"/>
                  <a:pt x="384" y="106"/>
                  <a:pt x="376" y="99"/>
                </a:cubicBezTo>
                <a:cubicBezTo>
                  <a:pt x="369" y="92"/>
                  <a:pt x="366" y="83"/>
                  <a:pt x="366" y="73"/>
                </a:cubicBezTo>
                <a:cubicBezTo>
                  <a:pt x="366" y="68"/>
                  <a:pt x="367" y="63"/>
                  <a:pt x="368" y="59"/>
                </a:cubicBezTo>
                <a:cubicBezTo>
                  <a:pt x="370" y="54"/>
                  <a:pt x="372" y="51"/>
                  <a:pt x="375" y="49"/>
                </a:cubicBezTo>
                <a:cubicBezTo>
                  <a:pt x="378" y="47"/>
                  <a:pt x="381" y="44"/>
                  <a:pt x="384" y="41"/>
                </a:cubicBezTo>
                <a:cubicBezTo>
                  <a:pt x="387" y="38"/>
                  <a:pt x="390" y="35"/>
                  <a:pt x="393" y="32"/>
                </a:cubicBezTo>
                <a:cubicBezTo>
                  <a:pt x="396" y="29"/>
                  <a:pt x="398" y="25"/>
                  <a:pt x="400" y="19"/>
                </a:cubicBezTo>
                <a:cubicBezTo>
                  <a:pt x="401" y="14"/>
                  <a:pt x="402" y="7"/>
                  <a:pt x="402" y="0"/>
                </a:cubicBezTo>
                <a:cubicBezTo>
                  <a:pt x="410" y="0"/>
                  <a:pt x="417" y="7"/>
                  <a:pt x="426" y="21"/>
                </a:cubicBezTo>
                <a:cubicBezTo>
                  <a:pt x="435" y="35"/>
                  <a:pt x="439" y="50"/>
                  <a:pt x="439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5551604" y="308836"/>
            <a:ext cx="484319" cy="688632"/>
          </a:xfrm>
          <a:custGeom>
            <a:avLst/>
            <a:gdLst>
              <a:gd name="T0" fmla="*/ 237 w 360"/>
              <a:gd name="T1" fmla="*/ 202 h 512"/>
              <a:gd name="T2" fmla="*/ 317 w 360"/>
              <a:gd name="T3" fmla="*/ 60 h 512"/>
              <a:gd name="T4" fmla="*/ 269 w 360"/>
              <a:gd name="T5" fmla="*/ 108 h 512"/>
              <a:gd name="T6" fmla="*/ 193 w 360"/>
              <a:gd name="T7" fmla="*/ 329 h 512"/>
              <a:gd name="T8" fmla="*/ 204 w 360"/>
              <a:gd name="T9" fmla="*/ 309 h 512"/>
              <a:gd name="T10" fmla="*/ 184 w 360"/>
              <a:gd name="T11" fmla="*/ 304 h 512"/>
              <a:gd name="T12" fmla="*/ 146 w 360"/>
              <a:gd name="T13" fmla="*/ 197 h 512"/>
              <a:gd name="T14" fmla="*/ 181 w 360"/>
              <a:gd name="T15" fmla="*/ 196 h 512"/>
              <a:gd name="T16" fmla="*/ 112 w 360"/>
              <a:gd name="T17" fmla="*/ 33 h 512"/>
              <a:gd name="T18" fmla="*/ 100 w 360"/>
              <a:gd name="T19" fmla="*/ 48 h 512"/>
              <a:gd name="T20" fmla="*/ 93 w 360"/>
              <a:gd name="T21" fmla="*/ 299 h 512"/>
              <a:gd name="T22" fmla="*/ 155 w 360"/>
              <a:gd name="T23" fmla="*/ 363 h 512"/>
              <a:gd name="T24" fmla="*/ 165 w 360"/>
              <a:gd name="T25" fmla="*/ 351 h 512"/>
              <a:gd name="T26" fmla="*/ 147 w 360"/>
              <a:gd name="T27" fmla="*/ 302 h 512"/>
              <a:gd name="T28" fmla="*/ 116 w 360"/>
              <a:gd name="T29" fmla="*/ 253 h 512"/>
              <a:gd name="T30" fmla="*/ 85 w 360"/>
              <a:gd name="T31" fmla="*/ 252 h 512"/>
              <a:gd name="T32" fmla="*/ 33 w 360"/>
              <a:gd name="T33" fmla="*/ 361 h 512"/>
              <a:gd name="T34" fmla="*/ 92 w 360"/>
              <a:gd name="T35" fmla="*/ 455 h 512"/>
              <a:gd name="T36" fmla="*/ 282 w 360"/>
              <a:gd name="T37" fmla="*/ 430 h 512"/>
              <a:gd name="T38" fmla="*/ 325 w 360"/>
              <a:gd name="T39" fmla="*/ 289 h 512"/>
              <a:gd name="T40" fmla="*/ 313 w 360"/>
              <a:gd name="T41" fmla="*/ 255 h 512"/>
              <a:gd name="T42" fmla="*/ 175 w 360"/>
              <a:gd name="T43" fmla="*/ 226 h 512"/>
              <a:gd name="T44" fmla="*/ 158 w 360"/>
              <a:gd name="T45" fmla="*/ 239 h 512"/>
              <a:gd name="T46" fmla="*/ 180 w 360"/>
              <a:gd name="T47" fmla="*/ 268 h 512"/>
              <a:gd name="T48" fmla="*/ 227 w 360"/>
              <a:gd name="T49" fmla="*/ 278 h 512"/>
              <a:gd name="T50" fmla="*/ 271 w 360"/>
              <a:gd name="T51" fmla="*/ 279 h 512"/>
              <a:gd name="T52" fmla="*/ 289 w 360"/>
              <a:gd name="T53" fmla="*/ 285 h 512"/>
              <a:gd name="T54" fmla="*/ 267 w 360"/>
              <a:gd name="T55" fmla="*/ 316 h 512"/>
              <a:gd name="T56" fmla="*/ 210 w 360"/>
              <a:gd name="T57" fmla="*/ 361 h 512"/>
              <a:gd name="T58" fmla="*/ 202 w 360"/>
              <a:gd name="T59" fmla="*/ 426 h 512"/>
              <a:gd name="T60" fmla="*/ 207 w 360"/>
              <a:gd name="T61" fmla="*/ 454 h 512"/>
              <a:gd name="T62" fmla="*/ 164 w 360"/>
              <a:gd name="T63" fmla="*/ 397 h 512"/>
              <a:gd name="T64" fmla="*/ 153 w 360"/>
              <a:gd name="T65" fmla="*/ 403 h 512"/>
              <a:gd name="T66" fmla="*/ 114 w 360"/>
              <a:gd name="T67" fmla="*/ 439 h 512"/>
              <a:gd name="T68" fmla="*/ 42 w 360"/>
              <a:gd name="T69" fmla="*/ 371 h 512"/>
              <a:gd name="T70" fmla="*/ 69 w 360"/>
              <a:gd name="T71" fmla="*/ 374 h 512"/>
              <a:gd name="T72" fmla="*/ 115 w 360"/>
              <a:gd name="T73" fmla="*/ 401 h 512"/>
              <a:gd name="T74" fmla="*/ 94 w 360"/>
              <a:gd name="T75" fmla="*/ 354 h 512"/>
              <a:gd name="T76" fmla="*/ 40 w 360"/>
              <a:gd name="T77" fmla="*/ 335 h 512"/>
              <a:gd name="T78" fmla="*/ 0 w 360"/>
              <a:gd name="T79" fmla="*/ 363 h 512"/>
              <a:gd name="T80" fmla="*/ 51 w 360"/>
              <a:gd name="T81" fmla="*/ 292 h 512"/>
              <a:gd name="T82" fmla="*/ 61 w 360"/>
              <a:gd name="T83" fmla="*/ 227 h 512"/>
              <a:gd name="T84" fmla="*/ 116 w 360"/>
              <a:gd name="T85" fmla="*/ 214 h 512"/>
              <a:gd name="T86" fmla="*/ 81 w 360"/>
              <a:gd name="T87" fmla="*/ 14 h 512"/>
              <a:gd name="T88" fmla="*/ 208 w 360"/>
              <a:gd name="T89" fmla="*/ 166 h 512"/>
              <a:gd name="T90" fmla="*/ 218 w 360"/>
              <a:gd name="T91" fmla="*/ 150 h 512"/>
              <a:gd name="T92" fmla="*/ 246 w 360"/>
              <a:gd name="T93" fmla="*/ 80 h 512"/>
              <a:gd name="T94" fmla="*/ 285 w 360"/>
              <a:gd name="T95" fmla="*/ 20 h 512"/>
              <a:gd name="T96" fmla="*/ 338 w 360"/>
              <a:gd name="T97" fmla="*/ 23 h 512"/>
              <a:gd name="T98" fmla="*/ 305 w 360"/>
              <a:gd name="T99" fmla="*/ 215 h 512"/>
              <a:gd name="T100" fmla="*/ 350 w 360"/>
              <a:gd name="T101" fmla="*/ 251 h 512"/>
              <a:gd name="T102" fmla="*/ 360 w 360"/>
              <a:gd name="T103" fmla="*/ 309 h 512"/>
              <a:gd name="T104" fmla="*/ 308 w 360"/>
              <a:gd name="T105" fmla="*/ 453 h 512"/>
              <a:gd name="T106" fmla="*/ 169 w 360"/>
              <a:gd name="T107" fmla="*/ 512 h 512"/>
              <a:gd name="T108" fmla="*/ 31 w 360"/>
              <a:gd name="T109" fmla="*/ 44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0" h="512">
                <a:moveTo>
                  <a:pt x="269" y="108"/>
                </a:moveTo>
                <a:cubicBezTo>
                  <a:pt x="237" y="202"/>
                  <a:pt x="237" y="202"/>
                  <a:pt x="237" y="202"/>
                </a:cubicBezTo>
                <a:cubicBezTo>
                  <a:pt x="270" y="208"/>
                  <a:pt x="270" y="208"/>
                  <a:pt x="270" y="208"/>
                </a:cubicBezTo>
                <a:cubicBezTo>
                  <a:pt x="302" y="122"/>
                  <a:pt x="317" y="72"/>
                  <a:pt x="317" y="60"/>
                </a:cubicBezTo>
                <a:cubicBezTo>
                  <a:pt x="317" y="49"/>
                  <a:pt x="314" y="44"/>
                  <a:pt x="306" y="44"/>
                </a:cubicBezTo>
                <a:cubicBezTo>
                  <a:pt x="296" y="44"/>
                  <a:pt x="283" y="65"/>
                  <a:pt x="269" y="108"/>
                </a:cubicBezTo>
                <a:close/>
                <a:moveTo>
                  <a:pt x="184" y="304"/>
                </a:moveTo>
                <a:cubicBezTo>
                  <a:pt x="193" y="329"/>
                  <a:pt x="193" y="329"/>
                  <a:pt x="193" y="329"/>
                </a:cubicBezTo>
                <a:cubicBezTo>
                  <a:pt x="200" y="321"/>
                  <a:pt x="207" y="315"/>
                  <a:pt x="214" y="310"/>
                </a:cubicBezTo>
                <a:cubicBezTo>
                  <a:pt x="204" y="309"/>
                  <a:pt x="204" y="309"/>
                  <a:pt x="204" y="309"/>
                </a:cubicBezTo>
                <a:cubicBezTo>
                  <a:pt x="204" y="309"/>
                  <a:pt x="200" y="308"/>
                  <a:pt x="193" y="307"/>
                </a:cubicBezTo>
                <a:cubicBezTo>
                  <a:pt x="186" y="305"/>
                  <a:pt x="183" y="305"/>
                  <a:pt x="184" y="304"/>
                </a:cubicBezTo>
                <a:close/>
                <a:moveTo>
                  <a:pt x="100" y="48"/>
                </a:moveTo>
                <a:cubicBezTo>
                  <a:pt x="100" y="67"/>
                  <a:pt x="116" y="117"/>
                  <a:pt x="146" y="197"/>
                </a:cubicBezTo>
                <a:cubicBezTo>
                  <a:pt x="149" y="195"/>
                  <a:pt x="154" y="194"/>
                  <a:pt x="160" y="194"/>
                </a:cubicBezTo>
                <a:cubicBezTo>
                  <a:pt x="163" y="194"/>
                  <a:pt x="170" y="195"/>
                  <a:pt x="181" y="196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32" y="54"/>
                  <a:pt x="121" y="33"/>
                  <a:pt x="112" y="33"/>
                </a:cubicBezTo>
                <a:cubicBezTo>
                  <a:pt x="108" y="33"/>
                  <a:pt x="105" y="34"/>
                  <a:pt x="103" y="38"/>
                </a:cubicBezTo>
                <a:cubicBezTo>
                  <a:pt x="101" y="41"/>
                  <a:pt x="100" y="44"/>
                  <a:pt x="100" y="48"/>
                </a:cubicBezTo>
                <a:close/>
                <a:moveTo>
                  <a:pt x="78" y="265"/>
                </a:moveTo>
                <a:cubicBezTo>
                  <a:pt x="78" y="272"/>
                  <a:pt x="83" y="283"/>
                  <a:pt x="93" y="299"/>
                </a:cubicBezTo>
                <a:cubicBezTo>
                  <a:pt x="102" y="315"/>
                  <a:pt x="114" y="330"/>
                  <a:pt x="126" y="343"/>
                </a:cubicBezTo>
                <a:cubicBezTo>
                  <a:pt x="139" y="356"/>
                  <a:pt x="148" y="363"/>
                  <a:pt x="155" y="363"/>
                </a:cubicBezTo>
                <a:cubicBezTo>
                  <a:pt x="157" y="363"/>
                  <a:pt x="160" y="362"/>
                  <a:pt x="162" y="359"/>
                </a:cubicBezTo>
                <a:cubicBezTo>
                  <a:pt x="164" y="357"/>
                  <a:pt x="165" y="354"/>
                  <a:pt x="165" y="351"/>
                </a:cubicBezTo>
                <a:cubicBezTo>
                  <a:pt x="165" y="347"/>
                  <a:pt x="162" y="337"/>
                  <a:pt x="156" y="322"/>
                </a:cubicBezTo>
                <a:cubicBezTo>
                  <a:pt x="154" y="316"/>
                  <a:pt x="151" y="309"/>
                  <a:pt x="147" y="302"/>
                </a:cubicBezTo>
                <a:cubicBezTo>
                  <a:pt x="143" y="294"/>
                  <a:pt x="139" y="286"/>
                  <a:pt x="133" y="276"/>
                </a:cubicBezTo>
                <a:cubicBezTo>
                  <a:pt x="128" y="267"/>
                  <a:pt x="122" y="259"/>
                  <a:pt x="116" y="253"/>
                </a:cubicBezTo>
                <a:cubicBezTo>
                  <a:pt x="110" y="247"/>
                  <a:pt x="104" y="244"/>
                  <a:pt x="98" y="244"/>
                </a:cubicBezTo>
                <a:cubicBezTo>
                  <a:pt x="94" y="244"/>
                  <a:pt x="90" y="247"/>
                  <a:pt x="85" y="252"/>
                </a:cubicBezTo>
                <a:cubicBezTo>
                  <a:pt x="80" y="257"/>
                  <a:pt x="78" y="261"/>
                  <a:pt x="78" y="265"/>
                </a:cubicBezTo>
                <a:close/>
                <a:moveTo>
                  <a:pt x="33" y="361"/>
                </a:moveTo>
                <a:cubicBezTo>
                  <a:pt x="33" y="369"/>
                  <a:pt x="35" y="379"/>
                  <a:pt x="40" y="391"/>
                </a:cubicBezTo>
                <a:cubicBezTo>
                  <a:pt x="51" y="418"/>
                  <a:pt x="69" y="440"/>
                  <a:pt x="92" y="455"/>
                </a:cubicBezTo>
                <a:cubicBezTo>
                  <a:pt x="116" y="471"/>
                  <a:pt x="143" y="479"/>
                  <a:pt x="173" y="479"/>
                </a:cubicBezTo>
                <a:cubicBezTo>
                  <a:pt x="216" y="479"/>
                  <a:pt x="252" y="463"/>
                  <a:pt x="282" y="430"/>
                </a:cubicBezTo>
                <a:cubicBezTo>
                  <a:pt x="311" y="398"/>
                  <a:pt x="325" y="357"/>
                  <a:pt x="325" y="308"/>
                </a:cubicBezTo>
                <a:cubicBezTo>
                  <a:pt x="325" y="300"/>
                  <a:pt x="325" y="294"/>
                  <a:pt x="325" y="289"/>
                </a:cubicBezTo>
                <a:cubicBezTo>
                  <a:pt x="325" y="285"/>
                  <a:pt x="324" y="279"/>
                  <a:pt x="322" y="271"/>
                </a:cubicBezTo>
                <a:cubicBezTo>
                  <a:pt x="320" y="264"/>
                  <a:pt x="317" y="259"/>
                  <a:pt x="313" y="255"/>
                </a:cubicBezTo>
                <a:cubicBezTo>
                  <a:pt x="302" y="246"/>
                  <a:pt x="282" y="239"/>
                  <a:pt x="253" y="234"/>
                </a:cubicBezTo>
                <a:cubicBezTo>
                  <a:pt x="223" y="229"/>
                  <a:pt x="197" y="226"/>
                  <a:pt x="175" y="226"/>
                </a:cubicBezTo>
                <a:cubicBezTo>
                  <a:pt x="168" y="226"/>
                  <a:pt x="164" y="227"/>
                  <a:pt x="161" y="229"/>
                </a:cubicBezTo>
                <a:cubicBezTo>
                  <a:pt x="159" y="230"/>
                  <a:pt x="158" y="234"/>
                  <a:pt x="158" y="239"/>
                </a:cubicBezTo>
                <a:cubicBezTo>
                  <a:pt x="158" y="246"/>
                  <a:pt x="160" y="252"/>
                  <a:pt x="164" y="257"/>
                </a:cubicBezTo>
                <a:cubicBezTo>
                  <a:pt x="168" y="262"/>
                  <a:pt x="173" y="265"/>
                  <a:pt x="180" y="268"/>
                </a:cubicBezTo>
                <a:cubicBezTo>
                  <a:pt x="186" y="271"/>
                  <a:pt x="194" y="273"/>
                  <a:pt x="202" y="275"/>
                </a:cubicBezTo>
                <a:cubicBezTo>
                  <a:pt x="210" y="277"/>
                  <a:pt x="219" y="278"/>
                  <a:pt x="227" y="278"/>
                </a:cubicBezTo>
                <a:cubicBezTo>
                  <a:pt x="235" y="278"/>
                  <a:pt x="243" y="279"/>
                  <a:pt x="251" y="279"/>
                </a:cubicBezTo>
                <a:cubicBezTo>
                  <a:pt x="259" y="280"/>
                  <a:pt x="266" y="280"/>
                  <a:pt x="271" y="279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82" y="279"/>
                  <a:pt x="286" y="281"/>
                  <a:pt x="289" y="285"/>
                </a:cubicBezTo>
                <a:cubicBezTo>
                  <a:pt x="292" y="288"/>
                  <a:pt x="294" y="293"/>
                  <a:pt x="295" y="300"/>
                </a:cubicBezTo>
                <a:cubicBezTo>
                  <a:pt x="289" y="306"/>
                  <a:pt x="280" y="311"/>
                  <a:pt x="267" y="316"/>
                </a:cubicBezTo>
                <a:cubicBezTo>
                  <a:pt x="256" y="320"/>
                  <a:pt x="247" y="324"/>
                  <a:pt x="241" y="329"/>
                </a:cubicBezTo>
                <a:cubicBezTo>
                  <a:pt x="229" y="338"/>
                  <a:pt x="218" y="348"/>
                  <a:pt x="210" y="361"/>
                </a:cubicBezTo>
                <a:cubicBezTo>
                  <a:pt x="201" y="374"/>
                  <a:pt x="197" y="387"/>
                  <a:pt x="197" y="401"/>
                </a:cubicBezTo>
                <a:cubicBezTo>
                  <a:pt x="197" y="406"/>
                  <a:pt x="199" y="415"/>
                  <a:pt x="202" y="426"/>
                </a:cubicBezTo>
                <a:cubicBezTo>
                  <a:pt x="206" y="437"/>
                  <a:pt x="208" y="445"/>
                  <a:pt x="208" y="451"/>
                </a:cubicBezTo>
                <a:cubicBezTo>
                  <a:pt x="207" y="454"/>
                  <a:pt x="207" y="454"/>
                  <a:pt x="207" y="454"/>
                </a:cubicBezTo>
                <a:cubicBezTo>
                  <a:pt x="206" y="457"/>
                  <a:pt x="206" y="458"/>
                  <a:pt x="206" y="458"/>
                </a:cubicBezTo>
                <a:cubicBezTo>
                  <a:pt x="179" y="456"/>
                  <a:pt x="166" y="436"/>
                  <a:pt x="164" y="397"/>
                </a:cubicBezTo>
                <a:cubicBezTo>
                  <a:pt x="162" y="397"/>
                  <a:pt x="158" y="397"/>
                  <a:pt x="152" y="397"/>
                </a:cubicBezTo>
                <a:cubicBezTo>
                  <a:pt x="153" y="398"/>
                  <a:pt x="153" y="400"/>
                  <a:pt x="153" y="403"/>
                </a:cubicBezTo>
                <a:cubicBezTo>
                  <a:pt x="153" y="413"/>
                  <a:pt x="149" y="422"/>
                  <a:pt x="141" y="429"/>
                </a:cubicBezTo>
                <a:cubicBezTo>
                  <a:pt x="133" y="436"/>
                  <a:pt x="124" y="439"/>
                  <a:pt x="114" y="439"/>
                </a:cubicBezTo>
                <a:cubicBezTo>
                  <a:pt x="99" y="439"/>
                  <a:pt x="83" y="432"/>
                  <a:pt x="67" y="417"/>
                </a:cubicBezTo>
                <a:cubicBezTo>
                  <a:pt x="50" y="402"/>
                  <a:pt x="42" y="387"/>
                  <a:pt x="42" y="371"/>
                </a:cubicBezTo>
                <a:cubicBezTo>
                  <a:pt x="42" y="365"/>
                  <a:pt x="46" y="359"/>
                  <a:pt x="52" y="352"/>
                </a:cubicBezTo>
                <a:cubicBezTo>
                  <a:pt x="62" y="364"/>
                  <a:pt x="67" y="372"/>
                  <a:pt x="69" y="374"/>
                </a:cubicBezTo>
                <a:cubicBezTo>
                  <a:pt x="84" y="394"/>
                  <a:pt x="96" y="404"/>
                  <a:pt x="107" y="404"/>
                </a:cubicBezTo>
                <a:cubicBezTo>
                  <a:pt x="109" y="404"/>
                  <a:pt x="112" y="403"/>
                  <a:pt x="115" y="401"/>
                </a:cubicBezTo>
                <a:cubicBezTo>
                  <a:pt x="117" y="400"/>
                  <a:pt x="119" y="398"/>
                  <a:pt x="119" y="395"/>
                </a:cubicBezTo>
                <a:cubicBezTo>
                  <a:pt x="119" y="389"/>
                  <a:pt x="110" y="375"/>
                  <a:pt x="94" y="354"/>
                </a:cubicBezTo>
                <a:cubicBezTo>
                  <a:pt x="77" y="333"/>
                  <a:pt x="66" y="322"/>
                  <a:pt x="60" y="322"/>
                </a:cubicBezTo>
                <a:cubicBezTo>
                  <a:pt x="52" y="322"/>
                  <a:pt x="46" y="327"/>
                  <a:pt x="40" y="335"/>
                </a:cubicBezTo>
                <a:cubicBezTo>
                  <a:pt x="35" y="343"/>
                  <a:pt x="33" y="352"/>
                  <a:pt x="33" y="361"/>
                </a:cubicBezTo>
                <a:close/>
                <a:moveTo>
                  <a:pt x="0" y="363"/>
                </a:moveTo>
                <a:cubicBezTo>
                  <a:pt x="0" y="344"/>
                  <a:pt x="4" y="329"/>
                  <a:pt x="12" y="317"/>
                </a:cubicBezTo>
                <a:cubicBezTo>
                  <a:pt x="20" y="305"/>
                  <a:pt x="33" y="297"/>
                  <a:pt x="51" y="292"/>
                </a:cubicBezTo>
                <a:cubicBezTo>
                  <a:pt x="46" y="278"/>
                  <a:pt x="43" y="268"/>
                  <a:pt x="43" y="262"/>
                </a:cubicBezTo>
                <a:cubicBezTo>
                  <a:pt x="43" y="250"/>
                  <a:pt x="49" y="238"/>
                  <a:pt x="61" y="227"/>
                </a:cubicBezTo>
                <a:cubicBezTo>
                  <a:pt x="72" y="215"/>
                  <a:pt x="84" y="209"/>
                  <a:pt x="96" y="209"/>
                </a:cubicBezTo>
                <a:cubicBezTo>
                  <a:pt x="101" y="209"/>
                  <a:pt x="108" y="211"/>
                  <a:pt x="116" y="214"/>
                </a:cubicBezTo>
                <a:cubicBezTo>
                  <a:pt x="85" y="126"/>
                  <a:pt x="69" y="72"/>
                  <a:pt x="69" y="52"/>
                </a:cubicBezTo>
                <a:cubicBezTo>
                  <a:pt x="69" y="36"/>
                  <a:pt x="73" y="24"/>
                  <a:pt x="81" y="14"/>
                </a:cubicBezTo>
                <a:cubicBezTo>
                  <a:pt x="89" y="5"/>
                  <a:pt x="100" y="0"/>
                  <a:pt x="115" y="0"/>
                </a:cubicBezTo>
                <a:cubicBezTo>
                  <a:pt x="140" y="0"/>
                  <a:pt x="171" y="55"/>
                  <a:pt x="208" y="166"/>
                </a:cubicBezTo>
                <a:cubicBezTo>
                  <a:pt x="209" y="169"/>
                  <a:pt x="209" y="171"/>
                  <a:pt x="210" y="173"/>
                </a:cubicBezTo>
                <a:cubicBezTo>
                  <a:pt x="211" y="170"/>
                  <a:pt x="214" y="162"/>
                  <a:pt x="218" y="150"/>
                </a:cubicBezTo>
                <a:cubicBezTo>
                  <a:pt x="223" y="138"/>
                  <a:pt x="227" y="126"/>
                  <a:pt x="231" y="116"/>
                </a:cubicBezTo>
                <a:cubicBezTo>
                  <a:pt x="234" y="106"/>
                  <a:pt x="240" y="93"/>
                  <a:pt x="246" y="80"/>
                </a:cubicBezTo>
                <a:cubicBezTo>
                  <a:pt x="252" y="66"/>
                  <a:pt x="259" y="54"/>
                  <a:pt x="264" y="44"/>
                </a:cubicBezTo>
                <a:cubicBezTo>
                  <a:pt x="270" y="35"/>
                  <a:pt x="277" y="27"/>
                  <a:pt x="285" y="20"/>
                </a:cubicBezTo>
                <a:cubicBezTo>
                  <a:pt x="292" y="13"/>
                  <a:pt x="299" y="9"/>
                  <a:pt x="306" y="9"/>
                </a:cubicBezTo>
                <a:cubicBezTo>
                  <a:pt x="320" y="9"/>
                  <a:pt x="331" y="14"/>
                  <a:pt x="338" y="23"/>
                </a:cubicBezTo>
                <a:cubicBezTo>
                  <a:pt x="346" y="33"/>
                  <a:pt x="350" y="44"/>
                  <a:pt x="350" y="58"/>
                </a:cubicBezTo>
                <a:cubicBezTo>
                  <a:pt x="350" y="79"/>
                  <a:pt x="335" y="131"/>
                  <a:pt x="305" y="215"/>
                </a:cubicBezTo>
                <a:cubicBezTo>
                  <a:pt x="316" y="218"/>
                  <a:pt x="326" y="223"/>
                  <a:pt x="333" y="229"/>
                </a:cubicBezTo>
                <a:cubicBezTo>
                  <a:pt x="341" y="234"/>
                  <a:pt x="347" y="242"/>
                  <a:pt x="350" y="251"/>
                </a:cubicBezTo>
                <a:cubicBezTo>
                  <a:pt x="354" y="260"/>
                  <a:pt x="356" y="269"/>
                  <a:pt x="358" y="278"/>
                </a:cubicBezTo>
                <a:cubicBezTo>
                  <a:pt x="359" y="286"/>
                  <a:pt x="360" y="297"/>
                  <a:pt x="360" y="309"/>
                </a:cubicBezTo>
                <a:cubicBezTo>
                  <a:pt x="360" y="338"/>
                  <a:pt x="355" y="364"/>
                  <a:pt x="346" y="389"/>
                </a:cubicBezTo>
                <a:cubicBezTo>
                  <a:pt x="337" y="414"/>
                  <a:pt x="325" y="435"/>
                  <a:pt x="308" y="453"/>
                </a:cubicBezTo>
                <a:cubicBezTo>
                  <a:pt x="292" y="472"/>
                  <a:pt x="272" y="486"/>
                  <a:pt x="248" y="496"/>
                </a:cubicBezTo>
                <a:cubicBezTo>
                  <a:pt x="224" y="507"/>
                  <a:pt x="198" y="512"/>
                  <a:pt x="169" y="512"/>
                </a:cubicBezTo>
                <a:cubicBezTo>
                  <a:pt x="148" y="512"/>
                  <a:pt x="126" y="508"/>
                  <a:pt x="105" y="500"/>
                </a:cubicBezTo>
                <a:cubicBezTo>
                  <a:pt x="77" y="489"/>
                  <a:pt x="52" y="471"/>
                  <a:pt x="31" y="445"/>
                </a:cubicBezTo>
                <a:cubicBezTo>
                  <a:pt x="11" y="420"/>
                  <a:pt x="0" y="392"/>
                  <a:pt x="0" y="3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6314316" y="410708"/>
            <a:ext cx="787089" cy="537247"/>
          </a:xfrm>
          <a:custGeom>
            <a:avLst/>
            <a:gdLst>
              <a:gd name="T0" fmla="*/ 541 w 585"/>
              <a:gd name="T1" fmla="*/ 36 h 399"/>
              <a:gd name="T2" fmla="*/ 585 w 585"/>
              <a:gd name="T3" fmla="*/ 399 h 399"/>
              <a:gd name="T4" fmla="*/ 512 w 585"/>
              <a:gd name="T5" fmla="*/ 383 h 399"/>
              <a:gd name="T6" fmla="*/ 399 w 585"/>
              <a:gd name="T7" fmla="*/ 357 h 399"/>
              <a:gd name="T8" fmla="*/ 293 w 585"/>
              <a:gd name="T9" fmla="*/ 399 h 399"/>
              <a:gd name="T10" fmla="*/ 186 w 585"/>
              <a:gd name="T11" fmla="*/ 357 h 399"/>
              <a:gd name="T12" fmla="*/ 73 w 585"/>
              <a:gd name="T13" fmla="*/ 383 h 399"/>
              <a:gd name="T14" fmla="*/ 1 w 585"/>
              <a:gd name="T15" fmla="*/ 399 h 399"/>
              <a:gd name="T16" fmla="*/ 0 w 585"/>
              <a:gd name="T17" fmla="*/ 399 h 399"/>
              <a:gd name="T18" fmla="*/ 44 w 585"/>
              <a:gd name="T19" fmla="*/ 36 h 399"/>
              <a:gd name="T20" fmla="*/ 182 w 585"/>
              <a:gd name="T21" fmla="*/ 0 h 399"/>
              <a:gd name="T22" fmla="*/ 293 w 585"/>
              <a:gd name="T23" fmla="*/ 30 h 399"/>
              <a:gd name="T24" fmla="*/ 403 w 585"/>
              <a:gd name="T25" fmla="*/ 0 h 399"/>
              <a:gd name="T26" fmla="*/ 541 w 585"/>
              <a:gd name="T27" fmla="*/ 36 h 399"/>
              <a:gd name="T28" fmla="*/ 399 w 585"/>
              <a:gd name="T29" fmla="*/ 318 h 399"/>
              <a:gd name="T30" fmla="*/ 466 w 585"/>
              <a:gd name="T31" fmla="*/ 326 h 399"/>
              <a:gd name="T32" fmla="*/ 540 w 585"/>
              <a:gd name="T33" fmla="*/ 353 h 399"/>
              <a:gd name="T34" fmla="*/ 505 w 585"/>
              <a:gd name="T35" fmla="*/ 61 h 399"/>
              <a:gd name="T36" fmla="*/ 399 w 585"/>
              <a:gd name="T37" fmla="*/ 39 h 399"/>
              <a:gd name="T38" fmla="*/ 293 w 585"/>
              <a:gd name="T39" fmla="*/ 79 h 399"/>
              <a:gd name="T40" fmla="*/ 186 w 585"/>
              <a:gd name="T41" fmla="*/ 39 h 399"/>
              <a:gd name="T42" fmla="*/ 81 w 585"/>
              <a:gd name="T43" fmla="*/ 61 h 399"/>
              <a:gd name="T44" fmla="*/ 45 w 585"/>
              <a:gd name="T45" fmla="*/ 353 h 399"/>
              <a:gd name="T46" fmla="*/ 92 w 585"/>
              <a:gd name="T47" fmla="*/ 334 h 399"/>
              <a:gd name="T48" fmla="*/ 135 w 585"/>
              <a:gd name="T49" fmla="*/ 323 h 399"/>
              <a:gd name="T50" fmla="*/ 186 w 585"/>
              <a:gd name="T51" fmla="*/ 318 h 399"/>
              <a:gd name="T52" fmla="*/ 293 w 585"/>
              <a:gd name="T53" fmla="*/ 349 h 399"/>
              <a:gd name="T54" fmla="*/ 399 w 585"/>
              <a:gd name="T55" fmla="*/ 318 h 399"/>
              <a:gd name="T56" fmla="*/ 411 w 585"/>
              <a:gd name="T57" fmla="*/ 308 h 399"/>
              <a:gd name="T58" fmla="*/ 395 w 585"/>
              <a:gd name="T59" fmla="*/ 49 h 399"/>
              <a:gd name="T60" fmla="*/ 293 w 585"/>
              <a:gd name="T61" fmla="*/ 93 h 399"/>
              <a:gd name="T62" fmla="*/ 186 w 585"/>
              <a:gd name="T63" fmla="*/ 49 h 399"/>
              <a:gd name="T64" fmla="*/ 90 w 585"/>
              <a:gd name="T65" fmla="*/ 68 h 399"/>
              <a:gd name="T66" fmla="*/ 57 w 585"/>
              <a:gd name="T67" fmla="*/ 337 h 399"/>
              <a:gd name="T68" fmla="*/ 122 w 585"/>
              <a:gd name="T69" fmla="*/ 315 h 399"/>
              <a:gd name="T70" fmla="*/ 186 w 585"/>
              <a:gd name="T71" fmla="*/ 308 h 399"/>
              <a:gd name="T72" fmla="*/ 293 w 585"/>
              <a:gd name="T73" fmla="*/ 337 h 399"/>
              <a:gd name="T74" fmla="*/ 399 w 585"/>
              <a:gd name="T75" fmla="*/ 308 h 399"/>
              <a:gd name="T76" fmla="*/ 411 w 585"/>
              <a:gd name="T77" fmla="*/ 308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5" h="399">
                <a:moveTo>
                  <a:pt x="541" y="36"/>
                </a:moveTo>
                <a:cubicBezTo>
                  <a:pt x="585" y="399"/>
                  <a:pt x="585" y="399"/>
                  <a:pt x="585" y="399"/>
                </a:cubicBezTo>
                <a:cubicBezTo>
                  <a:pt x="560" y="399"/>
                  <a:pt x="536" y="394"/>
                  <a:pt x="512" y="383"/>
                </a:cubicBezTo>
                <a:cubicBezTo>
                  <a:pt x="474" y="366"/>
                  <a:pt x="436" y="357"/>
                  <a:pt x="399" y="357"/>
                </a:cubicBezTo>
                <a:cubicBezTo>
                  <a:pt x="356" y="357"/>
                  <a:pt x="321" y="371"/>
                  <a:pt x="293" y="399"/>
                </a:cubicBezTo>
                <a:cubicBezTo>
                  <a:pt x="264" y="371"/>
                  <a:pt x="229" y="357"/>
                  <a:pt x="186" y="357"/>
                </a:cubicBezTo>
                <a:cubicBezTo>
                  <a:pt x="149" y="357"/>
                  <a:pt x="112" y="366"/>
                  <a:pt x="73" y="383"/>
                </a:cubicBezTo>
                <a:cubicBezTo>
                  <a:pt x="49" y="394"/>
                  <a:pt x="25" y="399"/>
                  <a:pt x="1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44" y="36"/>
                  <a:pt x="44" y="36"/>
                  <a:pt x="44" y="36"/>
                </a:cubicBezTo>
                <a:cubicBezTo>
                  <a:pt x="87" y="12"/>
                  <a:pt x="133" y="0"/>
                  <a:pt x="182" y="0"/>
                </a:cubicBezTo>
                <a:cubicBezTo>
                  <a:pt x="226" y="0"/>
                  <a:pt x="263" y="10"/>
                  <a:pt x="293" y="30"/>
                </a:cubicBezTo>
                <a:cubicBezTo>
                  <a:pt x="322" y="10"/>
                  <a:pt x="359" y="0"/>
                  <a:pt x="403" y="0"/>
                </a:cubicBezTo>
                <a:cubicBezTo>
                  <a:pt x="452" y="0"/>
                  <a:pt x="498" y="12"/>
                  <a:pt x="541" y="36"/>
                </a:cubicBezTo>
                <a:close/>
                <a:moveTo>
                  <a:pt x="399" y="318"/>
                </a:moveTo>
                <a:cubicBezTo>
                  <a:pt x="424" y="318"/>
                  <a:pt x="446" y="321"/>
                  <a:pt x="466" y="326"/>
                </a:cubicBezTo>
                <a:cubicBezTo>
                  <a:pt x="485" y="332"/>
                  <a:pt x="510" y="340"/>
                  <a:pt x="540" y="353"/>
                </a:cubicBezTo>
                <a:cubicBezTo>
                  <a:pt x="505" y="61"/>
                  <a:pt x="505" y="61"/>
                  <a:pt x="505" y="61"/>
                </a:cubicBezTo>
                <a:cubicBezTo>
                  <a:pt x="472" y="46"/>
                  <a:pt x="437" y="39"/>
                  <a:pt x="399" y="39"/>
                </a:cubicBezTo>
                <a:cubicBezTo>
                  <a:pt x="357" y="39"/>
                  <a:pt x="321" y="52"/>
                  <a:pt x="293" y="79"/>
                </a:cubicBezTo>
                <a:cubicBezTo>
                  <a:pt x="264" y="52"/>
                  <a:pt x="228" y="39"/>
                  <a:pt x="186" y="39"/>
                </a:cubicBezTo>
                <a:cubicBezTo>
                  <a:pt x="148" y="39"/>
                  <a:pt x="113" y="46"/>
                  <a:pt x="81" y="61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65" y="345"/>
                  <a:pt x="81" y="338"/>
                  <a:pt x="92" y="334"/>
                </a:cubicBezTo>
                <a:cubicBezTo>
                  <a:pt x="104" y="330"/>
                  <a:pt x="118" y="326"/>
                  <a:pt x="135" y="323"/>
                </a:cubicBezTo>
                <a:cubicBezTo>
                  <a:pt x="152" y="320"/>
                  <a:pt x="169" y="318"/>
                  <a:pt x="186" y="318"/>
                </a:cubicBezTo>
                <a:cubicBezTo>
                  <a:pt x="224" y="318"/>
                  <a:pt x="260" y="328"/>
                  <a:pt x="293" y="349"/>
                </a:cubicBezTo>
                <a:cubicBezTo>
                  <a:pt x="325" y="328"/>
                  <a:pt x="361" y="318"/>
                  <a:pt x="399" y="318"/>
                </a:cubicBezTo>
                <a:close/>
                <a:moveTo>
                  <a:pt x="411" y="308"/>
                </a:moveTo>
                <a:cubicBezTo>
                  <a:pt x="395" y="49"/>
                  <a:pt x="395" y="49"/>
                  <a:pt x="395" y="49"/>
                </a:cubicBezTo>
                <a:cubicBezTo>
                  <a:pt x="355" y="50"/>
                  <a:pt x="321" y="65"/>
                  <a:pt x="293" y="93"/>
                </a:cubicBezTo>
                <a:cubicBezTo>
                  <a:pt x="264" y="64"/>
                  <a:pt x="228" y="49"/>
                  <a:pt x="186" y="49"/>
                </a:cubicBezTo>
                <a:cubicBezTo>
                  <a:pt x="152" y="49"/>
                  <a:pt x="120" y="55"/>
                  <a:pt x="90" y="68"/>
                </a:cubicBezTo>
                <a:cubicBezTo>
                  <a:pt x="57" y="337"/>
                  <a:pt x="57" y="337"/>
                  <a:pt x="57" y="337"/>
                </a:cubicBezTo>
                <a:cubicBezTo>
                  <a:pt x="81" y="327"/>
                  <a:pt x="103" y="320"/>
                  <a:pt x="122" y="315"/>
                </a:cubicBezTo>
                <a:cubicBezTo>
                  <a:pt x="142" y="310"/>
                  <a:pt x="163" y="308"/>
                  <a:pt x="186" y="308"/>
                </a:cubicBezTo>
                <a:cubicBezTo>
                  <a:pt x="226" y="308"/>
                  <a:pt x="261" y="318"/>
                  <a:pt x="293" y="337"/>
                </a:cubicBezTo>
                <a:cubicBezTo>
                  <a:pt x="325" y="317"/>
                  <a:pt x="361" y="307"/>
                  <a:pt x="399" y="308"/>
                </a:cubicBezTo>
                <a:lnTo>
                  <a:pt x="411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7379798" y="320787"/>
            <a:ext cx="540662" cy="676681"/>
          </a:xfrm>
          <a:custGeom>
            <a:avLst/>
            <a:gdLst>
              <a:gd name="T0" fmla="*/ 385 w 402"/>
              <a:gd name="T1" fmla="*/ 462 h 503"/>
              <a:gd name="T2" fmla="*/ 274 w 402"/>
              <a:gd name="T3" fmla="*/ 499 h 503"/>
              <a:gd name="T4" fmla="*/ 129 w 402"/>
              <a:gd name="T5" fmla="*/ 499 h 503"/>
              <a:gd name="T6" fmla="*/ 18 w 402"/>
              <a:gd name="T7" fmla="*/ 462 h 503"/>
              <a:gd name="T8" fmla="*/ 9 w 402"/>
              <a:gd name="T9" fmla="*/ 405 h 503"/>
              <a:gd name="T10" fmla="*/ 69 w 402"/>
              <a:gd name="T11" fmla="*/ 373 h 503"/>
              <a:gd name="T12" fmla="*/ 120 w 402"/>
              <a:gd name="T13" fmla="*/ 367 h 503"/>
              <a:gd name="T14" fmla="*/ 125 w 402"/>
              <a:gd name="T15" fmla="*/ 393 h 503"/>
              <a:gd name="T16" fmla="*/ 83 w 402"/>
              <a:gd name="T17" fmla="*/ 407 h 503"/>
              <a:gd name="T18" fmla="*/ 47 w 402"/>
              <a:gd name="T19" fmla="*/ 421 h 503"/>
              <a:gd name="T20" fmla="*/ 37 w 402"/>
              <a:gd name="T21" fmla="*/ 430 h 503"/>
              <a:gd name="T22" fmla="*/ 65 w 402"/>
              <a:gd name="T23" fmla="*/ 447 h 503"/>
              <a:gd name="T24" fmla="*/ 144 w 402"/>
              <a:gd name="T25" fmla="*/ 464 h 503"/>
              <a:gd name="T26" fmla="*/ 259 w 402"/>
              <a:gd name="T27" fmla="*/ 464 h 503"/>
              <a:gd name="T28" fmla="*/ 337 w 402"/>
              <a:gd name="T29" fmla="*/ 447 h 503"/>
              <a:gd name="T30" fmla="*/ 366 w 402"/>
              <a:gd name="T31" fmla="*/ 430 h 503"/>
              <a:gd name="T32" fmla="*/ 355 w 402"/>
              <a:gd name="T33" fmla="*/ 421 h 503"/>
              <a:gd name="T34" fmla="*/ 320 w 402"/>
              <a:gd name="T35" fmla="*/ 407 h 503"/>
              <a:gd name="T36" fmla="*/ 278 w 402"/>
              <a:gd name="T37" fmla="*/ 393 h 503"/>
              <a:gd name="T38" fmla="*/ 282 w 402"/>
              <a:gd name="T39" fmla="*/ 367 h 503"/>
              <a:gd name="T40" fmla="*/ 333 w 402"/>
              <a:gd name="T41" fmla="*/ 373 h 503"/>
              <a:gd name="T42" fmla="*/ 393 w 402"/>
              <a:gd name="T43" fmla="*/ 405 h 503"/>
              <a:gd name="T44" fmla="*/ 293 w 402"/>
              <a:gd name="T45" fmla="*/ 174 h 503"/>
              <a:gd name="T46" fmla="*/ 287 w 402"/>
              <a:gd name="T47" fmla="*/ 296 h 503"/>
              <a:gd name="T48" fmla="*/ 256 w 402"/>
              <a:gd name="T49" fmla="*/ 302 h 503"/>
              <a:gd name="T50" fmla="*/ 251 w 402"/>
              <a:gd name="T51" fmla="*/ 424 h 503"/>
              <a:gd name="T52" fmla="*/ 165 w 402"/>
              <a:gd name="T53" fmla="*/ 430 h 503"/>
              <a:gd name="T54" fmla="*/ 146 w 402"/>
              <a:gd name="T55" fmla="*/ 412 h 503"/>
              <a:gd name="T56" fmla="*/ 128 w 402"/>
              <a:gd name="T57" fmla="*/ 302 h 503"/>
              <a:gd name="T58" fmla="*/ 110 w 402"/>
              <a:gd name="T59" fmla="*/ 284 h 503"/>
              <a:gd name="T60" fmla="*/ 120 w 402"/>
              <a:gd name="T61" fmla="*/ 148 h 503"/>
              <a:gd name="T62" fmla="*/ 256 w 402"/>
              <a:gd name="T63" fmla="*/ 137 h 503"/>
              <a:gd name="T64" fmla="*/ 293 w 402"/>
              <a:gd name="T65" fmla="*/ 174 h 503"/>
              <a:gd name="T66" fmla="*/ 246 w 402"/>
              <a:gd name="T67" fmla="*/ 109 h 503"/>
              <a:gd name="T68" fmla="*/ 156 w 402"/>
              <a:gd name="T69" fmla="*/ 109 h 503"/>
              <a:gd name="T70" fmla="*/ 156 w 402"/>
              <a:gd name="T71" fmla="*/ 19 h 503"/>
              <a:gd name="T72" fmla="*/ 246 w 402"/>
              <a:gd name="T73" fmla="*/ 19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2" h="503">
                <a:moveTo>
                  <a:pt x="402" y="430"/>
                </a:moveTo>
                <a:cubicBezTo>
                  <a:pt x="402" y="442"/>
                  <a:pt x="396" y="453"/>
                  <a:pt x="385" y="462"/>
                </a:cubicBezTo>
                <a:cubicBezTo>
                  <a:pt x="373" y="472"/>
                  <a:pt x="357" y="480"/>
                  <a:pt x="338" y="485"/>
                </a:cubicBezTo>
                <a:cubicBezTo>
                  <a:pt x="318" y="491"/>
                  <a:pt x="297" y="496"/>
                  <a:pt x="274" y="499"/>
                </a:cubicBezTo>
                <a:cubicBezTo>
                  <a:pt x="250" y="502"/>
                  <a:pt x="226" y="503"/>
                  <a:pt x="201" y="503"/>
                </a:cubicBezTo>
                <a:cubicBezTo>
                  <a:pt x="176" y="503"/>
                  <a:pt x="152" y="502"/>
                  <a:pt x="129" y="499"/>
                </a:cubicBezTo>
                <a:cubicBezTo>
                  <a:pt x="105" y="496"/>
                  <a:pt x="84" y="491"/>
                  <a:pt x="64" y="485"/>
                </a:cubicBezTo>
                <a:cubicBezTo>
                  <a:pt x="45" y="480"/>
                  <a:pt x="29" y="472"/>
                  <a:pt x="18" y="462"/>
                </a:cubicBezTo>
                <a:cubicBezTo>
                  <a:pt x="6" y="453"/>
                  <a:pt x="0" y="442"/>
                  <a:pt x="0" y="430"/>
                </a:cubicBezTo>
                <a:cubicBezTo>
                  <a:pt x="0" y="421"/>
                  <a:pt x="3" y="412"/>
                  <a:pt x="9" y="405"/>
                </a:cubicBezTo>
                <a:cubicBezTo>
                  <a:pt x="16" y="397"/>
                  <a:pt x="24" y="391"/>
                  <a:pt x="35" y="386"/>
                </a:cubicBezTo>
                <a:cubicBezTo>
                  <a:pt x="46" y="380"/>
                  <a:pt x="58" y="376"/>
                  <a:pt x="69" y="373"/>
                </a:cubicBezTo>
                <a:cubicBezTo>
                  <a:pt x="81" y="370"/>
                  <a:pt x="93" y="367"/>
                  <a:pt x="107" y="364"/>
                </a:cubicBezTo>
                <a:cubicBezTo>
                  <a:pt x="112" y="363"/>
                  <a:pt x="116" y="364"/>
                  <a:pt x="120" y="367"/>
                </a:cubicBezTo>
                <a:cubicBezTo>
                  <a:pt x="124" y="370"/>
                  <a:pt x="127" y="374"/>
                  <a:pt x="128" y="379"/>
                </a:cubicBezTo>
                <a:cubicBezTo>
                  <a:pt x="129" y="384"/>
                  <a:pt x="128" y="389"/>
                  <a:pt x="125" y="393"/>
                </a:cubicBezTo>
                <a:cubicBezTo>
                  <a:pt x="122" y="397"/>
                  <a:pt x="118" y="400"/>
                  <a:pt x="113" y="400"/>
                </a:cubicBezTo>
                <a:cubicBezTo>
                  <a:pt x="102" y="402"/>
                  <a:pt x="92" y="405"/>
                  <a:pt x="83" y="407"/>
                </a:cubicBezTo>
                <a:cubicBezTo>
                  <a:pt x="73" y="410"/>
                  <a:pt x="66" y="412"/>
                  <a:pt x="61" y="414"/>
                </a:cubicBezTo>
                <a:cubicBezTo>
                  <a:pt x="55" y="417"/>
                  <a:pt x="51" y="419"/>
                  <a:pt x="47" y="421"/>
                </a:cubicBezTo>
                <a:cubicBezTo>
                  <a:pt x="43" y="423"/>
                  <a:pt x="40" y="425"/>
                  <a:pt x="39" y="427"/>
                </a:cubicBezTo>
                <a:cubicBezTo>
                  <a:pt x="38" y="428"/>
                  <a:pt x="37" y="429"/>
                  <a:pt x="37" y="430"/>
                </a:cubicBezTo>
                <a:cubicBezTo>
                  <a:pt x="37" y="432"/>
                  <a:pt x="40" y="435"/>
                  <a:pt x="44" y="438"/>
                </a:cubicBezTo>
                <a:cubicBezTo>
                  <a:pt x="49" y="441"/>
                  <a:pt x="56" y="444"/>
                  <a:pt x="65" y="447"/>
                </a:cubicBezTo>
                <a:cubicBezTo>
                  <a:pt x="74" y="450"/>
                  <a:pt x="85" y="454"/>
                  <a:pt x="98" y="456"/>
                </a:cubicBezTo>
                <a:cubicBezTo>
                  <a:pt x="110" y="459"/>
                  <a:pt x="125" y="462"/>
                  <a:pt x="144" y="464"/>
                </a:cubicBezTo>
                <a:cubicBezTo>
                  <a:pt x="162" y="465"/>
                  <a:pt x="181" y="466"/>
                  <a:pt x="201" y="466"/>
                </a:cubicBezTo>
                <a:cubicBezTo>
                  <a:pt x="221" y="466"/>
                  <a:pt x="241" y="465"/>
                  <a:pt x="259" y="464"/>
                </a:cubicBezTo>
                <a:cubicBezTo>
                  <a:pt x="277" y="462"/>
                  <a:pt x="292" y="459"/>
                  <a:pt x="305" y="456"/>
                </a:cubicBezTo>
                <a:cubicBezTo>
                  <a:pt x="317" y="454"/>
                  <a:pt x="328" y="450"/>
                  <a:pt x="337" y="447"/>
                </a:cubicBezTo>
                <a:cubicBezTo>
                  <a:pt x="346" y="444"/>
                  <a:pt x="353" y="440"/>
                  <a:pt x="358" y="437"/>
                </a:cubicBezTo>
                <a:cubicBezTo>
                  <a:pt x="363" y="434"/>
                  <a:pt x="365" y="432"/>
                  <a:pt x="366" y="430"/>
                </a:cubicBezTo>
                <a:cubicBezTo>
                  <a:pt x="366" y="429"/>
                  <a:pt x="365" y="428"/>
                  <a:pt x="363" y="426"/>
                </a:cubicBezTo>
                <a:cubicBezTo>
                  <a:pt x="362" y="425"/>
                  <a:pt x="359" y="423"/>
                  <a:pt x="355" y="421"/>
                </a:cubicBezTo>
                <a:cubicBezTo>
                  <a:pt x="352" y="419"/>
                  <a:pt x="347" y="416"/>
                  <a:pt x="342" y="414"/>
                </a:cubicBezTo>
                <a:cubicBezTo>
                  <a:pt x="336" y="412"/>
                  <a:pt x="329" y="410"/>
                  <a:pt x="320" y="407"/>
                </a:cubicBezTo>
                <a:cubicBezTo>
                  <a:pt x="311" y="405"/>
                  <a:pt x="300" y="402"/>
                  <a:pt x="289" y="400"/>
                </a:cubicBezTo>
                <a:cubicBezTo>
                  <a:pt x="284" y="400"/>
                  <a:pt x="281" y="397"/>
                  <a:pt x="278" y="393"/>
                </a:cubicBezTo>
                <a:cubicBezTo>
                  <a:pt x="275" y="389"/>
                  <a:pt x="274" y="384"/>
                  <a:pt x="275" y="379"/>
                </a:cubicBezTo>
                <a:cubicBezTo>
                  <a:pt x="275" y="374"/>
                  <a:pt x="278" y="370"/>
                  <a:pt x="282" y="367"/>
                </a:cubicBezTo>
                <a:cubicBezTo>
                  <a:pt x="286" y="364"/>
                  <a:pt x="291" y="363"/>
                  <a:pt x="296" y="364"/>
                </a:cubicBezTo>
                <a:cubicBezTo>
                  <a:pt x="309" y="367"/>
                  <a:pt x="322" y="370"/>
                  <a:pt x="333" y="373"/>
                </a:cubicBezTo>
                <a:cubicBezTo>
                  <a:pt x="345" y="376"/>
                  <a:pt x="356" y="380"/>
                  <a:pt x="367" y="386"/>
                </a:cubicBezTo>
                <a:cubicBezTo>
                  <a:pt x="378" y="391"/>
                  <a:pt x="387" y="397"/>
                  <a:pt x="393" y="405"/>
                </a:cubicBezTo>
                <a:cubicBezTo>
                  <a:pt x="399" y="412"/>
                  <a:pt x="402" y="421"/>
                  <a:pt x="402" y="430"/>
                </a:cubicBezTo>
                <a:close/>
                <a:moveTo>
                  <a:pt x="293" y="174"/>
                </a:moveTo>
                <a:cubicBezTo>
                  <a:pt x="293" y="284"/>
                  <a:pt x="293" y="284"/>
                  <a:pt x="293" y="284"/>
                </a:cubicBezTo>
                <a:cubicBezTo>
                  <a:pt x="293" y="289"/>
                  <a:pt x="291" y="293"/>
                  <a:pt x="287" y="296"/>
                </a:cubicBezTo>
                <a:cubicBezTo>
                  <a:pt x="284" y="300"/>
                  <a:pt x="279" y="302"/>
                  <a:pt x="274" y="302"/>
                </a:cubicBezTo>
                <a:cubicBezTo>
                  <a:pt x="256" y="302"/>
                  <a:pt x="256" y="302"/>
                  <a:pt x="256" y="302"/>
                </a:cubicBezTo>
                <a:cubicBezTo>
                  <a:pt x="256" y="412"/>
                  <a:pt x="256" y="412"/>
                  <a:pt x="256" y="412"/>
                </a:cubicBezTo>
                <a:cubicBezTo>
                  <a:pt x="256" y="417"/>
                  <a:pt x="254" y="421"/>
                  <a:pt x="251" y="424"/>
                </a:cubicBezTo>
                <a:cubicBezTo>
                  <a:pt x="247" y="428"/>
                  <a:pt x="243" y="430"/>
                  <a:pt x="238" y="430"/>
                </a:cubicBezTo>
                <a:cubicBezTo>
                  <a:pt x="165" y="430"/>
                  <a:pt x="165" y="430"/>
                  <a:pt x="165" y="430"/>
                </a:cubicBezTo>
                <a:cubicBezTo>
                  <a:pt x="160" y="430"/>
                  <a:pt x="155" y="428"/>
                  <a:pt x="152" y="424"/>
                </a:cubicBezTo>
                <a:cubicBezTo>
                  <a:pt x="148" y="421"/>
                  <a:pt x="146" y="417"/>
                  <a:pt x="146" y="41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28" y="302"/>
                  <a:pt x="128" y="302"/>
                  <a:pt x="128" y="302"/>
                </a:cubicBezTo>
                <a:cubicBezTo>
                  <a:pt x="123" y="302"/>
                  <a:pt x="119" y="300"/>
                  <a:pt x="115" y="296"/>
                </a:cubicBezTo>
                <a:cubicBezTo>
                  <a:pt x="112" y="293"/>
                  <a:pt x="110" y="289"/>
                  <a:pt x="110" y="284"/>
                </a:cubicBezTo>
                <a:cubicBezTo>
                  <a:pt x="110" y="174"/>
                  <a:pt x="110" y="174"/>
                  <a:pt x="110" y="174"/>
                </a:cubicBezTo>
                <a:cubicBezTo>
                  <a:pt x="110" y="164"/>
                  <a:pt x="113" y="155"/>
                  <a:pt x="120" y="148"/>
                </a:cubicBezTo>
                <a:cubicBezTo>
                  <a:pt x="128" y="141"/>
                  <a:pt x="136" y="137"/>
                  <a:pt x="146" y="137"/>
                </a:cubicBezTo>
                <a:cubicBezTo>
                  <a:pt x="256" y="137"/>
                  <a:pt x="256" y="137"/>
                  <a:pt x="256" y="137"/>
                </a:cubicBezTo>
                <a:cubicBezTo>
                  <a:pt x="266" y="137"/>
                  <a:pt x="275" y="141"/>
                  <a:pt x="282" y="148"/>
                </a:cubicBezTo>
                <a:cubicBezTo>
                  <a:pt x="289" y="155"/>
                  <a:pt x="293" y="164"/>
                  <a:pt x="293" y="174"/>
                </a:cubicBezTo>
                <a:close/>
                <a:moveTo>
                  <a:pt x="265" y="64"/>
                </a:moveTo>
                <a:cubicBezTo>
                  <a:pt x="265" y="82"/>
                  <a:pt x="259" y="97"/>
                  <a:pt x="246" y="109"/>
                </a:cubicBezTo>
                <a:cubicBezTo>
                  <a:pt x="234" y="122"/>
                  <a:pt x="219" y="128"/>
                  <a:pt x="201" y="128"/>
                </a:cubicBezTo>
                <a:cubicBezTo>
                  <a:pt x="183" y="128"/>
                  <a:pt x="168" y="122"/>
                  <a:pt x="156" y="109"/>
                </a:cubicBezTo>
                <a:cubicBezTo>
                  <a:pt x="143" y="97"/>
                  <a:pt x="137" y="82"/>
                  <a:pt x="137" y="64"/>
                </a:cubicBezTo>
                <a:cubicBezTo>
                  <a:pt x="137" y="46"/>
                  <a:pt x="143" y="31"/>
                  <a:pt x="156" y="19"/>
                </a:cubicBezTo>
                <a:cubicBezTo>
                  <a:pt x="168" y="6"/>
                  <a:pt x="183" y="0"/>
                  <a:pt x="201" y="0"/>
                </a:cubicBezTo>
                <a:cubicBezTo>
                  <a:pt x="219" y="0"/>
                  <a:pt x="234" y="6"/>
                  <a:pt x="246" y="19"/>
                </a:cubicBezTo>
                <a:cubicBezTo>
                  <a:pt x="259" y="31"/>
                  <a:pt x="265" y="46"/>
                  <a:pt x="265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8198853" y="305990"/>
            <a:ext cx="445050" cy="691478"/>
          </a:xfrm>
          <a:custGeom>
            <a:avLst/>
            <a:gdLst>
              <a:gd name="T0" fmla="*/ 331 w 331"/>
              <a:gd name="T1" fmla="*/ 167 h 514"/>
              <a:gd name="T2" fmla="*/ 289 w 331"/>
              <a:gd name="T3" fmla="*/ 276 h 514"/>
              <a:gd name="T4" fmla="*/ 185 w 331"/>
              <a:gd name="T5" fmla="*/ 330 h 514"/>
              <a:gd name="T6" fmla="*/ 185 w 331"/>
              <a:gd name="T7" fmla="*/ 404 h 514"/>
              <a:gd name="T8" fmla="*/ 249 w 331"/>
              <a:gd name="T9" fmla="*/ 404 h 514"/>
              <a:gd name="T10" fmla="*/ 255 w 331"/>
              <a:gd name="T11" fmla="*/ 407 h 514"/>
              <a:gd name="T12" fmla="*/ 258 w 331"/>
              <a:gd name="T13" fmla="*/ 413 h 514"/>
              <a:gd name="T14" fmla="*/ 258 w 331"/>
              <a:gd name="T15" fmla="*/ 432 h 514"/>
              <a:gd name="T16" fmla="*/ 255 w 331"/>
              <a:gd name="T17" fmla="*/ 438 h 514"/>
              <a:gd name="T18" fmla="*/ 249 w 331"/>
              <a:gd name="T19" fmla="*/ 441 h 514"/>
              <a:gd name="T20" fmla="*/ 185 w 331"/>
              <a:gd name="T21" fmla="*/ 441 h 514"/>
              <a:gd name="T22" fmla="*/ 185 w 331"/>
              <a:gd name="T23" fmla="*/ 505 h 514"/>
              <a:gd name="T24" fmla="*/ 182 w 331"/>
              <a:gd name="T25" fmla="*/ 511 h 514"/>
              <a:gd name="T26" fmla="*/ 176 w 331"/>
              <a:gd name="T27" fmla="*/ 514 h 514"/>
              <a:gd name="T28" fmla="*/ 157 w 331"/>
              <a:gd name="T29" fmla="*/ 514 h 514"/>
              <a:gd name="T30" fmla="*/ 151 w 331"/>
              <a:gd name="T31" fmla="*/ 511 h 514"/>
              <a:gd name="T32" fmla="*/ 148 w 331"/>
              <a:gd name="T33" fmla="*/ 505 h 514"/>
              <a:gd name="T34" fmla="*/ 148 w 331"/>
              <a:gd name="T35" fmla="*/ 441 h 514"/>
              <a:gd name="T36" fmla="*/ 84 w 331"/>
              <a:gd name="T37" fmla="*/ 441 h 514"/>
              <a:gd name="T38" fmla="*/ 78 w 331"/>
              <a:gd name="T39" fmla="*/ 438 h 514"/>
              <a:gd name="T40" fmla="*/ 75 w 331"/>
              <a:gd name="T41" fmla="*/ 432 h 514"/>
              <a:gd name="T42" fmla="*/ 75 w 331"/>
              <a:gd name="T43" fmla="*/ 413 h 514"/>
              <a:gd name="T44" fmla="*/ 78 w 331"/>
              <a:gd name="T45" fmla="*/ 407 h 514"/>
              <a:gd name="T46" fmla="*/ 84 w 331"/>
              <a:gd name="T47" fmla="*/ 404 h 514"/>
              <a:gd name="T48" fmla="*/ 148 w 331"/>
              <a:gd name="T49" fmla="*/ 404 h 514"/>
              <a:gd name="T50" fmla="*/ 148 w 331"/>
              <a:gd name="T51" fmla="*/ 330 h 514"/>
              <a:gd name="T52" fmla="*/ 71 w 331"/>
              <a:gd name="T53" fmla="*/ 301 h 514"/>
              <a:gd name="T54" fmla="*/ 18 w 331"/>
              <a:gd name="T55" fmla="*/ 237 h 514"/>
              <a:gd name="T56" fmla="*/ 3 w 331"/>
              <a:gd name="T57" fmla="*/ 153 h 514"/>
              <a:gd name="T58" fmla="*/ 26 w 331"/>
              <a:gd name="T59" fmla="*/ 82 h 514"/>
              <a:gd name="T60" fmla="*/ 78 w 331"/>
              <a:gd name="T61" fmla="*/ 28 h 514"/>
              <a:gd name="T62" fmla="*/ 148 w 331"/>
              <a:gd name="T63" fmla="*/ 3 h 514"/>
              <a:gd name="T64" fmla="*/ 239 w 331"/>
              <a:gd name="T65" fmla="*/ 19 h 514"/>
              <a:gd name="T66" fmla="*/ 306 w 331"/>
              <a:gd name="T67" fmla="*/ 79 h 514"/>
              <a:gd name="T68" fmla="*/ 331 w 331"/>
              <a:gd name="T69" fmla="*/ 167 h 514"/>
              <a:gd name="T70" fmla="*/ 39 w 331"/>
              <a:gd name="T71" fmla="*/ 167 h 514"/>
              <a:gd name="T72" fmla="*/ 76 w 331"/>
              <a:gd name="T73" fmla="*/ 257 h 514"/>
              <a:gd name="T74" fmla="*/ 167 w 331"/>
              <a:gd name="T75" fmla="*/ 295 h 514"/>
              <a:gd name="T76" fmla="*/ 257 w 331"/>
              <a:gd name="T77" fmla="*/ 257 h 514"/>
              <a:gd name="T78" fmla="*/ 295 w 331"/>
              <a:gd name="T79" fmla="*/ 167 h 514"/>
              <a:gd name="T80" fmla="*/ 257 w 331"/>
              <a:gd name="T81" fmla="*/ 76 h 514"/>
              <a:gd name="T82" fmla="*/ 167 w 331"/>
              <a:gd name="T83" fmla="*/ 39 h 514"/>
              <a:gd name="T84" fmla="*/ 76 w 331"/>
              <a:gd name="T85" fmla="*/ 76 h 514"/>
              <a:gd name="T86" fmla="*/ 39 w 331"/>
              <a:gd name="T87" fmla="*/ 16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1" h="514">
                <a:moveTo>
                  <a:pt x="331" y="167"/>
                </a:moveTo>
                <a:cubicBezTo>
                  <a:pt x="331" y="209"/>
                  <a:pt x="317" y="245"/>
                  <a:pt x="289" y="276"/>
                </a:cubicBezTo>
                <a:cubicBezTo>
                  <a:pt x="261" y="308"/>
                  <a:pt x="226" y="325"/>
                  <a:pt x="185" y="330"/>
                </a:cubicBezTo>
                <a:cubicBezTo>
                  <a:pt x="185" y="404"/>
                  <a:pt x="185" y="404"/>
                  <a:pt x="185" y="404"/>
                </a:cubicBezTo>
                <a:cubicBezTo>
                  <a:pt x="249" y="404"/>
                  <a:pt x="249" y="404"/>
                  <a:pt x="249" y="404"/>
                </a:cubicBezTo>
                <a:cubicBezTo>
                  <a:pt x="252" y="404"/>
                  <a:pt x="254" y="405"/>
                  <a:pt x="255" y="407"/>
                </a:cubicBezTo>
                <a:cubicBezTo>
                  <a:pt x="257" y="409"/>
                  <a:pt x="258" y="411"/>
                  <a:pt x="258" y="413"/>
                </a:cubicBezTo>
                <a:cubicBezTo>
                  <a:pt x="258" y="432"/>
                  <a:pt x="258" y="432"/>
                  <a:pt x="258" y="432"/>
                </a:cubicBezTo>
                <a:cubicBezTo>
                  <a:pt x="258" y="434"/>
                  <a:pt x="257" y="437"/>
                  <a:pt x="255" y="438"/>
                </a:cubicBezTo>
                <a:cubicBezTo>
                  <a:pt x="254" y="440"/>
                  <a:pt x="252" y="441"/>
                  <a:pt x="249" y="441"/>
                </a:cubicBezTo>
                <a:cubicBezTo>
                  <a:pt x="185" y="441"/>
                  <a:pt x="185" y="441"/>
                  <a:pt x="185" y="441"/>
                </a:cubicBezTo>
                <a:cubicBezTo>
                  <a:pt x="185" y="505"/>
                  <a:pt x="185" y="505"/>
                  <a:pt x="185" y="505"/>
                </a:cubicBezTo>
                <a:cubicBezTo>
                  <a:pt x="185" y="508"/>
                  <a:pt x="184" y="510"/>
                  <a:pt x="182" y="511"/>
                </a:cubicBezTo>
                <a:cubicBezTo>
                  <a:pt x="181" y="513"/>
                  <a:pt x="178" y="514"/>
                  <a:pt x="176" y="514"/>
                </a:cubicBezTo>
                <a:cubicBezTo>
                  <a:pt x="157" y="514"/>
                  <a:pt x="157" y="514"/>
                  <a:pt x="157" y="514"/>
                </a:cubicBezTo>
                <a:cubicBezTo>
                  <a:pt x="155" y="514"/>
                  <a:pt x="153" y="513"/>
                  <a:pt x="151" y="511"/>
                </a:cubicBezTo>
                <a:cubicBezTo>
                  <a:pt x="149" y="510"/>
                  <a:pt x="148" y="508"/>
                  <a:pt x="148" y="505"/>
                </a:cubicBezTo>
                <a:cubicBezTo>
                  <a:pt x="148" y="441"/>
                  <a:pt x="148" y="441"/>
                  <a:pt x="148" y="441"/>
                </a:cubicBezTo>
                <a:cubicBezTo>
                  <a:pt x="84" y="441"/>
                  <a:pt x="84" y="441"/>
                  <a:pt x="84" y="441"/>
                </a:cubicBezTo>
                <a:cubicBezTo>
                  <a:pt x="82" y="441"/>
                  <a:pt x="79" y="440"/>
                  <a:pt x="78" y="438"/>
                </a:cubicBezTo>
                <a:cubicBezTo>
                  <a:pt x="76" y="437"/>
                  <a:pt x="75" y="434"/>
                  <a:pt x="75" y="432"/>
                </a:cubicBezTo>
                <a:cubicBezTo>
                  <a:pt x="75" y="413"/>
                  <a:pt x="75" y="413"/>
                  <a:pt x="75" y="413"/>
                </a:cubicBezTo>
                <a:cubicBezTo>
                  <a:pt x="75" y="411"/>
                  <a:pt x="76" y="409"/>
                  <a:pt x="78" y="407"/>
                </a:cubicBezTo>
                <a:cubicBezTo>
                  <a:pt x="79" y="405"/>
                  <a:pt x="82" y="404"/>
                  <a:pt x="84" y="404"/>
                </a:cubicBezTo>
                <a:cubicBezTo>
                  <a:pt x="148" y="404"/>
                  <a:pt x="148" y="404"/>
                  <a:pt x="148" y="404"/>
                </a:cubicBezTo>
                <a:cubicBezTo>
                  <a:pt x="148" y="330"/>
                  <a:pt x="148" y="330"/>
                  <a:pt x="148" y="330"/>
                </a:cubicBezTo>
                <a:cubicBezTo>
                  <a:pt x="120" y="327"/>
                  <a:pt x="94" y="317"/>
                  <a:pt x="71" y="301"/>
                </a:cubicBezTo>
                <a:cubicBezTo>
                  <a:pt x="48" y="284"/>
                  <a:pt x="30" y="263"/>
                  <a:pt x="18" y="237"/>
                </a:cubicBezTo>
                <a:cubicBezTo>
                  <a:pt x="5" y="210"/>
                  <a:pt x="0" y="183"/>
                  <a:pt x="3" y="153"/>
                </a:cubicBezTo>
                <a:cubicBezTo>
                  <a:pt x="5" y="128"/>
                  <a:pt x="12" y="104"/>
                  <a:pt x="26" y="82"/>
                </a:cubicBezTo>
                <a:cubicBezTo>
                  <a:pt x="39" y="60"/>
                  <a:pt x="56" y="42"/>
                  <a:pt x="78" y="28"/>
                </a:cubicBezTo>
                <a:cubicBezTo>
                  <a:pt x="99" y="14"/>
                  <a:pt x="122" y="6"/>
                  <a:pt x="148" y="3"/>
                </a:cubicBezTo>
                <a:cubicBezTo>
                  <a:pt x="180" y="0"/>
                  <a:pt x="210" y="5"/>
                  <a:pt x="239" y="19"/>
                </a:cubicBezTo>
                <a:cubicBezTo>
                  <a:pt x="267" y="32"/>
                  <a:pt x="290" y="53"/>
                  <a:pt x="306" y="79"/>
                </a:cubicBezTo>
                <a:cubicBezTo>
                  <a:pt x="323" y="106"/>
                  <a:pt x="331" y="135"/>
                  <a:pt x="331" y="167"/>
                </a:cubicBezTo>
                <a:close/>
                <a:moveTo>
                  <a:pt x="39" y="167"/>
                </a:moveTo>
                <a:cubicBezTo>
                  <a:pt x="39" y="202"/>
                  <a:pt x="51" y="232"/>
                  <a:pt x="76" y="257"/>
                </a:cubicBezTo>
                <a:cubicBezTo>
                  <a:pt x="101" y="282"/>
                  <a:pt x="131" y="295"/>
                  <a:pt x="167" y="295"/>
                </a:cubicBezTo>
                <a:cubicBezTo>
                  <a:pt x="202" y="295"/>
                  <a:pt x="232" y="282"/>
                  <a:pt x="257" y="257"/>
                </a:cubicBezTo>
                <a:cubicBezTo>
                  <a:pt x="282" y="232"/>
                  <a:pt x="295" y="202"/>
                  <a:pt x="295" y="167"/>
                </a:cubicBezTo>
                <a:cubicBezTo>
                  <a:pt x="295" y="131"/>
                  <a:pt x="282" y="101"/>
                  <a:pt x="257" y="76"/>
                </a:cubicBezTo>
                <a:cubicBezTo>
                  <a:pt x="232" y="51"/>
                  <a:pt x="202" y="39"/>
                  <a:pt x="167" y="39"/>
                </a:cubicBezTo>
                <a:cubicBezTo>
                  <a:pt x="131" y="39"/>
                  <a:pt x="101" y="51"/>
                  <a:pt x="76" y="76"/>
                </a:cubicBezTo>
                <a:cubicBezTo>
                  <a:pt x="51" y="101"/>
                  <a:pt x="39" y="131"/>
                  <a:pt x="39" y="1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300359" y="1169910"/>
            <a:ext cx="691478" cy="691478"/>
          </a:xfrm>
          <a:custGeom>
            <a:avLst/>
            <a:gdLst>
              <a:gd name="T0" fmla="*/ 368 w 514"/>
              <a:gd name="T1" fmla="*/ 9 h 514"/>
              <a:gd name="T2" fmla="*/ 370 w 514"/>
              <a:gd name="T3" fmla="*/ 3 h 514"/>
              <a:gd name="T4" fmla="*/ 377 w 514"/>
              <a:gd name="T5" fmla="*/ 0 h 514"/>
              <a:gd name="T6" fmla="*/ 496 w 514"/>
              <a:gd name="T7" fmla="*/ 0 h 514"/>
              <a:gd name="T8" fmla="*/ 509 w 514"/>
              <a:gd name="T9" fmla="*/ 5 h 514"/>
              <a:gd name="T10" fmla="*/ 514 w 514"/>
              <a:gd name="T11" fmla="*/ 18 h 514"/>
              <a:gd name="T12" fmla="*/ 514 w 514"/>
              <a:gd name="T13" fmla="*/ 137 h 514"/>
              <a:gd name="T14" fmla="*/ 511 w 514"/>
              <a:gd name="T15" fmla="*/ 144 h 514"/>
              <a:gd name="T16" fmla="*/ 505 w 514"/>
              <a:gd name="T17" fmla="*/ 146 h 514"/>
              <a:gd name="T18" fmla="*/ 487 w 514"/>
              <a:gd name="T19" fmla="*/ 146 h 514"/>
              <a:gd name="T20" fmla="*/ 480 w 514"/>
              <a:gd name="T21" fmla="*/ 144 h 514"/>
              <a:gd name="T22" fmla="*/ 477 w 514"/>
              <a:gd name="T23" fmla="*/ 137 h 514"/>
              <a:gd name="T24" fmla="*/ 477 w 514"/>
              <a:gd name="T25" fmla="*/ 62 h 514"/>
              <a:gd name="T26" fmla="*/ 358 w 514"/>
              <a:gd name="T27" fmla="*/ 182 h 514"/>
              <a:gd name="T28" fmla="*/ 395 w 514"/>
              <a:gd name="T29" fmla="*/ 250 h 514"/>
              <a:gd name="T30" fmla="*/ 403 w 514"/>
              <a:gd name="T31" fmla="*/ 329 h 514"/>
              <a:gd name="T32" fmla="*/ 346 w 514"/>
              <a:gd name="T33" fmla="*/ 452 h 514"/>
              <a:gd name="T34" fmla="*/ 224 w 514"/>
              <a:gd name="T35" fmla="*/ 511 h 514"/>
              <a:gd name="T36" fmla="*/ 134 w 514"/>
              <a:gd name="T37" fmla="*/ 500 h 514"/>
              <a:gd name="T38" fmla="*/ 61 w 514"/>
              <a:gd name="T39" fmla="*/ 453 h 514"/>
              <a:gd name="T40" fmla="*/ 14 w 514"/>
              <a:gd name="T41" fmla="*/ 380 h 514"/>
              <a:gd name="T42" fmla="*/ 3 w 514"/>
              <a:gd name="T43" fmla="*/ 290 h 514"/>
              <a:gd name="T44" fmla="*/ 62 w 514"/>
              <a:gd name="T45" fmla="*/ 168 h 514"/>
              <a:gd name="T46" fmla="*/ 185 w 514"/>
              <a:gd name="T47" fmla="*/ 111 h 514"/>
              <a:gd name="T48" fmla="*/ 264 w 514"/>
              <a:gd name="T49" fmla="*/ 119 h 514"/>
              <a:gd name="T50" fmla="*/ 332 w 514"/>
              <a:gd name="T51" fmla="*/ 156 h 514"/>
              <a:gd name="T52" fmla="*/ 451 w 514"/>
              <a:gd name="T53" fmla="*/ 37 h 514"/>
              <a:gd name="T54" fmla="*/ 377 w 514"/>
              <a:gd name="T55" fmla="*/ 37 h 514"/>
              <a:gd name="T56" fmla="*/ 370 w 514"/>
              <a:gd name="T57" fmla="*/ 34 h 514"/>
              <a:gd name="T58" fmla="*/ 368 w 514"/>
              <a:gd name="T59" fmla="*/ 27 h 514"/>
              <a:gd name="T60" fmla="*/ 368 w 514"/>
              <a:gd name="T61" fmla="*/ 9 h 514"/>
              <a:gd name="T62" fmla="*/ 203 w 514"/>
              <a:gd name="T63" fmla="*/ 475 h 514"/>
              <a:gd name="T64" fmla="*/ 267 w 514"/>
              <a:gd name="T65" fmla="*/ 462 h 514"/>
              <a:gd name="T66" fmla="*/ 320 w 514"/>
              <a:gd name="T67" fmla="*/ 427 h 514"/>
              <a:gd name="T68" fmla="*/ 355 w 514"/>
              <a:gd name="T69" fmla="*/ 375 h 514"/>
              <a:gd name="T70" fmla="*/ 368 w 514"/>
              <a:gd name="T71" fmla="*/ 311 h 514"/>
              <a:gd name="T72" fmla="*/ 355 w 514"/>
              <a:gd name="T73" fmla="*/ 247 h 514"/>
              <a:gd name="T74" fmla="*/ 320 w 514"/>
              <a:gd name="T75" fmla="*/ 194 h 514"/>
              <a:gd name="T76" fmla="*/ 267 w 514"/>
              <a:gd name="T77" fmla="*/ 159 h 514"/>
              <a:gd name="T78" fmla="*/ 203 w 514"/>
              <a:gd name="T79" fmla="*/ 146 h 514"/>
              <a:gd name="T80" fmla="*/ 139 w 514"/>
              <a:gd name="T81" fmla="*/ 159 h 514"/>
              <a:gd name="T82" fmla="*/ 87 w 514"/>
              <a:gd name="T83" fmla="*/ 194 h 514"/>
              <a:gd name="T84" fmla="*/ 52 w 514"/>
              <a:gd name="T85" fmla="*/ 247 h 514"/>
              <a:gd name="T86" fmla="*/ 39 w 514"/>
              <a:gd name="T87" fmla="*/ 311 h 514"/>
              <a:gd name="T88" fmla="*/ 52 w 514"/>
              <a:gd name="T89" fmla="*/ 375 h 514"/>
              <a:gd name="T90" fmla="*/ 87 w 514"/>
              <a:gd name="T91" fmla="*/ 427 h 514"/>
              <a:gd name="T92" fmla="*/ 139 w 514"/>
              <a:gd name="T93" fmla="*/ 462 h 514"/>
              <a:gd name="T94" fmla="*/ 203 w 514"/>
              <a:gd name="T95" fmla="*/ 475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4" h="514">
                <a:moveTo>
                  <a:pt x="368" y="9"/>
                </a:moveTo>
                <a:cubicBezTo>
                  <a:pt x="368" y="6"/>
                  <a:pt x="369" y="4"/>
                  <a:pt x="370" y="3"/>
                </a:cubicBezTo>
                <a:cubicBezTo>
                  <a:pt x="372" y="1"/>
                  <a:pt x="374" y="0"/>
                  <a:pt x="377" y="0"/>
                </a:cubicBezTo>
                <a:cubicBezTo>
                  <a:pt x="496" y="0"/>
                  <a:pt x="496" y="0"/>
                  <a:pt x="496" y="0"/>
                </a:cubicBezTo>
                <a:cubicBezTo>
                  <a:pt x="501" y="0"/>
                  <a:pt x="505" y="2"/>
                  <a:pt x="509" y="5"/>
                </a:cubicBezTo>
                <a:cubicBezTo>
                  <a:pt x="512" y="9"/>
                  <a:pt x="514" y="13"/>
                  <a:pt x="514" y="18"/>
                </a:cubicBezTo>
                <a:cubicBezTo>
                  <a:pt x="514" y="137"/>
                  <a:pt x="514" y="137"/>
                  <a:pt x="514" y="137"/>
                </a:cubicBezTo>
                <a:cubicBezTo>
                  <a:pt x="514" y="140"/>
                  <a:pt x="513" y="142"/>
                  <a:pt x="511" y="144"/>
                </a:cubicBezTo>
                <a:cubicBezTo>
                  <a:pt x="510" y="145"/>
                  <a:pt x="508" y="146"/>
                  <a:pt x="505" y="146"/>
                </a:cubicBezTo>
                <a:cubicBezTo>
                  <a:pt x="487" y="146"/>
                  <a:pt x="487" y="146"/>
                  <a:pt x="487" y="146"/>
                </a:cubicBezTo>
                <a:cubicBezTo>
                  <a:pt x="484" y="146"/>
                  <a:pt x="482" y="145"/>
                  <a:pt x="480" y="144"/>
                </a:cubicBezTo>
                <a:cubicBezTo>
                  <a:pt x="478" y="142"/>
                  <a:pt x="477" y="140"/>
                  <a:pt x="477" y="137"/>
                </a:cubicBezTo>
                <a:cubicBezTo>
                  <a:pt x="477" y="62"/>
                  <a:pt x="477" y="62"/>
                  <a:pt x="477" y="62"/>
                </a:cubicBezTo>
                <a:cubicBezTo>
                  <a:pt x="358" y="182"/>
                  <a:pt x="358" y="182"/>
                  <a:pt x="358" y="182"/>
                </a:cubicBezTo>
                <a:cubicBezTo>
                  <a:pt x="374" y="202"/>
                  <a:pt x="387" y="225"/>
                  <a:pt x="395" y="250"/>
                </a:cubicBezTo>
                <a:cubicBezTo>
                  <a:pt x="403" y="275"/>
                  <a:pt x="406" y="301"/>
                  <a:pt x="403" y="329"/>
                </a:cubicBezTo>
                <a:cubicBezTo>
                  <a:pt x="399" y="376"/>
                  <a:pt x="380" y="418"/>
                  <a:pt x="346" y="452"/>
                </a:cubicBezTo>
                <a:cubicBezTo>
                  <a:pt x="312" y="486"/>
                  <a:pt x="271" y="506"/>
                  <a:pt x="224" y="511"/>
                </a:cubicBezTo>
                <a:cubicBezTo>
                  <a:pt x="193" y="514"/>
                  <a:pt x="163" y="510"/>
                  <a:pt x="134" y="500"/>
                </a:cubicBezTo>
                <a:cubicBezTo>
                  <a:pt x="105" y="489"/>
                  <a:pt x="81" y="473"/>
                  <a:pt x="61" y="453"/>
                </a:cubicBezTo>
                <a:cubicBezTo>
                  <a:pt x="41" y="433"/>
                  <a:pt x="25" y="409"/>
                  <a:pt x="14" y="380"/>
                </a:cubicBezTo>
                <a:cubicBezTo>
                  <a:pt x="4" y="351"/>
                  <a:pt x="0" y="321"/>
                  <a:pt x="3" y="290"/>
                </a:cubicBezTo>
                <a:cubicBezTo>
                  <a:pt x="8" y="243"/>
                  <a:pt x="28" y="202"/>
                  <a:pt x="62" y="168"/>
                </a:cubicBezTo>
                <a:cubicBezTo>
                  <a:pt x="96" y="134"/>
                  <a:pt x="138" y="115"/>
                  <a:pt x="185" y="111"/>
                </a:cubicBezTo>
                <a:cubicBezTo>
                  <a:pt x="213" y="108"/>
                  <a:pt x="239" y="111"/>
                  <a:pt x="264" y="119"/>
                </a:cubicBezTo>
                <a:cubicBezTo>
                  <a:pt x="289" y="127"/>
                  <a:pt x="312" y="140"/>
                  <a:pt x="332" y="156"/>
                </a:cubicBezTo>
                <a:cubicBezTo>
                  <a:pt x="451" y="37"/>
                  <a:pt x="451" y="37"/>
                  <a:pt x="451" y="37"/>
                </a:cubicBezTo>
                <a:cubicBezTo>
                  <a:pt x="377" y="37"/>
                  <a:pt x="377" y="37"/>
                  <a:pt x="377" y="37"/>
                </a:cubicBezTo>
                <a:cubicBezTo>
                  <a:pt x="374" y="37"/>
                  <a:pt x="372" y="36"/>
                  <a:pt x="370" y="34"/>
                </a:cubicBezTo>
                <a:cubicBezTo>
                  <a:pt x="369" y="32"/>
                  <a:pt x="368" y="30"/>
                  <a:pt x="368" y="27"/>
                </a:cubicBezTo>
                <a:cubicBezTo>
                  <a:pt x="368" y="9"/>
                  <a:pt x="368" y="9"/>
                  <a:pt x="368" y="9"/>
                </a:cubicBezTo>
                <a:close/>
                <a:moveTo>
                  <a:pt x="203" y="475"/>
                </a:moveTo>
                <a:cubicBezTo>
                  <a:pt x="225" y="475"/>
                  <a:pt x="247" y="471"/>
                  <a:pt x="267" y="462"/>
                </a:cubicBezTo>
                <a:cubicBezTo>
                  <a:pt x="287" y="454"/>
                  <a:pt x="305" y="442"/>
                  <a:pt x="320" y="427"/>
                </a:cubicBezTo>
                <a:cubicBezTo>
                  <a:pt x="334" y="413"/>
                  <a:pt x="346" y="395"/>
                  <a:pt x="355" y="375"/>
                </a:cubicBezTo>
                <a:cubicBezTo>
                  <a:pt x="363" y="354"/>
                  <a:pt x="368" y="333"/>
                  <a:pt x="368" y="311"/>
                </a:cubicBezTo>
                <a:cubicBezTo>
                  <a:pt x="368" y="289"/>
                  <a:pt x="363" y="267"/>
                  <a:pt x="355" y="247"/>
                </a:cubicBezTo>
                <a:cubicBezTo>
                  <a:pt x="346" y="227"/>
                  <a:pt x="334" y="209"/>
                  <a:pt x="320" y="194"/>
                </a:cubicBezTo>
                <a:cubicBezTo>
                  <a:pt x="305" y="180"/>
                  <a:pt x="287" y="168"/>
                  <a:pt x="267" y="159"/>
                </a:cubicBezTo>
                <a:cubicBezTo>
                  <a:pt x="247" y="151"/>
                  <a:pt x="225" y="146"/>
                  <a:pt x="203" y="146"/>
                </a:cubicBezTo>
                <a:cubicBezTo>
                  <a:pt x="181" y="146"/>
                  <a:pt x="160" y="151"/>
                  <a:pt x="139" y="159"/>
                </a:cubicBezTo>
                <a:cubicBezTo>
                  <a:pt x="119" y="168"/>
                  <a:pt x="101" y="180"/>
                  <a:pt x="87" y="194"/>
                </a:cubicBezTo>
                <a:cubicBezTo>
                  <a:pt x="72" y="209"/>
                  <a:pt x="60" y="227"/>
                  <a:pt x="52" y="247"/>
                </a:cubicBezTo>
                <a:cubicBezTo>
                  <a:pt x="43" y="267"/>
                  <a:pt x="39" y="289"/>
                  <a:pt x="39" y="311"/>
                </a:cubicBezTo>
                <a:cubicBezTo>
                  <a:pt x="39" y="333"/>
                  <a:pt x="43" y="354"/>
                  <a:pt x="52" y="375"/>
                </a:cubicBezTo>
                <a:cubicBezTo>
                  <a:pt x="60" y="395"/>
                  <a:pt x="72" y="413"/>
                  <a:pt x="87" y="427"/>
                </a:cubicBezTo>
                <a:cubicBezTo>
                  <a:pt x="101" y="442"/>
                  <a:pt x="119" y="454"/>
                  <a:pt x="139" y="462"/>
                </a:cubicBezTo>
                <a:cubicBezTo>
                  <a:pt x="160" y="471"/>
                  <a:pt x="181" y="475"/>
                  <a:pt x="203" y="4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1164279" y="1169911"/>
            <a:ext cx="442204" cy="689201"/>
          </a:xfrm>
          <a:custGeom>
            <a:avLst/>
            <a:gdLst>
              <a:gd name="T0" fmla="*/ 237 w 329"/>
              <a:gd name="T1" fmla="*/ 90 h 512"/>
              <a:gd name="T2" fmla="*/ 304 w 329"/>
              <a:gd name="T3" fmla="*/ 150 h 512"/>
              <a:gd name="T4" fmla="*/ 329 w 329"/>
              <a:gd name="T5" fmla="*/ 238 h 512"/>
              <a:gd name="T6" fmla="*/ 287 w 329"/>
              <a:gd name="T7" fmla="*/ 348 h 512"/>
              <a:gd name="T8" fmla="*/ 183 w 329"/>
              <a:gd name="T9" fmla="*/ 401 h 512"/>
              <a:gd name="T10" fmla="*/ 183 w 329"/>
              <a:gd name="T11" fmla="*/ 439 h 512"/>
              <a:gd name="T12" fmla="*/ 210 w 329"/>
              <a:gd name="T13" fmla="*/ 439 h 512"/>
              <a:gd name="T14" fmla="*/ 217 w 329"/>
              <a:gd name="T15" fmla="*/ 441 h 512"/>
              <a:gd name="T16" fmla="*/ 219 w 329"/>
              <a:gd name="T17" fmla="*/ 448 h 512"/>
              <a:gd name="T18" fmla="*/ 219 w 329"/>
              <a:gd name="T19" fmla="*/ 466 h 512"/>
              <a:gd name="T20" fmla="*/ 217 w 329"/>
              <a:gd name="T21" fmla="*/ 473 h 512"/>
              <a:gd name="T22" fmla="*/ 210 w 329"/>
              <a:gd name="T23" fmla="*/ 475 h 512"/>
              <a:gd name="T24" fmla="*/ 183 w 329"/>
              <a:gd name="T25" fmla="*/ 475 h 512"/>
              <a:gd name="T26" fmla="*/ 183 w 329"/>
              <a:gd name="T27" fmla="*/ 503 h 512"/>
              <a:gd name="T28" fmla="*/ 180 w 329"/>
              <a:gd name="T29" fmla="*/ 509 h 512"/>
              <a:gd name="T30" fmla="*/ 174 w 329"/>
              <a:gd name="T31" fmla="*/ 512 h 512"/>
              <a:gd name="T32" fmla="*/ 155 w 329"/>
              <a:gd name="T33" fmla="*/ 512 h 512"/>
              <a:gd name="T34" fmla="*/ 149 w 329"/>
              <a:gd name="T35" fmla="*/ 509 h 512"/>
              <a:gd name="T36" fmla="*/ 146 w 329"/>
              <a:gd name="T37" fmla="*/ 503 h 512"/>
              <a:gd name="T38" fmla="*/ 146 w 329"/>
              <a:gd name="T39" fmla="*/ 475 h 512"/>
              <a:gd name="T40" fmla="*/ 119 w 329"/>
              <a:gd name="T41" fmla="*/ 475 h 512"/>
              <a:gd name="T42" fmla="*/ 112 w 329"/>
              <a:gd name="T43" fmla="*/ 473 h 512"/>
              <a:gd name="T44" fmla="*/ 110 w 329"/>
              <a:gd name="T45" fmla="*/ 466 h 512"/>
              <a:gd name="T46" fmla="*/ 110 w 329"/>
              <a:gd name="T47" fmla="*/ 448 h 512"/>
              <a:gd name="T48" fmla="*/ 112 w 329"/>
              <a:gd name="T49" fmla="*/ 441 h 512"/>
              <a:gd name="T50" fmla="*/ 119 w 329"/>
              <a:gd name="T51" fmla="*/ 439 h 512"/>
              <a:gd name="T52" fmla="*/ 146 w 329"/>
              <a:gd name="T53" fmla="*/ 439 h 512"/>
              <a:gd name="T54" fmla="*/ 146 w 329"/>
              <a:gd name="T55" fmla="*/ 401 h 512"/>
              <a:gd name="T56" fmla="*/ 42 w 329"/>
              <a:gd name="T57" fmla="*/ 348 h 512"/>
              <a:gd name="T58" fmla="*/ 0 w 329"/>
              <a:gd name="T59" fmla="*/ 238 h 512"/>
              <a:gd name="T60" fmla="*/ 25 w 329"/>
              <a:gd name="T61" fmla="*/ 150 h 512"/>
              <a:gd name="T62" fmla="*/ 92 w 329"/>
              <a:gd name="T63" fmla="*/ 90 h 512"/>
              <a:gd name="T64" fmla="*/ 27 w 329"/>
              <a:gd name="T65" fmla="*/ 12 h 512"/>
              <a:gd name="T66" fmla="*/ 28 w 329"/>
              <a:gd name="T67" fmla="*/ 4 h 512"/>
              <a:gd name="T68" fmla="*/ 35 w 329"/>
              <a:gd name="T69" fmla="*/ 0 h 512"/>
              <a:gd name="T70" fmla="*/ 55 w 329"/>
              <a:gd name="T71" fmla="*/ 0 h 512"/>
              <a:gd name="T72" fmla="*/ 63 w 329"/>
              <a:gd name="T73" fmla="*/ 6 h 512"/>
              <a:gd name="T74" fmla="*/ 103 w 329"/>
              <a:gd name="T75" fmla="*/ 55 h 512"/>
              <a:gd name="T76" fmla="*/ 165 w 329"/>
              <a:gd name="T77" fmla="*/ 73 h 512"/>
              <a:gd name="T78" fmla="*/ 226 w 329"/>
              <a:gd name="T79" fmla="*/ 55 h 512"/>
              <a:gd name="T80" fmla="*/ 266 w 329"/>
              <a:gd name="T81" fmla="*/ 6 h 512"/>
              <a:gd name="T82" fmla="*/ 276 w 329"/>
              <a:gd name="T83" fmla="*/ 0 h 512"/>
              <a:gd name="T84" fmla="*/ 294 w 329"/>
              <a:gd name="T85" fmla="*/ 0 h 512"/>
              <a:gd name="T86" fmla="*/ 301 w 329"/>
              <a:gd name="T87" fmla="*/ 4 h 512"/>
              <a:gd name="T88" fmla="*/ 302 w 329"/>
              <a:gd name="T89" fmla="*/ 12 h 512"/>
              <a:gd name="T90" fmla="*/ 237 w 329"/>
              <a:gd name="T91" fmla="*/ 90 h 512"/>
              <a:gd name="T92" fmla="*/ 165 w 329"/>
              <a:gd name="T93" fmla="*/ 366 h 512"/>
              <a:gd name="T94" fmla="*/ 255 w 329"/>
              <a:gd name="T95" fmla="*/ 328 h 512"/>
              <a:gd name="T96" fmla="*/ 293 w 329"/>
              <a:gd name="T97" fmla="*/ 238 h 512"/>
              <a:gd name="T98" fmla="*/ 255 w 329"/>
              <a:gd name="T99" fmla="*/ 147 h 512"/>
              <a:gd name="T100" fmla="*/ 165 w 329"/>
              <a:gd name="T101" fmla="*/ 110 h 512"/>
              <a:gd name="T102" fmla="*/ 74 w 329"/>
              <a:gd name="T103" fmla="*/ 147 h 512"/>
              <a:gd name="T104" fmla="*/ 37 w 329"/>
              <a:gd name="T105" fmla="*/ 238 h 512"/>
              <a:gd name="T106" fmla="*/ 74 w 329"/>
              <a:gd name="T107" fmla="*/ 328 h 512"/>
              <a:gd name="T108" fmla="*/ 165 w 329"/>
              <a:gd name="T109" fmla="*/ 36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" h="512">
                <a:moveTo>
                  <a:pt x="237" y="90"/>
                </a:moveTo>
                <a:cubicBezTo>
                  <a:pt x="265" y="104"/>
                  <a:pt x="287" y="124"/>
                  <a:pt x="304" y="150"/>
                </a:cubicBezTo>
                <a:cubicBezTo>
                  <a:pt x="321" y="177"/>
                  <a:pt x="329" y="206"/>
                  <a:pt x="329" y="238"/>
                </a:cubicBezTo>
                <a:cubicBezTo>
                  <a:pt x="329" y="280"/>
                  <a:pt x="315" y="316"/>
                  <a:pt x="287" y="348"/>
                </a:cubicBezTo>
                <a:cubicBezTo>
                  <a:pt x="259" y="379"/>
                  <a:pt x="224" y="397"/>
                  <a:pt x="183" y="401"/>
                </a:cubicBezTo>
                <a:cubicBezTo>
                  <a:pt x="183" y="439"/>
                  <a:pt x="183" y="439"/>
                  <a:pt x="183" y="439"/>
                </a:cubicBezTo>
                <a:cubicBezTo>
                  <a:pt x="210" y="439"/>
                  <a:pt x="210" y="439"/>
                  <a:pt x="210" y="439"/>
                </a:cubicBezTo>
                <a:cubicBezTo>
                  <a:pt x="213" y="439"/>
                  <a:pt x="215" y="440"/>
                  <a:pt x="217" y="441"/>
                </a:cubicBezTo>
                <a:cubicBezTo>
                  <a:pt x="219" y="443"/>
                  <a:pt x="219" y="445"/>
                  <a:pt x="219" y="448"/>
                </a:cubicBezTo>
                <a:cubicBezTo>
                  <a:pt x="219" y="466"/>
                  <a:pt x="219" y="466"/>
                  <a:pt x="219" y="466"/>
                </a:cubicBezTo>
                <a:cubicBezTo>
                  <a:pt x="219" y="469"/>
                  <a:pt x="219" y="471"/>
                  <a:pt x="217" y="473"/>
                </a:cubicBezTo>
                <a:cubicBezTo>
                  <a:pt x="215" y="475"/>
                  <a:pt x="213" y="475"/>
                  <a:pt x="210" y="475"/>
                </a:cubicBezTo>
                <a:cubicBezTo>
                  <a:pt x="183" y="475"/>
                  <a:pt x="183" y="475"/>
                  <a:pt x="183" y="475"/>
                </a:cubicBezTo>
                <a:cubicBezTo>
                  <a:pt x="183" y="503"/>
                  <a:pt x="183" y="503"/>
                  <a:pt x="183" y="503"/>
                </a:cubicBezTo>
                <a:cubicBezTo>
                  <a:pt x="183" y="506"/>
                  <a:pt x="182" y="508"/>
                  <a:pt x="180" y="509"/>
                </a:cubicBezTo>
                <a:cubicBezTo>
                  <a:pt x="179" y="511"/>
                  <a:pt x="176" y="512"/>
                  <a:pt x="174" y="512"/>
                </a:cubicBezTo>
                <a:cubicBezTo>
                  <a:pt x="155" y="512"/>
                  <a:pt x="155" y="512"/>
                  <a:pt x="155" y="512"/>
                </a:cubicBezTo>
                <a:cubicBezTo>
                  <a:pt x="153" y="512"/>
                  <a:pt x="151" y="511"/>
                  <a:pt x="149" y="509"/>
                </a:cubicBezTo>
                <a:cubicBezTo>
                  <a:pt x="147" y="508"/>
                  <a:pt x="146" y="506"/>
                  <a:pt x="146" y="503"/>
                </a:cubicBezTo>
                <a:cubicBezTo>
                  <a:pt x="146" y="475"/>
                  <a:pt x="146" y="475"/>
                  <a:pt x="146" y="475"/>
                </a:cubicBezTo>
                <a:cubicBezTo>
                  <a:pt x="119" y="475"/>
                  <a:pt x="119" y="475"/>
                  <a:pt x="119" y="475"/>
                </a:cubicBezTo>
                <a:cubicBezTo>
                  <a:pt x="116" y="475"/>
                  <a:pt x="114" y="475"/>
                  <a:pt x="112" y="473"/>
                </a:cubicBezTo>
                <a:cubicBezTo>
                  <a:pt x="111" y="471"/>
                  <a:pt x="110" y="469"/>
                  <a:pt x="110" y="466"/>
                </a:cubicBezTo>
                <a:cubicBezTo>
                  <a:pt x="110" y="448"/>
                  <a:pt x="110" y="448"/>
                  <a:pt x="110" y="448"/>
                </a:cubicBezTo>
                <a:cubicBezTo>
                  <a:pt x="110" y="445"/>
                  <a:pt x="111" y="443"/>
                  <a:pt x="112" y="441"/>
                </a:cubicBezTo>
                <a:cubicBezTo>
                  <a:pt x="114" y="440"/>
                  <a:pt x="116" y="439"/>
                  <a:pt x="119" y="439"/>
                </a:cubicBezTo>
                <a:cubicBezTo>
                  <a:pt x="146" y="439"/>
                  <a:pt x="146" y="439"/>
                  <a:pt x="146" y="439"/>
                </a:cubicBezTo>
                <a:cubicBezTo>
                  <a:pt x="146" y="401"/>
                  <a:pt x="146" y="401"/>
                  <a:pt x="146" y="401"/>
                </a:cubicBezTo>
                <a:cubicBezTo>
                  <a:pt x="105" y="397"/>
                  <a:pt x="70" y="379"/>
                  <a:pt x="42" y="348"/>
                </a:cubicBezTo>
                <a:cubicBezTo>
                  <a:pt x="14" y="316"/>
                  <a:pt x="0" y="280"/>
                  <a:pt x="0" y="238"/>
                </a:cubicBezTo>
                <a:cubicBezTo>
                  <a:pt x="0" y="206"/>
                  <a:pt x="8" y="177"/>
                  <a:pt x="25" y="150"/>
                </a:cubicBezTo>
                <a:cubicBezTo>
                  <a:pt x="42" y="124"/>
                  <a:pt x="64" y="104"/>
                  <a:pt x="92" y="90"/>
                </a:cubicBezTo>
                <a:cubicBezTo>
                  <a:pt x="61" y="72"/>
                  <a:pt x="39" y="46"/>
                  <a:pt x="27" y="12"/>
                </a:cubicBezTo>
                <a:cubicBezTo>
                  <a:pt x="26" y="9"/>
                  <a:pt x="26" y="6"/>
                  <a:pt x="28" y="4"/>
                </a:cubicBezTo>
                <a:cubicBezTo>
                  <a:pt x="30" y="1"/>
                  <a:pt x="32" y="0"/>
                  <a:pt x="3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9" y="0"/>
                  <a:pt x="62" y="2"/>
                  <a:pt x="63" y="6"/>
                </a:cubicBezTo>
                <a:cubicBezTo>
                  <a:pt x="72" y="26"/>
                  <a:pt x="85" y="42"/>
                  <a:pt x="103" y="55"/>
                </a:cubicBezTo>
                <a:cubicBezTo>
                  <a:pt x="122" y="67"/>
                  <a:pt x="142" y="73"/>
                  <a:pt x="165" y="73"/>
                </a:cubicBezTo>
                <a:cubicBezTo>
                  <a:pt x="187" y="73"/>
                  <a:pt x="207" y="67"/>
                  <a:pt x="226" y="55"/>
                </a:cubicBezTo>
                <a:cubicBezTo>
                  <a:pt x="244" y="42"/>
                  <a:pt x="257" y="26"/>
                  <a:pt x="266" y="6"/>
                </a:cubicBezTo>
                <a:cubicBezTo>
                  <a:pt x="267" y="2"/>
                  <a:pt x="271" y="0"/>
                  <a:pt x="276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7" y="0"/>
                  <a:pt x="299" y="1"/>
                  <a:pt x="301" y="4"/>
                </a:cubicBezTo>
                <a:cubicBezTo>
                  <a:pt x="303" y="6"/>
                  <a:pt x="303" y="9"/>
                  <a:pt x="302" y="12"/>
                </a:cubicBezTo>
                <a:cubicBezTo>
                  <a:pt x="290" y="46"/>
                  <a:pt x="269" y="72"/>
                  <a:pt x="237" y="90"/>
                </a:cubicBezTo>
                <a:close/>
                <a:moveTo>
                  <a:pt x="165" y="366"/>
                </a:moveTo>
                <a:cubicBezTo>
                  <a:pt x="200" y="366"/>
                  <a:pt x="230" y="353"/>
                  <a:pt x="255" y="328"/>
                </a:cubicBezTo>
                <a:cubicBezTo>
                  <a:pt x="280" y="303"/>
                  <a:pt x="293" y="273"/>
                  <a:pt x="293" y="238"/>
                </a:cubicBezTo>
                <a:cubicBezTo>
                  <a:pt x="293" y="202"/>
                  <a:pt x="280" y="172"/>
                  <a:pt x="255" y="147"/>
                </a:cubicBezTo>
                <a:cubicBezTo>
                  <a:pt x="230" y="122"/>
                  <a:pt x="200" y="110"/>
                  <a:pt x="165" y="110"/>
                </a:cubicBezTo>
                <a:cubicBezTo>
                  <a:pt x="129" y="110"/>
                  <a:pt x="99" y="122"/>
                  <a:pt x="74" y="147"/>
                </a:cubicBezTo>
                <a:cubicBezTo>
                  <a:pt x="49" y="172"/>
                  <a:pt x="37" y="202"/>
                  <a:pt x="37" y="238"/>
                </a:cubicBezTo>
                <a:cubicBezTo>
                  <a:pt x="37" y="273"/>
                  <a:pt x="49" y="303"/>
                  <a:pt x="74" y="328"/>
                </a:cubicBezTo>
                <a:cubicBezTo>
                  <a:pt x="99" y="353"/>
                  <a:pt x="129" y="366"/>
                  <a:pt x="165" y="3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2021939" y="1169911"/>
            <a:ext cx="543507" cy="689201"/>
          </a:xfrm>
          <a:custGeom>
            <a:avLst/>
            <a:gdLst>
              <a:gd name="T0" fmla="*/ 295 w 404"/>
              <a:gd name="T1" fmla="*/ 9 h 512"/>
              <a:gd name="T2" fmla="*/ 297 w 404"/>
              <a:gd name="T3" fmla="*/ 3 h 512"/>
              <a:gd name="T4" fmla="*/ 304 w 404"/>
              <a:gd name="T5" fmla="*/ 0 h 512"/>
              <a:gd name="T6" fmla="*/ 386 w 404"/>
              <a:gd name="T7" fmla="*/ 0 h 512"/>
              <a:gd name="T8" fmla="*/ 399 w 404"/>
              <a:gd name="T9" fmla="*/ 5 h 512"/>
              <a:gd name="T10" fmla="*/ 404 w 404"/>
              <a:gd name="T11" fmla="*/ 18 h 512"/>
              <a:gd name="T12" fmla="*/ 404 w 404"/>
              <a:gd name="T13" fmla="*/ 101 h 512"/>
              <a:gd name="T14" fmla="*/ 402 w 404"/>
              <a:gd name="T15" fmla="*/ 107 h 512"/>
              <a:gd name="T16" fmla="*/ 395 w 404"/>
              <a:gd name="T17" fmla="*/ 110 h 512"/>
              <a:gd name="T18" fmla="*/ 377 w 404"/>
              <a:gd name="T19" fmla="*/ 110 h 512"/>
              <a:gd name="T20" fmla="*/ 370 w 404"/>
              <a:gd name="T21" fmla="*/ 107 h 512"/>
              <a:gd name="T22" fmla="*/ 368 w 404"/>
              <a:gd name="T23" fmla="*/ 101 h 512"/>
              <a:gd name="T24" fmla="*/ 368 w 404"/>
              <a:gd name="T25" fmla="*/ 62 h 512"/>
              <a:gd name="T26" fmla="*/ 295 w 404"/>
              <a:gd name="T27" fmla="*/ 135 h 512"/>
              <a:gd name="T28" fmla="*/ 331 w 404"/>
              <a:gd name="T29" fmla="*/ 238 h 512"/>
              <a:gd name="T30" fmla="*/ 289 w 404"/>
              <a:gd name="T31" fmla="*/ 348 h 512"/>
              <a:gd name="T32" fmla="*/ 185 w 404"/>
              <a:gd name="T33" fmla="*/ 401 h 512"/>
              <a:gd name="T34" fmla="*/ 185 w 404"/>
              <a:gd name="T35" fmla="*/ 439 h 512"/>
              <a:gd name="T36" fmla="*/ 212 w 404"/>
              <a:gd name="T37" fmla="*/ 439 h 512"/>
              <a:gd name="T38" fmla="*/ 219 w 404"/>
              <a:gd name="T39" fmla="*/ 441 h 512"/>
              <a:gd name="T40" fmla="*/ 221 w 404"/>
              <a:gd name="T41" fmla="*/ 448 h 512"/>
              <a:gd name="T42" fmla="*/ 221 w 404"/>
              <a:gd name="T43" fmla="*/ 466 h 512"/>
              <a:gd name="T44" fmla="*/ 219 w 404"/>
              <a:gd name="T45" fmla="*/ 473 h 512"/>
              <a:gd name="T46" fmla="*/ 212 w 404"/>
              <a:gd name="T47" fmla="*/ 475 h 512"/>
              <a:gd name="T48" fmla="*/ 185 w 404"/>
              <a:gd name="T49" fmla="*/ 475 h 512"/>
              <a:gd name="T50" fmla="*/ 185 w 404"/>
              <a:gd name="T51" fmla="*/ 503 h 512"/>
              <a:gd name="T52" fmla="*/ 182 w 404"/>
              <a:gd name="T53" fmla="*/ 509 h 512"/>
              <a:gd name="T54" fmla="*/ 176 w 404"/>
              <a:gd name="T55" fmla="*/ 512 h 512"/>
              <a:gd name="T56" fmla="*/ 157 w 404"/>
              <a:gd name="T57" fmla="*/ 512 h 512"/>
              <a:gd name="T58" fmla="*/ 151 w 404"/>
              <a:gd name="T59" fmla="*/ 509 h 512"/>
              <a:gd name="T60" fmla="*/ 148 w 404"/>
              <a:gd name="T61" fmla="*/ 503 h 512"/>
              <a:gd name="T62" fmla="*/ 148 w 404"/>
              <a:gd name="T63" fmla="*/ 475 h 512"/>
              <a:gd name="T64" fmla="*/ 121 w 404"/>
              <a:gd name="T65" fmla="*/ 475 h 512"/>
              <a:gd name="T66" fmla="*/ 114 w 404"/>
              <a:gd name="T67" fmla="*/ 473 h 512"/>
              <a:gd name="T68" fmla="*/ 112 w 404"/>
              <a:gd name="T69" fmla="*/ 466 h 512"/>
              <a:gd name="T70" fmla="*/ 112 w 404"/>
              <a:gd name="T71" fmla="*/ 448 h 512"/>
              <a:gd name="T72" fmla="*/ 114 w 404"/>
              <a:gd name="T73" fmla="*/ 441 h 512"/>
              <a:gd name="T74" fmla="*/ 121 w 404"/>
              <a:gd name="T75" fmla="*/ 439 h 512"/>
              <a:gd name="T76" fmla="*/ 148 w 404"/>
              <a:gd name="T77" fmla="*/ 439 h 512"/>
              <a:gd name="T78" fmla="*/ 148 w 404"/>
              <a:gd name="T79" fmla="*/ 401 h 512"/>
              <a:gd name="T80" fmla="*/ 71 w 404"/>
              <a:gd name="T81" fmla="*/ 372 h 512"/>
              <a:gd name="T82" fmla="*/ 18 w 404"/>
              <a:gd name="T83" fmla="*/ 308 h 512"/>
              <a:gd name="T84" fmla="*/ 3 w 404"/>
              <a:gd name="T85" fmla="*/ 225 h 512"/>
              <a:gd name="T86" fmla="*/ 48 w 404"/>
              <a:gd name="T87" fmla="*/ 124 h 512"/>
              <a:gd name="T88" fmla="*/ 147 w 404"/>
              <a:gd name="T89" fmla="*/ 74 h 512"/>
              <a:gd name="T90" fmla="*/ 213 w 404"/>
              <a:gd name="T91" fmla="*/ 80 h 512"/>
              <a:gd name="T92" fmla="*/ 269 w 404"/>
              <a:gd name="T93" fmla="*/ 109 h 512"/>
              <a:gd name="T94" fmla="*/ 342 w 404"/>
              <a:gd name="T95" fmla="*/ 37 h 512"/>
              <a:gd name="T96" fmla="*/ 304 w 404"/>
              <a:gd name="T97" fmla="*/ 37 h 512"/>
              <a:gd name="T98" fmla="*/ 297 w 404"/>
              <a:gd name="T99" fmla="*/ 34 h 512"/>
              <a:gd name="T100" fmla="*/ 295 w 404"/>
              <a:gd name="T101" fmla="*/ 27 h 512"/>
              <a:gd name="T102" fmla="*/ 295 w 404"/>
              <a:gd name="T103" fmla="*/ 9 h 512"/>
              <a:gd name="T104" fmla="*/ 167 w 404"/>
              <a:gd name="T105" fmla="*/ 366 h 512"/>
              <a:gd name="T106" fmla="*/ 257 w 404"/>
              <a:gd name="T107" fmla="*/ 328 h 512"/>
              <a:gd name="T108" fmla="*/ 295 w 404"/>
              <a:gd name="T109" fmla="*/ 238 h 512"/>
              <a:gd name="T110" fmla="*/ 257 w 404"/>
              <a:gd name="T111" fmla="*/ 147 h 512"/>
              <a:gd name="T112" fmla="*/ 167 w 404"/>
              <a:gd name="T113" fmla="*/ 110 h 512"/>
              <a:gd name="T114" fmla="*/ 76 w 404"/>
              <a:gd name="T115" fmla="*/ 147 h 512"/>
              <a:gd name="T116" fmla="*/ 39 w 404"/>
              <a:gd name="T117" fmla="*/ 238 h 512"/>
              <a:gd name="T118" fmla="*/ 76 w 404"/>
              <a:gd name="T119" fmla="*/ 328 h 512"/>
              <a:gd name="T120" fmla="*/ 167 w 404"/>
              <a:gd name="T121" fmla="*/ 36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4" h="512">
                <a:moveTo>
                  <a:pt x="295" y="9"/>
                </a:moveTo>
                <a:cubicBezTo>
                  <a:pt x="295" y="6"/>
                  <a:pt x="295" y="4"/>
                  <a:pt x="297" y="3"/>
                </a:cubicBezTo>
                <a:cubicBezTo>
                  <a:pt x="299" y="1"/>
                  <a:pt x="301" y="0"/>
                  <a:pt x="304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91" y="0"/>
                  <a:pt x="395" y="2"/>
                  <a:pt x="399" y="5"/>
                </a:cubicBezTo>
                <a:cubicBezTo>
                  <a:pt x="402" y="9"/>
                  <a:pt x="404" y="13"/>
                  <a:pt x="404" y="18"/>
                </a:cubicBezTo>
                <a:cubicBezTo>
                  <a:pt x="404" y="101"/>
                  <a:pt x="404" y="101"/>
                  <a:pt x="404" y="101"/>
                </a:cubicBezTo>
                <a:cubicBezTo>
                  <a:pt x="404" y="103"/>
                  <a:pt x="403" y="105"/>
                  <a:pt x="402" y="107"/>
                </a:cubicBezTo>
                <a:cubicBezTo>
                  <a:pt x="400" y="109"/>
                  <a:pt x="398" y="110"/>
                  <a:pt x="395" y="110"/>
                </a:cubicBezTo>
                <a:cubicBezTo>
                  <a:pt x="377" y="110"/>
                  <a:pt x="377" y="110"/>
                  <a:pt x="377" y="110"/>
                </a:cubicBezTo>
                <a:cubicBezTo>
                  <a:pt x="374" y="110"/>
                  <a:pt x="372" y="109"/>
                  <a:pt x="370" y="107"/>
                </a:cubicBezTo>
                <a:cubicBezTo>
                  <a:pt x="369" y="105"/>
                  <a:pt x="368" y="103"/>
                  <a:pt x="368" y="101"/>
                </a:cubicBezTo>
                <a:cubicBezTo>
                  <a:pt x="368" y="62"/>
                  <a:pt x="368" y="62"/>
                  <a:pt x="368" y="62"/>
                </a:cubicBezTo>
                <a:cubicBezTo>
                  <a:pt x="295" y="135"/>
                  <a:pt x="295" y="135"/>
                  <a:pt x="295" y="135"/>
                </a:cubicBezTo>
                <a:cubicBezTo>
                  <a:pt x="319" y="165"/>
                  <a:pt x="331" y="199"/>
                  <a:pt x="331" y="238"/>
                </a:cubicBezTo>
                <a:cubicBezTo>
                  <a:pt x="331" y="280"/>
                  <a:pt x="317" y="316"/>
                  <a:pt x="289" y="348"/>
                </a:cubicBezTo>
                <a:cubicBezTo>
                  <a:pt x="261" y="379"/>
                  <a:pt x="226" y="397"/>
                  <a:pt x="185" y="401"/>
                </a:cubicBezTo>
                <a:cubicBezTo>
                  <a:pt x="185" y="439"/>
                  <a:pt x="185" y="439"/>
                  <a:pt x="185" y="439"/>
                </a:cubicBezTo>
                <a:cubicBezTo>
                  <a:pt x="212" y="439"/>
                  <a:pt x="212" y="439"/>
                  <a:pt x="212" y="439"/>
                </a:cubicBezTo>
                <a:cubicBezTo>
                  <a:pt x="215" y="439"/>
                  <a:pt x="217" y="440"/>
                  <a:pt x="219" y="441"/>
                </a:cubicBezTo>
                <a:cubicBezTo>
                  <a:pt x="221" y="443"/>
                  <a:pt x="221" y="445"/>
                  <a:pt x="221" y="448"/>
                </a:cubicBezTo>
                <a:cubicBezTo>
                  <a:pt x="221" y="466"/>
                  <a:pt x="221" y="466"/>
                  <a:pt x="221" y="466"/>
                </a:cubicBezTo>
                <a:cubicBezTo>
                  <a:pt x="221" y="469"/>
                  <a:pt x="221" y="471"/>
                  <a:pt x="219" y="473"/>
                </a:cubicBezTo>
                <a:cubicBezTo>
                  <a:pt x="217" y="475"/>
                  <a:pt x="215" y="475"/>
                  <a:pt x="212" y="475"/>
                </a:cubicBezTo>
                <a:cubicBezTo>
                  <a:pt x="185" y="475"/>
                  <a:pt x="185" y="475"/>
                  <a:pt x="185" y="475"/>
                </a:cubicBezTo>
                <a:cubicBezTo>
                  <a:pt x="185" y="503"/>
                  <a:pt x="185" y="503"/>
                  <a:pt x="185" y="503"/>
                </a:cubicBezTo>
                <a:cubicBezTo>
                  <a:pt x="185" y="506"/>
                  <a:pt x="184" y="508"/>
                  <a:pt x="182" y="509"/>
                </a:cubicBezTo>
                <a:cubicBezTo>
                  <a:pt x="181" y="511"/>
                  <a:pt x="178" y="512"/>
                  <a:pt x="176" y="512"/>
                </a:cubicBezTo>
                <a:cubicBezTo>
                  <a:pt x="157" y="512"/>
                  <a:pt x="157" y="512"/>
                  <a:pt x="157" y="512"/>
                </a:cubicBezTo>
                <a:cubicBezTo>
                  <a:pt x="155" y="512"/>
                  <a:pt x="153" y="511"/>
                  <a:pt x="151" y="509"/>
                </a:cubicBezTo>
                <a:cubicBezTo>
                  <a:pt x="149" y="508"/>
                  <a:pt x="148" y="506"/>
                  <a:pt x="148" y="503"/>
                </a:cubicBezTo>
                <a:cubicBezTo>
                  <a:pt x="148" y="475"/>
                  <a:pt x="148" y="475"/>
                  <a:pt x="148" y="475"/>
                </a:cubicBezTo>
                <a:cubicBezTo>
                  <a:pt x="121" y="475"/>
                  <a:pt x="121" y="475"/>
                  <a:pt x="121" y="475"/>
                </a:cubicBezTo>
                <a:cubicBezTo>
                  <a:pt x="118" y="475"/>
                  <a:pt x="116" y="475"/>
                  <a:pt x="114" y="473"/>
                </a:cubicBezTo>
                <a:cubicBezTo>
                  <a:pt x="113" y="471"/>
                  <a:pt x="112" y="469"/>
                  <a:pt x="112" y="466"/>
                </a:cubicBezTo>
                <a:cubicBezTo>
                  <a:pt x="112" y="448"/>
                  <a:pt x="112" y="448"/>
                  <a:pt x="112" y="448"/>
                </a:cubicBezTo>
                <a:cubicBezTo>
                  <a:pt x="112" y="445"/>
                  <a:pt x="113" y="443"/>
                  <a:pt x="114" y="441"/>
                </a:cubicBezTo>
                <a:cubicBezTo>
                  <a:pt x="116" y="440"/>
                  <a:pt x="118" y="439"/>
                  <a:pt x="121" y="439"/>
                </a:cubicBezTo>
                <a:cubicBezTo>
                  <a:pt x="148" y="439"/>
                  <a:pt x="148" y="439"/>
                  <a:pt x="148" y="439"/>
                </a:cubicBezTo>
                <a:cubicBezTo>
                  <a:pt x="148" y="401"/>
                  <a:pt x="148" y="401"/>
                  <a:pt x="148" y="401"/>
                </a:cubicBezTo>
                <a:cubicBezTo>
                  <a:pt x="120" y="398"/>
                  <a:pt x="94" y="388"/>
                  <a:pt x="71" y="372"/>
                </a:cubicBezTo>
                <a:cubicBezTo>
                  <a:pt x="48" y="355"/>
                  <a:pt x="30" y="334"/>
                  <a:pt x="18" y="308"/>
                </a:cubicBezTo>
                <a:cubicBezTo>
                  <a:pt x="5" y="282"/>
                  <a:pt x="0" y="254"/>
                  <a:pt x="3" y="225"/>
                </a:cubicBezTo>
                <a:cubicBezTo>
                  <a:pt x="6" y="186"/>
                  <a:pt x="21" y="152"/>
                  <a:pt x="48" y="124"/>
                </a:cubicBezTo>
                <a:cubicBezTo>
                  <a:pt x="76" y="95"/>
                  <a:pt x="109" y="79"/>
                  <a:pt x="147" y="74"/>
                </a:cubicBezTo>
                <a:cubicBezTo>
                  <a:pt x="170" y="72"/>
                  <a:pt x="192" y="73"/>
                  <a:pt x="213" y="80"/>
                </a:cubicBezTo>
                <a:cubicBezTo>
                  <a:pt x="234" y="86"/>
                  <a:pt x="252" y="96"/>
                  <a:pt x="269" y="109"/>
                </a:cubicBezTo>
                <a:cubicBezTo>
                  <a:pt x="342" y="37"/>
                  <a:pt x="342" y="37"/>
                  <a:pt x="342" y="37"/>
                </a:cubicBezTo>
                <a:cubicBezTo>
                  <a:pt x="304" y="37"/>
                  <a:pt x="304" y="37"/>
                  <a:pt x="304" y="37"/>
                </a:cubicBezTo>
                <a:cubicBezTo>
                  <a:pt x="301" y="37"/>
                  <a:pt x="299" y="36"/>
                  <a:pt x="297" y="34"/>
                </a:cubicBezTo>
                <a:cubicBezTo>
                  <a:pt x="295" y="32"/>
                  <a:pt x="295" y="30"/>
                  <a:pt x="295" y="27"/>
                </a:cubicBezTo>
                <a:lnTo>
                  <a:pt x="295" y="9"/>
                </a:lnTo>
                <a:close/>
                <a:moveTo>
                  <a:pt x="167" y="366"/>
                </a:moveTo>
                <a:cubicBezTo>
                  <a:pt x="202" y="366"/>
                  <a:pt x="232" y="353"/>
                  <a:pt x="257" y="328"/>
                </a:cubicBezTo>
                <a:cubicBezTo>
                  <a:pt x="282" y="303"/>
                  <a:pt x="295" y="273"/>
                  <a:pt x="295" y="238"/>
                </a:cubicBezTo>
                <a:cubicBezTo>
                  <a:pt x="295" y="202"/>
                  <a:pt x="282" y="172"/>
                  <a:pt x="257" y="147"/>
                </a:cubicBezTo>
                <a:cubicBezTo>
                  <a:pt x="232" y="122"/>
                  <a:pt x="202" y="110"/>
                  <a:pt x="167" y="110"/>
                </a:cubicBezTo>
                <a:cubicBezTo>
                  <a:pt x="131" y="110"/>
                  <a:pt x="101" y="122"/>
                  <a:pt x="76" y="147"/>
                </a:cubicBezTo>
                <a:cubicBezTo>
                  <a:pt x="51" y="172"/>
                  <a:pt x="39" y="202"/>
                  <a:pt x="39" y="238"/>
                </a:cubicBezTo>
                <a:cubicBezTo>
                  <a:pt x="39" y="273"/>
                  <a:pt x="51" y="303"/>
                  <a:pt x="76" y="328"/>
                </a:cubicBezTo>
                <a:cubicBezTo>
                  <a:pt x="101" y="353"/>
                  <a:pt x="131" y="366"/>
                  <a:pt x="167" y="3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2885860" y="1169911"/>
            <a:ext cx="638549" cy="689201"/>
          </a:xfrm>
          <a:custGeom>
            <a:avLst/>
            <a:gdLst>
              <a:gd name="T0" fmla="*/ 368 w 475"/>
              <a:gd name="T1" fmla="*/ 3 h 512"/>
              <a:gd name="T2" fmla="*/ 457 w 475"/>
              <a:gd name="T3" fmla="*/ 0 h 512"/>
              <a:gd name="T4" fmla="*/ 475 w 475"/>
              <a:gd name="T5" fmla="*/ 18 h 512"/>
              <a:gd name="T6" fmla="*/ 473 w 475"/>
              <a:gd name="T7" fmla="*/ 107 h 512"/>
              <a:gd name="T8" fmla="*/ 448 w 475"/>
              <a:gd name="T9" fmla="*/ 110 h 512"/>
              <a:gd name="T10" fmla="*/ 439 w 475"/>
              <a:gd name="T11" fmla="*/ 101 h 512"/>
              <a:gd name="T12" fmla="*/ 366 w 475"/>
              <a:gd name="T13" fmla="*/ 135 h 512"/>
              <a:gd name="T14" fmla="*/ 360 w 475"/>
              <a:gd name="T15" fmla="*/ 348 h 512"/>
              <a:gd name="T16" fmla="*/ 256 w 475"/>
              <a:gd name="T17" fmla="*/ 439 h 512"/>
              <a:gd name="T18" fmla="*/ 290 w 475"/>
              <a:gd name="T19" fmla="*/ 441 h 512"/>
              <a:gd name="T20" fmla="*/ 293 w 475"/>
              <a:gd name="T21" fmla="*/ 466 h 512"/>
              <a:gd name="T22" fmla="*/ 283 w 475"/>
              <a:gd name="T23" fmla="*/ 475 h 512"/>
              <a:gd name="T24" fmla="*/ 256 w 475"/>
              <a:gd name="T25" fmla="*/ 503 h 512"/>
              <a:gd name="T26" fmla="*/ 247 w 475"/>
              <a:gd name="T27" fmla="*/ 512 h 512"/>
              <a:gd name="T28" fmla="*/ 222 w 475"/>
              <a:gd name="T29" fmla="*/ 509 h 512"/>
              <a:gd name="T30" fmla="*/ 219 w 475"/>
              <a:gd name="T31" fmla="*/ 475 h 512"/>
              <a:gd name="T32" fmla="*/ 185 w 475"/>
              <a:gd name="T33" fmla="*/ 473 h 512"/>
              <a:gd name="T34" fmla="*/ 183 w 475"/>
              <a:gd name="T35" fmla="*/ 448 h 512"/>
              <a:gd name="T36" fmla="*/ 192 w 475"/>
              <a:gd name="T37" fmla="*/ 439 h 512"/>
              <a:gd name="T38" fmla="*/ 219 w 475"/>
              <a:gd name="T39" fmla="*/ 401 h 512"/>
              <a:gd name="T40" fmla="*/ 73 w 475"/>
              <a:gd name="T41" fmla="*/ 238 h 512"/>
              <a:gd name="T42" fmla="*/ 94 w 475"/>
              <a:gd name="T43" fmla="*/ 120 h 512"/>
              <a:gd name="T44" fmla="*/ 59 w 475"/>
              <a:gd name="T45" fmla="*/ 155 h 512"/>
              <a:gd name="T46" fmla="*/ 39 w 475"/>
              <a:gd name="T47" fmla="*/ 140 h 512"/>
              <a:gd name="T48" fmla="*/ 38 w 475"/>
              <a:gd name="T49" fmla="*/ 127 h 512"/>
              <a:gd name="T50" fmla="*/ 37 w 475"/>
              <a:gd name="T51" fmla="*/ 62 h 512"/>
              <a:gd name="T52" fmla="*/ 34 w 475"/>
              <a:gd name="T53" fmla="*/ 107 h 512"/>
              <a:gd name="T54" fmla="*/ 9 w 475"/>
              <a:gd name="T55" fmla="*/ 110 h 512"/>
              <a:gd name="T56" fmla="*/ 0 w 475"/>
              <a:gd name="T57" fmla="*/ 101 h 512"/>
              <a:gd name="T58" fmla="*/ 5 w 475"/>
              <a:gd name="T59" fmla="*/ 5 h 512"/>
              <a:gd name="T60" fmla="*/ 101 w 475"/>
              <a:gd name="T61" fmla="*/ 0 h 512"/>
              <a:gd name="T62" fmla="*/ 110 w 475"/>
              <a:gd name="T63" fmla="*/ 9 h 512"/>
              <a:gd name="T64" fmla="*/ 107 w 475"/>
              <a:gd name="T65" fmla="*/ 34 h 512"/>
              <a:gd name="T66" fmla="*/ 63 w 475"/>
              <a:gd name="T67" fmla="*/ 37 h 512"/>
              <a:gd name="T68" fmla="*/ 117 w 475"/>
              <a:gd name="T69" fmla="*/ 40 h 512"/>
              <a:gd name="T70" fmla="*/ 130 w 475"/>
              <a:gd name="T71" fmla="*/ 39 h 512"/>
              <a:gd name="T72" fmla="*/ 147 w 475"/>
              <a:gd name="T73" fmla="*/ 58 h 512"/>
              <a:gd name="T74" fmla="*/ 119 w 475"/>
              <a:gd name="T75" fmla="*/ 93 h 512"/>
              <a:gd name="T76" fmla="*/ 238 w 475"/>
              <a:gd name="T77" fmla="*/ 73 h 512"/>
              <a:gd name="T78" fmla="*/ 413 w 475"/>
              <a:gd name="T79" fmla="*/ 37 h 512"/>
              <a:gd name="T80" fmla="*/ 368 w 475"/>
              <a:gd name="T81" fmla="*/ 34 h 512"/>
              <a:gd name="T82" fmla="*/ 366 w 475"/>
              <a:gd name="T83" fmla="*/ 9 h 512"/>
              <a:gd name="T84" fmla="*/ 328 w 475"/>
              <a:gd name="T85" fmla="*/ 328 h 512"/>
              <a:gd name="T86" fmla="*/ 328 w 475"/>
              <a:gd name="T87" fmla="*/ 147 h 512"/>
              <a:gd name="T88" fmla="*/ 147 w 475"/>
              <a:gd name="T89" fmla="*/ 147 h 512"/>
              <a:gd name="T90" fmla="*/ 147 w 475"/>
              <a:gd name="T91" fmla="*/ 32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5" h="512">
                <a:moveTo>
                  <a:pt x="366" y="9"/>
                </a:moveTo>
                <a:cubicBezTo>
                  <a:pt x="366" y="6"/>
                  <a:pt x="367" y="4"/>
                  <a:pt x="368" y="3"/>
                </a:cubicBezTo>
                <a:cubicBezTo>
                  <a:pt x="370" y="1"/>
                  <a:pt x="372" y="0"/>
                  <a:pt x="375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62" y="0"/>
                  <a:pt x="466" y="2"/>
                  <a:pt x="470" y="5"/>
                </a:cubicBezTo>
                <a:cubicBezTo>
                  <a:pt x="474" y="9"/>
                  <a:pt x="475" y="13"/>
                  <a:pt x="475" y="18"/>
                </a:cubicBezTo>
                <a:cubicBezTo>
                  <a:pt x="475" y="101"/>
                  <a:pt x="475" y="101"/>
                  <a:pt x="475" y="101"/>
                </a:cubicBezTo>
                <a:cubicBezTo>
                  <a:pt x="475" y="103"/>
                  <a:pt x="475" y="105"/>
                  <a:pt x="473" y="107"/>
                </a:cubicBezTo>
                <a:cubicBezTo>
                  <a:pt x="471" y="109"/>
                  <a:pt x="469" y="110"/>
                  <a:pt x="466" y="110"/>
                </a:cubicBezTo>
                <a:cubicBezTo>
                  <a:pt x="448" y="110"/>
                  <a:pt x="448" y="110"/>
                  <a:pt x="448" y="110"/>
                </a:cubicBezTo>
                <a:cubicBezTo>
                  <a:pt x="445" y="110"/>
                  <a:pt x="443" y="109"/>
                  <a:pt x="441" y="107"/>
                </a:cubicBezTo>
                <a:cubicBezTo>
                  <a:pt x="440" y="105"/>
                  <a:pt x="439" y="103"/>
                  <a:pt x="439" y="101"/>
                </a:cubicBezTo>
                <a:cubicBezTo>
                  <a:pt x="439" y="62"/>
                  <a:pt x="439" y="62"/>
                  <a:pt x="439" y="62"/>
                </a:cubicBezTo>
                <a:cubicBezTo>
                  <a:pt x="366" y="135"/>
                  <a:pt x="366" y="135"/>
                  <a:pt x="366" y="135"/>
                </a:cubicBezTo>
                <a:cubicBezTo>
                  <a:pt x="390" y="165"/>
                  <a:pt x="402" y="199"/>
                  <a:pt x="402" y="238"/>
                </a:cubicBezTo>
                <a:cubicBezTo>
                  <a:pt x="402" y="280"/>
                  <a:pt x="388" y="316"/>
                  <a:pt x="360" y="348"/>
                </a:cubicBezTo>
                <a:cubicBezTo>
                  <a:pt x="332" y="379"/>
                  <a:pt x="297" y="397"/>
                  <a:pt x="256" y="401"/>
                </a:cubicBezTo>
                <a:cubicBezTo>
                  <a:pt x="256" y="439"/>
                  <a:pt x="256" y="439"/>
                  <a:pt x="256" y="439"/>
                </a:cubicBezTo>
                <a:cubicBezTo>
                  <a:pt x="283" y="439"/>
                  <a:pt x="283" y="439"/>
                  <a:pt x="283" y="439"/>
                </a:cubicBezTo>
                <a:cubicBezTo>
                  <a:pt x="286" y="439"/>
                  <a:pt x="288" y="440"/>
                  <a:pt x="290" y="441"/>
                </a:cubicBezTo>
                <a:cubicBezTo>
                  <a:pt x="292" y="443"/>
                  <a:pt x="293" y="445"/>
                  <a:pt x="293" y="448"/>
                </a:cubicBezTo>
                <a:cubicBezTo>
                  <a:pt x="293" y="466"/>
                  <a:pt x="293" y="466"/>
                  <a:pt x="293" y="466"/>
                </a:cubicBezTo>
                <a:cubicBezTo>
                  <a:pt x="293" y="469"/>
                  <a:pt x="292" y="471"/>
                  <a:pt x="290" y="473"/>
                </a:cubicBezTo>
                <a:cubicBezTo>
                  <a:pt x="288" y="475"/>
                  <a:pt x="286" y="475"/>
                  <a:pt x="283" y="475"/>
                </a:cubicBezTo>
                <a:cubicBezTo>
                  <a:pt x="256" y="475"/>
                  <a:pt x="256" y="475"/>
                  <a:pt x="256" y="475"/>
                </a:cubicBezTo>
                <a:cubicBezTo>
                  <a:pt x="256" y="503"/>
                  <a:pt x="256" y="503"/>
                  <a:pt x="256" y="503"/>
                </a:cubicBezTo>
                <a:cubicBezTo>
                  <a:pt x="256" y="506"/>
                  <a:pt x="255" y="508"/>
                  <a:pt x="253" y="509"/>
                </a:cubicBezTo>
                <a:cubicBezTo>
                  <a:pt x="252" y="511"/>
                  <a:pt x="250" y="512"/>
                  <a:pt x="247" y="512"/>
                </a:cubicBezTo>
                <a:cubicBezTo>
                  <a:pt x="229" y="512"/>
                  <a:pt x="229" y="512"/>
                  <a:pt x="229" y="512"/>
                </a:cubicBezTo>
                <a:cubicBezTo>
                  <a:pt x="226" y="512"/>
                  <a:pt x="224" y="511"/>
                  <a:pt x="222" y="509"/>
                </a:cubicBezTo>
                <a:cubicBezTo>
                  <a:pt x="220" y="508"/>
                  <a:pt x="219" y="506"/>
                  <a:pt x="219" y="503"/>
                </a:cubicBezTo>
                <a:cubicBezTo>
                  <a:pt x="219" y="475"/>
                  <a:pt x="219" y="475"/>
                  <a:pt x="219" y="475"/>
                </a:cubicBezTo>
                <a:cubicBezTo>
                  <a:pt x="192" y="475"/>
                  <a:pt x="192" y="475"/>
                  <a:pt x="192" y="475"/>
                </a:cubicBezTo>
                <a:cubicBezTo>
                  <a:pt x="189" y="475"/>
                  <a:pt x="187" y="475"/>
                  <a:pt x="185" y="473"/>
                </a:cubicBezTo>
                <a:cubicBezTo>
                  <a:pt x="184" y="471"/>
                  <a:pt x="183" y="469"/>
                  <a:pt x="183" y="466"/>
                </a:cubicBezTo>
                <a:cubicBezTo>
                  <a:pt x="183" y="448"/>
                  <a:pt x="183" y="448"/>
                  <a:pt x="183" y="448"/>
                </a:cubicBezTo>
                <a:cubicBezTo>
                  <a:pt x="183" y="445"/>
                  <a:pt x="184" y="443"/>
                  <a:pt x="185" y="441"/>
                </a:cubicBezTo>
                <a:cubicBezTo>
                  <a:pt x="187" y="440"/>
                  <a:pt x="189" y="439"/>
                  <a:pt x="192" y="439"/>
                </a:cubicBezTo>
                <a:cubicBezTo>
                  <a:pt x="219" y="439"/>
                  <a:pt x="219" y="439"/>
                  <a:pt x="219" y="439"/>
                </a:cubicBezTo>
                <a:cubicBezTo>
                  <a:pt x="219" y="401"/>
                  <a:pt x="219" y="401"/>
                  <a:pt x="219" y="401"/>
                </a:cubicBezTo>
                <a:cubicBezTo>
                  <a:pt x="178" y="397"/>
                  <a:pt x="143" y="379"/>
                  <a:pt x="115" y="348"/>
                </a:cubicBezTo>
                <a:cubicBezTo>
                  <a:pt x="87" y="316"/>
                  <a:pt x="73" y="280"/>
                  <a:pt x="73" y="238"/>
                </a:cubicBezTo>
                <a:cubicBezTo>
                  <a:pt x="73" y="199"/>
                  <a:pt x="85" y="165"/>
                  <a:pt x="109" y="135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65" y="152"/>
                  <a:pt x="65" y="152"/>
                  <a:pt x="65" y="152"/>
                </a:cubicBezTo>
                <a:cubicBezTo>
                  <a:pt x="64" y="154"/>
                  <a:pt x="62" y="155"/>
                  <a:pt x="59" y="155"/>
                </a:cubicBezTo>
                <a:cubicBezTo>
                  <a:pt x="57" y="155"/>
                  <a:pt x="54" y="154"/>
                  <a:pt x="53" y="153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7" y="138"/>
                  <a:pt x="36" y="136"/>
                  <a:pt x="36" y="134"/>
                </a:cubicBezTo>
                <a:cubicBezTo>
                  <a:pt x="36" y="131"/>
                  <a:pt x="37" y="129"/>
                  <a:pt x="38" y="127"/>
                </a:cubicBezTo>
                <a:cubicBezTo>
                  <a:pt x="68" y="94"/>
                  <a:pt x="68" y="94"/>
                  <a:pt x="68" y="94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103"/>
                  <a:pt x="36" y="105"/>
                  <a:pt x="34" y="107"/>
                </a:cubicBezTo>
                <a:cubicBezTo>
                  <a:pt x="32" y="109"/>
                  <a:pt x="30" y="110"/>
                  <a:pt x="27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6" y="110"/>
                  <a:pt x="4" y="109"/>
                  <a:pt x="3" y="107"/>
                </a:cubicBezTo>
                <a:cubicBezTo>
                  <a:pt x="1" y="105"/>
                  <a:pt x="0" y="103"/>
                  <a:pt x="0" y="10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2" y="9"/>
                  <a:pt x="5" y="5"/>
                </a:cubicBezTo>
                <a:cubicBezTo>
                  <a:pt x="9" y="2"/>
                  <a:pt x="13" y="0"/>
                  <a:pt x="18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3" y="0"/>
                  <a:pt x="105" y="1"/>
                  <a:pt x="107" y="3"/>
                </a:cubicBezTo>
                <a:cubicBezTo>
                  <a:pt x="109" y="4"/>
                  <a:pt x="110" y="6"/>
                  <a:pt x="110" y="9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0" y="30"/>
                  <a:pt x="109" y="32"/>
                  <a:pt x="107" y="34"/>
                </a:cubicBezTo>
                <a:cubicBezTo>
                  <a:pt x="105" y="36"/>
                  <a:pt x="103" y="37"/>
                  <a:pt x="101" y="37"/>
                </a:cubicBezTo>
                <a:cubicBezTo>
                  <a:pt x="63" y="37"/>
                  <a:pt x="63" y="37"/>
                  <a:pt x="63" y="37"/>
                </a:cubicBezTo>
                <a:cubicBezTo>
                  <a:pt x="93" y="67"/>
                  <a:pt x="93" y="67"/>
                  <a:pt x="93" y="67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38"/>
                  <a:pt x="121" y="37"/>
                  <a:pt x="124" y="37"/>
                </a:cubicBezTo>
                <a:cubicBezTo>
                  <a:pt x="126" y="37"/>
                  <a:pt x="128" y="38"/>
                  <a:pt x="130" y="39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6" y="54"/>
                  <a:pt x="147" y="56"/>
                  <a:pt x="147" y="58"/>
                </a:cubicBezTo>
                <a:cubicBezTo>
                  <a:pt x="147" y="61"/>
                  <a:pt x="146" y="63"/>
                  <a:pt x="145" y="65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65" y="85"/>
                  <a:pt x="199" y="73"/>
                  <a:pt x="238" y="73"/>
                </a:cubicBezTo>
                <a:cubicBezTo>
                  <a:pt x="276" y="73"/>
                  <a:pt x="310" y="85"/>
                  <a:pt x="340" y="109"/>
                </a:cubicBezTo>
                <a:cubicBezTo>
                  <a:pt x="413" y="37"/>
                  <a:pt x="413" y="37"/>
                  <a:pt x="413" y="37"/>
                </a:cubicBezTo>
                <a:cubicBezTo>
                  <a:pt x="375" y="37"/>
                  <a:pt x="375" y="37"/>
                  <a:pt x="375" y="37"/>
                </a:cubicBezTo>
                <a:cubicBezTo>
                  <a:pt x="372" y="37"/>
                  <a:pt x="370" y="36"/>
                  <a:pt x="368" y="34"/>
                </a:cubicBezTo>
                <a:cubicBezTo>
                  <a:pt x="367" y="32"/>
                  <a:pt x="366" y="30"/>
                  <a:pt x="366" y="27"/>
                </a:cubicBezTo>
                <a:cubicBezTo>
                  <a:pt x="366" y="9"/>
                  <a:pt x="366" y="9"/>
                  <a:pt x="366" y="9"/>
                </a:cubicBezTo>
                <a:close/>
                <a:moveTo>
                  <a:pt x="238" y="366"/>
                </a:moveTo>
                <a:cubicBezTo>
                  <a:pt x="273" y="366"/>
                  <a:pt x="303" y="353"/>
                  <a:pt x="328" y="328"/>
                </a:cubicBezTo>
                <a:cubicBezTo>
                  <a:pt x="353" y="303"/>
                  <a:pt x="366" y="273"/>
                  <a:pt x="366" y="238"/>
                </a:cubicBezTo>
                <a:cubicBezTo>
                  <a:pt x="366" y="202"/>
                  <a:pt x="353" y="172"/>
                  <a:pt x="328" y="147"/>
                </a:cubicBezTo>
                <a:cubicBezTo>
                  <a:pt x="303" y="122"/>
                  <a:pt x="273" y="110"/>
                  <a:pt x="238" y="110"/>
                </a:cubicBezTo>
                <a:cubicBezTo>
                  <a:pt x="202" y="110"/>
                  <a:pt x="172" y="122"/>
                  <a:pt x="147" y="147"/>
                </a:cubicBezTo>
                <a:cubicBezTo>
                  <a:pt x="122" y="172"/>
                  <a:pt x="110" y="202"/>
                  <a:pt x="110" y="238"/>
                </a:cubicBezTo>
                <a:cubicBezTo>
                  <a:pt x="110" y="273"/>
                  <a:pt x="122" y="303"/>
                  <a:pt x="147" y="328"/>
                </a:cubicBezTo>
                <a:cubicBezTo>
                  <a:pt x="172" y="353"/>
                  <a:pt x="202" y="366"/>
                  <a:pt x="238" y="3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3744088" y="1165927"/>
            <a:ext cx="693754" cy="693185"/>
          </a:xfrm>
          <a:custGeom>
            <a:avLst/>
            <a:gdLst>
              <a:gd name="T0" fmla="*/ 498 w 516"/>
              <a:gd name="T1" fmla="*/ 238 h 515"/>
              <a:gd name="T2" fmla="*/ 368 w 516"/>
              <a:gd name="T3" fmla="*/ 331 h 515"/>
              <a:gd name="T4" fmla="*/ 432 w 516"/>
              <a:gd name="T5" fmla="*/ 405 h 515"/>
              <a:gd name="T6" fmla="*/ 441 w 516"/>
              <a:gd name="T7" fmla="*/ 414 h 515"/>
              <a:gd name="T8" fmla="*/ 438 w 516"/>
              <a:gd name="T9" fmla="*/ 439 h 515"/>
              <a:gd name="T10" fmla="*/ 368 w 516"/>
              <a:gd name="T11" fmla="*/ 442 h 515"/>
              <a:gd name="T12" fmla="*/ 365 w 516"/>
              <a:gd name="T13" fmla="*/ 512 h 515"/>
              <a:gd name="T14" fmla="*/ 340 w 516"/>
              <a:gd name="T15" fmla="*/ 515 h 515"/>
              <a:gd name="T16" fmla="*/ 331 w 516"/>
              <a:gd name="T17" fmla="*/ 506 h 515"/>
              <a:gd name="T18" fmla="*/ 185 w 516"/>
              <a:gd name="T19" fmla="*/ 442 h 515"/>
              <a:gd name="T20" fmla="*/ 182 w 516"/>
              <a:gd name="T21" fmla="*/ 512 h 515"/>
              <a:gd name="T22" fmla="*/ 157 w 516"/>
              <a:gd name="T23" fmla="*/ 515 h 515"/>
              <a:gd name="T24" fmla="*/ 148 w 516"/>
              <a:gd name="T25" fmla="*/ 506 h 515"/>
              <a:gd name="T26" fmla="*/ 84 w 516"/>
              <a:gd name="T27" fmla="*/ 442 h 515"/>
              <a:gd name="T28" fmla="*/ 75 w 516"/>
              <a:gd name="T29" fmla="*/ 433 h 515"/>
              <a:gd name="T30" fmla="*/ 78 w 516"/>
              <a:gd name="T31" fmla="*/ 408 h 515"/>
              <a:gd name="T32" fmla="*/ 148 w 516"/>
              <a:gd name="T33" fmla="*/ 405 h 515"/>
              <a:gd name="T34" fmla="*/ 71 w 516"/>
              <a:gd name="T35" fmla="*/ 302 h 515"/>
              <a:gd name="T36" fmla="*/ 3 w 516"/>
              <a:gd name="T37" fmla="*/ 154 h 515"/>
              <a:gd name="T38" fmla="*/ 150 w 516"/>
              <a:gd name="T39" fmla="*/ 4 h 515"/>
              <a:gd name="T40" fmla="*/ 366 w 516"/>
              <a:gd name="T41" fmla="*/ 4 h 515"/>
              <a:gd name="T42" fmla="*/ 513 w 516"/>
              <a:gd name="T43" fmla="*/ 154 h 515"/>
              <a:gd name="T44" fmla="*/ 295 w 516"/>
              <a:gd name="T45" fmla="*/ 168 h 515"/>
              <a:gd name="T46" fmla="*/ 221 w 516"/>
              <a:gd name="T47" fmla="*/ 168 h 515"/>
              <a:gd name="T48" fmla="*/ 167 w 516"/>
              <a:gd name="T49" fmla="*/ 296 h 515"/>
              <a:gd name="T50" fmla="*/ 185 w 516"/>
              <a:gd name="T51" fmla="*/ 168 h 515"/>
              <a:gd name="T52" fmla="*/ 167 w 516"/>
              <a:gd name="T53" fmla="*/ 40 h 515"/>
              <a:gd name="T54" fmla="*/ 39 w 516"/>
              <a:gd name="T55" fmla="*/ 168 h 515"/>
              <a:gd name="T56" fmla="*/ 167 w 516"/>
              <a:gd name="T57" fmla="*/ 296 h 515"/>
              <a:gd name="T58" fmla="*/ 331 w 516"/>
              <a:gd name="T59" fmla="*/ 331 h 515"/>
              <a:gd name="T60" fmla="*/ 185 w 516"/>
              <a:gd name="T61" fmla="*/ 331 h 515"/>
              <a:gd name="T62" fmla="*/ 331 w 516"/>
              <a:gd name="T63" fmla="*/ 405 h 515"/>
              <a:gd name="T64" fmla="*/ 440 w 516"/>
              <a:gd name="T65" fmla="*/ 258 h 515"/>
              <a:gd name="T66" fmla="*/ 440 w 516"/>
              <a:gd name="T67" fmla="*/ 77 h 515"/>
              <a:gd name="T68" fmla="*/ 287 w 516"/>
              <a:gd name="T69" fmla="*/ 56 h 515"/>
              <a:gd name="T70" fmla="*/ 287 w 516"/>
              <a:gd name="T71" fmla="*/ 279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6" h="515">
                <a:moveTo>
                  <a:pt x="513" y="154"/>
                </a:moveTo>
                <a:cubicBezTo>
                  <a:pt x="516" y="184"/>
                  <a:pt x="511" y="211"/>
                  <a:pt x="498" y="238"/>
                </a:cubicBezTo>
                <a:cubicBezTo>
                  <a:pt x="486" y="264"/>
                  <a:pt x="468" y="285"/>
                  <a:pt x="445" y="302"/>
                </a:cubicBezTo>
                <a:cubicBezTo>
                  <a:pt x="422" y="318"/>
                  <a:pt x="396" y="328"/>
                  <a:pt x="368" y="331"/>
                </a:cubicBezTo>
                <a:cubicBezTo>
                  <a:pt x="368" y="405"/>
                  <a:pt x="368" y="405"/>
                  <a:pt x="368" y="405"/>
                </a:cubicBezTo>
                <a:cubicBezTo>
                  <a:pt x="432" y="405"/>
                  <a:pt x="432" y="405"/>
                  <a:pt x="432" y="405"/>
                </a:cubicBezTo>
                <a:cubicBezTo>
                  <a:pt x="434" y="405"/>
                  <a:pt x="437" y="406"/>
                  <a:pt x="438" y="408"/>
                </a:cubicBezTo>
                <a:cubicBezTo>
                  <a:pt x="440" y="410"/>
                  <a:pt x="441" y="412"/>
                  <a:pt x="441" y="414"/>
                </a:cubicBezTo>
                <a:cubicBezTo>
                  <a:pt x="441" y="433"/>
                  <a:pt x="441" y="433"/>
                  <a:pt x="441" y="433"/>
                </a:cubicBezTo>
                <a:cubicBezTo>
                  <a:pt x="441" y="435"/>
                  <a:pt x="440" y="438"/>
                  <a:pt x="438" y="439"/>
                </a:cubicBezTo>
                <a:cubicBezTo>
                  <a:pt x="437" y="441"/>
                  <a:pt x="434" y="442"/>
                  <a:pt x="432" y="442"/>
                </a:cubicBezTo>
                <a:cubicBezTo>
                  <a:pt x="368" y="442"/>
                  <a:pt x="368" y="442"/>
                  <a:pt x="368" y="442"/>
                </a:cubicBezTo>
                <a:cubicBezTo>
                  <a:pt x="368" y="506"/>
                  <a:pt x="368" y="506"/>
                  <a:pt x="368" y="506"/>
                </a:cubicBezTo>
                <a:cubicBezTo>
                  <a:pt x="368" y="509"/>
                  <a:pt x="367" y="511"/>
                  <a:pt x="365" y="512"/>
                </a:cubicBezTo>
                <a:cubicBezTo>
                  <a:pt x="363" y="514"/>
                  <a:pt x="361" y="515"/>
                  <a:pt x="359" y="515"/>
                </a:cubicBezTo>
                <a:cubicBezTo>
                  <a:pt x="340" y="515"/>
                  <a:pt x="340" y="515"/>
                  <a:pt x="340" y="515"/>
                </a:cubicBezTo>
                <a:cubicBezTo>
                  <a:pt x="338" y="515"/>
                  <a:pt x="335" y="514"/>
                  <a:pt x="334" y="512"/>
                </a:cubicBezTo>
                <a:cubicBezTo>
                  <a:pt x="332" y="511"/>
                  <a:pt x="331" y="509"/>
                  <a:pt x="331" y="506"/>
                </a:cubicBezTo>
                <a:cubicBezTo>
                  <a:pt x="331" y="442"/>
                  <a:pt x="331" y="442"/>
                  <a:pt x="331" y="442"/>
                </a:cubicBezTo>
                <a:cubicBezTo>
                  <a:pt x="185" y="442"/>
                  <a:pt x="185" y="442"/>
                  <a:pt x="185" y="442"/>
                </a:cubicBezTo>
                <a:cubicBezTo>
                  <a:pt x="185" y="506"/>
                  <a:pt x="185" y="506"/>
                  <a:pt x="185" y="506"/>
                </a:cubicBezTo>
                <a:cubicBezTo>
                  <a:pt x="185" y="509"/>
                  <a:pt x="184" y="511"/>
                  <a:pt x="182" y="512"/>
                </a:cubicBezTo>
                <a:cubicBezTo>
                  <a:pt x="181" y="514"/>
                  <a:pt x="178" y="515"/>
                  <a:pt x="176" y="515"/>
                </a:cubicBezTo>
                <a:cubicBezTo>
                  <a:pt x="157" y="515"/>
                  <a:pt x="157" y="515"/>
                  <a:pt x="157" y="515"/>
                </a:cubicBezTo>
                <a:cubicBezTo>
                  <a:pt x="155" y="515"/>
                  <a:pt x="153" y="514"/>
                  <a:pt x="151" y="512"/>
                </a:cubicBezTo>
                <a:cubicBezTo>
                  <a:pt x="149" y="511"/>
                  <a:pt x="148" y="509"/>
                  <a:pt x="148" y="506"/>
                </a:cubicBezTo>
                <a:cubicBezTo>
                  <a:pt x="148" y="442"/>
                  <a:pt x="148" y="442"/>
                  <a:pt x="148" y="442"/>
                </a:cubicBezTo>
                <a:cubicBezTo>
                  <a:pt x="84" y="442"/>
                  <a:pt x="84" y="442"/>
                  <a:pt x="84" y="442"/>
                </a:cubicBezTo>
                <a:cubicBezTo>
                  <a:pt x="82" y="442"/>
                  <a:pt x="79" y="441"/>
                  <a:pt x="78" y="439"/>
                </a:cubicBezTo>
                <a:cubicBezTo>
                  <a:pt x="76" y="438"/>
                  <a:pt x="75" y="435"/>
                  <a:pt x="75" y="43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2"/>
                  <a:pt x="76" y="410"/>
                  <a:pt x="78" y="408"/>
                </a:cubicBezTo>
                <a:cubicBezTo>
                  <a:pt x="79" y="406"/>
                  <a:pt x="82" y="405"/>
                  <a:pt x="84" y="405"/>
                </a:cubicBezTo>
                <a:cubicBezTo>
                  <a:pt x="148" y="405"/>
                  <a:pt x="148" y="405"/>
                  <a:pt x="148" y="405"/>
                </a:cubicBezTo>
                <a:cubicBezTo>
                  <a:pt x="148" y="331"/>
                  <a:pt x="148" y="331"/>
                  <a:pt x="148" y="331"/>
                </a:cubicBezTo>
                <a:cubicBezTo>
                  <a:pt x="120" y="328"/>
                  <a:pt x="94" y="318"/>
                  <a:pt x="71" y="302"/>
                </a:cubicBezTo>
                <a:cubicBezTo>
                  <a:pt x="48" y="285"/>
                  <a:pt x="30" y="264"/>
                  <a:pt x="18" y="238"/>
                </a:cubicBezTo>
                <a:cubicBezTo>
                  <a:pt x="5" y="211"/>
                  <a:pt x="0" y="184"/>
                  <a:pt x="3" y="154"/>
                </a:cubicBezTo>
                <a:cubicBezTo>
                  <a:pt x="6" y="115"/>
                  <a:pt x="21" y="81"/>
                  <a:pt x="50" y="52"/>
                </a:cubicBezTo>
                <a:cubicBezTo>
                  <a:pt x="78" y="24"/>
                  <a:pt x="111" y="7"/>
                  <a:pt x="150" y="4"/>
                </a:cubicBezTo>
                <a:cubicBezTo>
                  <a:pt x="190" y="0"/>
                  <a:pt x="225" y="9"/>
                  <a:pt x="258" y="31"/>
                </a:cubicBezTo>
                <a:cubicBezTo>
                  <a:pt x="291" y="9"/>
                  <a:pt x="326" y="0"/>
                  <a:pt x="366" y="4"/>
                </a:cubicBezTo>
                <a:cubicBezTo>
                  <a:pt x="405" y="7"/>
                  <a:pt x="438" y="24"/>
                  <a:pt x="466" y="52"/>
                </a:cubicBezTo>
                <a:cubicBezTo>
                  <a:pt x="495" y="81"/>
                  <a:pt x="510" y="115"/>
                  <a:pt x="513" y="154"/>
                </a:cubicBezTo>
                <a:close/>
                <a:moveTo>
                  <a:pt x="258" y="257"/>
                </a:moveTo>
                <a:cubicBezTo>
                  <a:pt x="282" y="232"/>
                  <a:pt x="295" y="202"/>
                  <a:pt x="295" y="168"/>
                </a:cubicBezTo>
                <a:cubicBezTo>
                  <a:pt x="295" y="133"/>
                  <a:pt x="282" y="103"/>
                  <a:pt x="258" y="78"/>
                </a:cubicBezTo>
                <a:cubicBezTo>
                  <a:pt x="234" y="103"/>
                  <a:pt x="221" y="133"/>
                  <a:pt x="221" y="168"/>
                </a:cubicBezTo>
                <a:cubicBezTo>
                  <a:pt x="221" y="202"/>
                  <a:pt x="234" y="232"/>
                  <a:pt x="258" y="257"/>
                </a:cubicBezTo>
                <a:close/>
                <a:moveTo>
                  <a:pt x="167" y="296"/>
                </a:moveTo>
                <a:cubicBezTo>
                  <a:pt x="188" y="296"/>
                  <a:pt x="209" y="290"/>
                  <a:pt x="229" y="279"/>
                </a:cubicBezTo>
                <a:cubicBezTo>
                  <a:pt x="200" y="248"/>
                  <a:pt x="185" y="211"/>
                  <a:pt x="185" y="168"/>
                </a:cubicBezTo>
                <a:cubicBezTo>
                  <a:pt x="185" y="125"/>
                  <a:pt x="200" y="88"/>
                  <a:pt x="229" y="56"/>
                </a:cubicBezTo>
                <a:cubicBezTo>
                  <a:pt x="209" y="45"/>
                  <a:pt x="188" y="40"/>
                  <a:pt x="167" y="40"/>
                </a:cubicBezTo>
                <a:cubicBezTo>
                  <a:pt x="131" y="40"/>
                  <a:pt x="101" y="52"/>
                  <a:pt x="76" y="77"/>
                </a:cubicBezTo>
                <a:cubicBezTo>
                  <a:pt x="51" y="102"/>
                  <a:pt x="39" y="132"/>
                  <a:pt x="39" y="168"/>
                </a:cubicBezTo>
                <a:cubicBezTo>
                  <a:pt x="39" y="203"/>
                  <a:pt x="51" y="233"/>
                  <a:pt x="76" y="258"/>
                </a:cubicBezTo>
                <a:cubicBezTo>
                  <a:pt x="101" y="283"/>
                  <a:pt x="131" y="296"/>
                  <a:pt x="167" y="296"/>
                </a:cubicBezTo>
                <a:close/>
                <a:moveTo>
                  <a:pt x="331" y="405"/>
                </a:moveTo>
                <a:cubicBezTo>
                  <a:pt x="331" y="331"/>
                  <a:pt x="331" y="331"/>
                  <a:pt x="331" y="331"/>
                </a:cubicBezTo>
                <a:cubicBezTo>
                  <a:pt x="305" y="328"/>
                  <a:pt x="281" y="319"/>
                  <a:pt x="258" y="304"/>
                </a:cubicBezTo>
                <a:cubicBezTo>
                  <a:pt x="235" y="319"/>
                  <a:pt x="211" y="328"/>
                  <a:pt x="185" y="331"/>
                </a:cubicBezTo>
                <a:cubicBezTo>
                  <a:pt x="185" y="405"/>
                  <a:pt x="185" y="405"/>
                  <a:pt x="185" y="405"/>
                </a:cubicBezTo>
                <a:cubicBezTo>
                  <a:pt x="331" y="405"/>
                  <a:pt x="331" y="405"/>
                  <a:pt x="331" y="405"/>
                </a:cubicBezTo>
                <a:close/>
                <a:moveTo>
                  <a:pt x="349" y="296"/>
                </a:moveTo>
                <a:cubicBezTo>
                  <a:pt x="385" y="296"/>
                  <a:pt x="415" y="283"/>
                  <a:pt x="440" y="258"/>
                </a:cubicBezTo>
                <a:cubicBezTo>
                  <a:pt x="465" y="233"/>
                  <a:pt x="477" y="203"/>
                  <a:pt x="477" y="168"/>
                </a:cubicBezTo>
                <a:cubicBezTo>
                  <a:pt x="477" y="132"/>
                  <a:pt x="465" y="102"/>
                  <a:pt x="440" y="77"/>
                </a:cubicBezTo>
                <a:cubicBezTo>
                  <a:pt x="415" y="52"/>
                  <a:pt x="385" y="40"/>
                  <a:pt x="349" y="40"/>
                </a:cubicBezTo>
                <a:cubicBezTo>
                  <a:pt x="328" y="40"/>
                  <a:pt x="307" y="45"/>
                  <a:pt x="287" y="56"/>
                </a:cubicBezTo>
                <a:cubicBezTo>
                  <a:pt x="316" y="88"/>
                  <a:pt x="331" y="125"/>
                  <a:pt x="331" y="168"/>
                </a:cubicBezTo>
                <a:cubicBezTo>
                  <a:pt x="331" y="211"/>
                  <a:pt x="316" y="248"/>
                  <a:pt x="287" y="279"/>
                </a:cubicBezTo>
                <a:cubicBezTo>
                  <a:pt x="307" y="290"/>
                  <a:pt x="328" y="296"/>
                  <a:pt x="349" y="2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4606300" y="1169910"/>
            <a:ext cx="739853" cy="694323"/>
          </a:xfrm>
          <a:custGeom>
            <a:avLst/>
            <a:gdLst>
              <a:gd name="T0" fmla="*/ 442 w 550"/>
              <a:gd name="T1" fmla="*/ 112 h 516"/>
              <a:gd name="T2" fmla="*/ 531 w 550"/>
              <a:gd name="T3" fmla="*/ 110 h 516"/>
              <a:gd name="T4" fmla="*/ 550 w 550"/>
              <a:gd name="T5" fmla="*/ 128 h 516"/>
              <a:gd name="T6" fmla="*/ 547 w 550"/>
              <a:gd name="T7" fmla="*/ 217 h 516"/>
              <a:gd name="T8" fmla="*/ 522 w 550"/>
              <a:gd name="T9" fmla="*/ 219 h 516"/>
              <a:gd name="T10" fmla="*/ 513 w 550"/>
              <a:gd name="T11" fmla="*/ 210 h 516"/>
              <a:gd name="T12" fmla="*/ 440 w 550"/>
              <a:gd name="T13" fmla="*/ 245 h 516"/>
              <a:gd name="T14" fmla="*/ 474 w 550"/>
              <a:gd name="T15" fmla="*/ 377 h 516"/>
              <a:gd name="T16" fmla="*/ 336 w 550"/>
              <a:gd name="T17" fmla="*/ 510 h 516"/>
              <a:gd name="T18" fmla="*/ 157 w 550"/>
              <a:gd name="T19" fmla="*/ 402 h 516"/>
              <a:gd name="T20" fmla="*/ 43 w 550"/>
              <a:gd name="T21" fmla="*/ 347 h 516"/>
              <a:gd name="T22" fmla="*/ 1 w 550"/>
              <a:gd name="T23" fmla="*/ 227 h 516"/>
              <a:gd name="T24" fmla="*/ 76 w 550"/>
              <a:gd name="T25" fmla="*/ 100 h 516"/>
              <a:gd name="T26" fmla="*/ 211 w 550"/>
              <a:gd name="T27" fmla="*/ 80 h 516"/>
              <a:gd name="T28" fmla="*/ 341 w 550"/>
              <a:gd name="T29" fmla="*/ 37 h 516"/>
              <a:gd name="T30" fmla="*/ 296 w 550"/>
              <a:gd name="T31" fmla="*/ 34 h 516"/>
              <a:gd name="T32" fmla="*/ 294 w 550"/>
              <a:gd name="T33" fmla="*/ 9 h 516"/>
              <a:gd name="T34" fmla="*/ 303 w 550"/>
              <a:gd name="T35" fmla="*/ 0 h 516"/>
              <a:gd name="T36" fmla="*/ 398 w 550"/>
              <a:gd name="T37" fmla="*/ 5 h 516"/>
              <a:gd name="T38" fmla="*/ 403 w 550"/>
              <a:gd name="T39" fmla="*/ 101 h 516"/>
              <a:gd name="T40" fmla="*/ 394 w 550"/>
              <a:gd name="T41" fmla="*/ 110 h 516"/>
              <a:gd name="T42" fmla="*/ 369 w 550"/>
              <a:gd name="T43" fmla="*/ 107 h 516"/>
              <a:gd name="T44" fmla="*/ 367 w 550"/>
              <a:gd name="T45" fmla="*/ 62 h 516"/>
              <a:gd name="T46" fmla="*/ 321 w 550"/>
              <a:gd name="T47" fmla="*/ 183 h 516"/>
              <a:gd name="T48" fmla="*/ 487 w 550"/>
              <a:gd name="T49" fmla="*/ 146 h 516"/>
              <a:gd name="T50" fmla="*/ 442 w 550"/>
              <a:gd name="T51" fmla="*/ 144 h 516"/>
              <a:gd name="T52" fmla="*/ 440 w 550"/>
              <a:gd name="T53" fmla="*/ 119 h 516"/>
              <a:gd name="T54" fmla="*/ 292 w 550"/>
              <a:gd name="T55" fmla="*/ 221 h 516"/>
              <a:gd name="T56" fmla="*/ 184 w 550"/>
              <a:gd name="T57" fmla="*/ 347 h 516"/>
              <a:gd name="T58" fmla="*/ 262 w 550"/>
              <a:gd name="T59" fmla="*/ 321 h 516"/>
              <a:gd name="T60" fmla="*/ 38 w 550"/>
              <a:gd name="T61" fmla="*/ 238 h 516"/>
              <a:gd name="T62" fmla="*/ 148 w 550"/>
              <a:gd name="T63" fmla="*/ 364 h 516"/>
              <a:gd name="T64" fmla="*/ 186 w 550"/>
              <a:gd name="T65" fmla="*/ 242 h 516"/>
              <a:gd name="T66" fmla="*/ 236 w 550"/>
              <a:gd name="T67" fmla="*/ 131 h 516"/>
              <a:gd name="T68" fmla="*/ 75 w 550"/>
              <a:gd name="T69" fmla="*/ 147 h 516"/>
              <a:gd name="T70" fmla="*/ 312 w 550"/>
              <a:gd name="T71" fmla="*/ 475 h 516"/>
              <a:gd name="T72" fmla="*/ 440 w 550"/>
              <a:gd name="T73" fmla="*/ 347 h 516"/>
              <a:gd name="T74" fmla="*/ 329 w 550"/>
              <a:gd name="T75" fmla="*/ 221 h 516"/>
              <a:gd name="T76" fmla="*/ 292 w 550"/>
              <a:gd name="T77" fmla="*/ 343 h 516"/>
              <a:gd name="T78" fmla="*/ 242 w 550"/>
              <a:gd name="T79" fmla="*/ 45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0" h="516">
                <a:moveTo>
                  <a:pt x="440" y="119"/>
                </a:moveTo>
                <a:cubicBezTo>
                  <a:pt x="440" y="116"/>
                  <a:pt x="441" y="114"/>
                  <a:pt x="442" y="112"/>
                </a:cubicBezTo>
                <a:cubicBezTo>
                  <a:pt x="444" y="111"/>
                  <a:pt x="446" y="110"/>
                  <a:pt x="449" y="110"/>
                </a:cubicBezTo>
                <a:cubicBezTo>
                  <a:pt x="531" y="110"/>
                  <a:pt x="531" y="110"/>
                  <a:pt x="531" y="110"/>
                </a:cubicBezTo>
                <a:cubicBezTo>
                  <a:pt x="536" y="110"/>
                  <a:pt x="541" y="112"/>
                  <a:pt x="544" y="115"/>
                </a:cubicBezTo>
                <a:cubicBezTo>
                  <a:pt x="548" y="119"/>
                  <a:pt x="550" y="123"/>
                  <a:pt x="550" y="128"/>
                </a:cubicBezTo>
                <a:cubicBezTo>
                  <a:pt x="550" y="210"/>
                  <a:pt x="550" y="210"/>
                  <a:pt x="550" y="210"/>
                </a:cubicBezTo>
                <a:cubicBezTo>
                  <a:pt x="550" y="213"/>
                  <a:pt x="549" y="215"/>
                  <a:pt x="547" y="217"/>
                </a:cubicBezTo>
                <a:cubicBezTo>
                  <a:pt x="545" y="219"/>
                  <a:pt x="543" y="219"/>
                  <a:pt x="540" y="219"/>
                </a:cubicBezTo>
                <a:cubicBezTo>
                  <a:pt x="522" y="219"/>
                  <a:pt x="522" y="219"/>
                  <a:pt x="522" y="219"/>
                </a:cubicBezTo>
                <a:cubicBezTo>
                  <a:pt x="519" y="219"/>
                  <a:pt x="517" y="219"/>
                  <a:pt x="516" y="217"/>
                </a:cubicBezTo>
                <a:cubicBezTo>
                  <a:pt x="514" y="215"/>
                  <a:pt x="513" y="213"/>
                  <a:pt x="513" y="210"/>
                </a:cubicBezTo>
                <a:cubicBezTo>
                  <a:pt x="513" y="172"/>
                  <a:pt x="513" y="172"/>
                  <a:pt x="513" y="172"/>
                </a:cubicBezTo>
                <a:cubicBezTo>
                  <a:pt x="440" y="245"/>
                  <a:pt x="440" y="245"/>
                  <a:pt x="440" y="245"/>
                </a:cubicBezTo>
                <a:cubicBezTo>
                  <a:pt x="455" y="263"/>
                  <a:pt x="465" y="283"/>
                  <a:pt x="471" y="306"/>
                </a:cubicBezTo>
                <a:cubicBezTo>
                  <a:pt x="477" y="329"/>
                  <a:pt x="478" y="352"/>
                  <a:pt x="474" y="377"/>
                </a:cubicBezTo>
                <a:cubicBezTo>
                  <a:pt x="468" y="411"/>
                  <a:pt x="452" y="441"/>
                  <a:pt x="426" y="466"/>
                </a:cubicBezTo>
                <a:cubicBezTo>
                  <a:pt x="401" y="490"/>
                  <a:pt x="370" y="505"/>
                  <a:pt x="336" y="510"/>
                </a:cubicBezTo>
                <a:cubicBezTo>
                  <a:pt x="296" y="516"/>
                  <a:pt x="259" y="508"/>
                  <a:pt x="226" y="487"/>
                </a:cubicBezTo>
                <a:cubicBezTo>
                  <a:pt x="192" y="467"/>
                  <a:pt x="169" y="438"/>
                  <a:pt x="157" y="402"/>
                </a:cubicBezTo>
                <a:cubicBezTo>
                  <a:pt x="134" y="401"/>
                  <a:pt x="113" y="395"/>
                  <a:pt x="94" y="385"/>
                </a:cubicBezTo>
                <a:cubicBezTo>
                  <a:pt x="74" y="375"/>
                  <a:pt x="57" y="363"/>
                  <a:pt x="43" y="347"/>
                </a:cubicBezTo>
                <a:cubicBezTo>
                  <a:pt x="29" y="332"/>
                  <a:pt x="18" y="313"/>
                  <a:pt x="10" y="292"/>
                </a:cubicBezTo>
                <a:cubicBezTo>
                  <a:pt x="3" y="271"/>
                  <a:pt x="0" y="249"/>
                  <a:pt x="1" y="227"/>
                </a:cubicBezTo>
                <a:cubicBezTo>
                  <a:pt x="3" y="201"/>
                  <a:pt x="10" y="177"/>
                  <a:pt x="24" y="155"/>
                </a:cubicBezTo>
                <a:cubicBezTo>
                  <a:pt x="37" y="132"/>
                  <a:pt x="54" y="114"/>
                  <a:pt x="76" y="100"/>
                </a:cubicBezTo>
                <a:cubicBezTo>
                  <a:pt x="97" y="86"/>
                  <a:pt x="121" y="77"/>
                  <a:pt x="146" y="74"/>
                </a:cubicBezTo>
                <a:cubicBezTo>
                  <a:pt x="169" y="72"/>
                  <a:pt x="191" y="73"/>
                  <a:pt x="211" y="80"/>
                </a:cubicBezTo>
                <a:cubicBezTo>
                  <a:pt x="232" y="86"/>
                  <a:pt x="251" y="96"/>
                  <a:pt x="268" y="109"/>
                </a:cubicBezTo>
                <a:cubicBezTo>
                  <a:pt x="341" y="37"/>
                  <a:pt x="341" y="37"/>
                  <a:pt x="341" y="37"/>
                </a:cubicBezTo>
                <a:cubicBezTo>
                  <a:pt x="303" y="37"/>
                  <a:pt x="303" y="37"/>
                  <a:pt x="303" y="37"/>
                </a:cubicBezTo>
                <a:cubicBezTo>
                  <a:pt x="300" y="37"/>
                  <a:pt x="298" y="36"/>
                  <a:pt x="296" y="34"/>
                </a:cubicBezTo>
                <a:cubicBezTo>
                  <a:pt x="294" y="32"/>
                  <a:pt x="294" y="30"/>
                  <a:pt x="294" y="27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6"/>
                  <a:pt x="294" y="4"/>
                  <a:pt x="296" y="3"/>
                </a:cubicBezTo>
                <a:cubicBezTo>
                  <a:pt x="298" y="1"/>
                  <a:pt x="300" y="0"/>
                  <a:pt x="303" y="0"/>
                </a:cubicBezTo>
                <a:cubicBezTo>
                  <a:pt x="385" y="0"/>
                  <a:pt x="385" y="0"/>
                  <a:pt x="385" y="0"/>
                </a:cubicBezTo>
                <a:cubicBezTo>
                  <a:pt x="390" y="0"/>
                  <a:pt x="394" y="2"/>
                  <a:pt x="398" y="5"/>
                </a:cubicBezTo>
                <a:cubicBezTo>
                  <a:pt x="401" y="9"/>
                  <a:pt x="403" y="13"/>
                  <a:pt x="403" y="18"/>
                </a:cubicBezTo>
                <a:cubicBezTo>
                  <a:pt x="403" y="101"/>
                  <a:pt x="403" y="101"/>
                  <a:pt x="403" y="101"/>
                </a:cubicBezTo>
                <a:cubicBezTo>
                  <a:pt x="403" y="103"/>
                  <a:pt x="402" y="105"/>
                  <a:pt x="401" y="107"/>
                </a:cubicBezTo>
                <a:cubicBezTo>
                  <a:pt x="399" y="109"/>
                  <a:pt x="397" y="110"/>
                  <a:pt x="394" y="110"/>
                </a:cubicBezTo>
                <a:cubicBezTo>
                  <a:pt x="376" y="110"/>
                  <a:pt x="376" y="110"/>
                  <a:pt x="376" y="110"/>
                </a:cubicBezTo>
                <a:cubicBezTo>
                  <a:pt x="373" y="110"/>
                  <a:pt x="371" y="109"/>
                  <a:pt x="369" y="107"/>
                </a:cubicBezTo>
                <a:cubicBezTo>
                  <a:pt x="368" y="105"/>
                  <a:pt x="367" y="103"/>
                  <a:pt x="367" y="101"/>
                </a:cubicBezTo>
                <a:cubicBezTo>
                  <a:pt x="367" y="62"/>
                  <a:pt x="367" y="62"/>
                  <a:pt x="367" y="62"/>
                </a:cubicBezTo>
                <a:cubicBezTo>
                  <a:pt x="294" y="135"/>
                  <a:pt x="294" y="135"/>
                  <a:pt x="294" y="135"/>
                </a:cubicBezTo>
                <a:cubicBezTo>
                  <a:pt x="305" y="149"/>
                  <a:pt x="314" y="165"/>
                  <a:pt x="321" y="183"/>
                </a:cubicBezTo>
                <a:cubicBezTo>
                  <a:pt x="355" y="185"/>
                  <a:pt x="387" y="197"/>
                  <a:pt x="414" y="219"/>
                </a:cubicBezTo>
                <a:cubicBezTo>
                  <a:pt x="487" y="146"/>
                  <a:pt x="487" y="146"/>
                  <a:pt x="487" y="146"/>
                </a:cubicBezTo>
                <a:cubicBezTo>
                  <a:pt x="449" y="146"/>
                  <a:pt x="449" y="146"/>
                  <a:pt x="449" y="146"/>
                </a:cubicBezTo>
                <a:cubicBezTo>
                  <a:pt x="446" y="146"/>
                  <a:pt x="444" y="145"/>
                  <a:pt x="442" y="144"/>
                </a:cubicBezTo>
                <a:cubicBezTo>
                  <a:pt x="441" y="142"/>
                  <a:pt x="440" y="140"/>
                  <a:pt x="440" y="137"/>
                </a:cubicBezTo>
                <a:cubicBezTo>
                  <a:pt x="440" y="119"/>
                  <a:pt x="440" y="119"/>
                  <a:pt x="440" y="119"/>
                </a:cubicBezTo>
                <a:close/>
                <a:moveTo>
                  <a:pt x="294" y="238"/>
                </a:moveTo>
                <a:cubicBezTo>
                  <a:pt x="294" y="234"/>
                  <a:pt x="293" y="228"/>
                  <a:pt x="292" y="221"/>
                </a:cubicBezTo>
                <a:cubicBezTo>
                  <a:pt x="262" y="226"/>
                  <a:pt x="236" y="240"/>
                  <a:pt x="215" y="264"/>
                </a:cubicBezTo>
                <a:cubicBezTo>
                  <a:pt x="194" y="288"/>
                  <a:pt x="184" y="316"/>
                  <a:pt x="184" y="347"/>
                </a:cubicBezTo>
                <a:cubicBezTo>
                  <a:pt x="184" y="351"/>
                  <a:pt x="184" y="357"/>
                  <a:pt x="185" y="364"/>
                </a:cubicBezTo>
                <a:cubicBezTo>
                  <a:pt x="216" y="359"/>
                  <a:pt x="242" y="345"/>
                  <a:pt x="262" y="321"/>
                </a:cubicBezTo>
                <a:cubicBezTo>
                  <a:pt x="283" y="297"/>
                  <a:pt x="294" y="270"/>
                  <a:pt x="294" y="238"/>
                </a:cubicBezTo>
                <a:close/>
                <a:moveTo>
                  <a:pt x="38" y="238"/>
                </a:moveTo>
                <a:cubicBezTo>
                  <a:pt x="38" y="270"/>
                  <a:pt x="48" y="298"/>
                  <a:pt x="69" y="322"/>
                </a:cubicBezTo>
                <a:cubicBezTo>
                  <a:pt x="90" y="346"/>
                  <a:pt x="117" y="360"/>
                  <a:pt x="148" y="364"/>
                </a:cubicBezTo>
                <a:cubicBezTo>
                  <a:pt x="148" y="359"/>
                  <a:pt x="147" y="353"/>
                  <a:pt x="147" y="347"/>
                </a:cubicBezTo>
                <a:cubicBezTo>
                  <a:pt x="147" y="307"/>
                  <a:pt x="160" y="272"/>
                  <a:pt x="186" y="242"/>
                </a:cubicBezTo>
                <a:cubicBezTo>
                  <a:pt x="212" y="211"/>
                  <a:pt x="244" y="193"/>
                  <a:pt x="282" y="186"/>
                </a:cubicBezTo>
                <a:cubicBezTo>
                  <a:pt x="272" y="163"/>
                  <a:pt x="257" y="144"/>
                  <a:pt x="236" y="131"/>
                </a:cubicBezTo>
                <a:cubicBezTo>
                  <a:pt x="215" y="117"/>
                  <a:pt x="191" y="110"/>
                  <a:pt x="166" y="110"/>
                </a:cubicBezTo>
                <a:cubicBezTo>
                  <a:pt x="130" y="110"/>
                  <a:pt x="100" y="122"/>
                  <a:pt x="75" y="147"/>
                </a:cubicBezTo>
                <a:cubicBezTo>
                  <a:pt x="50" y="172"/>
                  <a:pt x="38" y="202"/>
                  <a:pt x="38" y="238"/>
                </a:cubicBezTo>
                <a:close/>
                <a:moveTo>
                  <a:pt x="312" y="475"/>
                </a:moveTo>
                <a:cubicBezTo>
                  <a:pt x="347" y="475"/>
                  <a:pt x="377" y="463"/>
                  <a:pt x="402" y="438"/>
                </a:cubicBezTo>
                <a:cubicBezTo>
                  <a:pt x="427" y="413"/>
                  <a:pt x="440" y="383"/>
                  <a:pt x="440" y="347"/>
                </a:cubicBezTo>
                <a:cubicBezTo>
                  <a:pt x="440" y="315"/>
                  <a:pt x="429" y="287"/>
                  <a:pt x="408" y="263"/>
                </a:cubicBezTo>
                <a:cubicBezTo>
                  <a:pt x="387" y="239"/>
                  <a:pt x="361" y="225"/>
                  <a:pt x="329" y="221"/>
                </a:cubicBezTo>
                <a:cubicBezTo>
                  <a:pt x="330" y="226"/>
                  <a:pt x="330" y="232"/>
                  <a:pt x="330" y="238"/>
                </a:cubicBezTo>
                <a:cubicBezTo>
                  <a:pt x="330" y="278"/>
                  <a:pt x="317" y="313"/>
                  <a:pt x="292" y="343"/>
                </a:cubicBezTo>
                <a:cubicBezTo>
                  <a:pt x="266" y="374"/>
                  <a:pt x="234" y="392"/>
                  <a:pt x="195" y="399"/>
                </a:cubicBezTo>
                <a:cubicBezTo>
                  <a:pt x="205" y="422"/>
                  <a:pt x="221" y="441"/>
                  <a:pt x="242" y="455"/>
                </a:cubicBezTo>
                <a:cubicBezTo>
                  <a:pt x="263" y="468"/>
                  <a:pt x="286" y="475"/>
                  <a:pt x="312" y="4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5464530" y="1169911"/>
            <a:ext cx="790504" cy="689201"/>
          </a:xfrm>
          <a:custGeom>
            <a:avLst/>
            <a:gdLst>
              <a:gd name="T0" fmla="*/ 481 w 588"/>
              <a:gd name="T1" fmla="*/ 3 h 512"/>
              <a:gd name="T2" fmla="*/ 570 w 588"/>
              <a:gd name="T3" fmla="*/ 0 h 512"/>
              <a:gd name="T4" fmla="*/ 588 w 588"/>
              <a:gd name="T5" fmla="*/ 18 h 512"/>
              <a:gd name="T6" fmla="*/ 586 w 588"/>
              <a:gd name="T7" fmla="*/ 107 h 512"/>
              <a:gd name="T8" fmla="*/ 561 w 588"/>
              <a:gd name="T9" fmla="*/ 110 h 512"/>
              <a:gd name="T10" fmla="*/ 552 w 588"/>
              <a:gd name="T11" fmla="*/ 101 h 512"/>
              <a:gd name="T12" fmla="*/ 479 w 588"/>
              <a:gd name="T13" fmla="*/ 135 h 512"/>
              <a:gd name="T14" fmla="*/ 512 w 588"/>
              <a:gd name="T15" fmla="*/ 267 h 512"/>
              <a:gd name="T16" fmla="*/ 376 w 588"/>
              <a:gd name="T17" fmla="*/ 400 h 512"/>
              <a:gd name="T18" fmla="*/ 186 w 588"/>
              <a:gd name="T19" fmla="*/ 401 h 512"/>
              <a:gd name="T20" fmla="*/ 213 w 588"/>
              <a:gd name="T21" fmla="*/ 439 h 512"/>
              <a:gd name="T22" fmla="*/ 222 w 588"/>
              <a:gd name="T23" fmla="*/ 448 h 512"/>
              <a:gd name="T24" fmla="*/ 220 w 588"/>
              <a:gd name="T25" fmla="*/ 473 h 512"/>
              <a:gd name="T26" fmla="*/ 186 w 588"/>
              <a:gd name="T27" fmla="*/ 475 h 512"/>
              <a:gd name="T28" fmla="*/ 183 w 588"/>
              <a:gd name="T29" fmla="*/ 509 h 512"/>
              <a:gd name="T30" fmla="*/ 158 w 588"/>
              <a:gd name="T31" fmla="*/ 512 h 512"/>
              <a:gd name="T32" fmla="*/ 149 w 588"/>
              <a:gd name="T33" fmla="*/ 503 h 512"/>
              <a:gd name="T34" fmla="*/ 122 w 588"/>
              <a:gd name="T35" fmla="*/ 475 h 512"/>
              <a:gd name="T36" fmla="*/ 113 w 588"/>
              <a:gd name="T37" fmla="*/ 466 h 512"/>
              <a:gd name="T38" fmla="*/ 115 w 588"/>
              <a:gd name="T39" fmla="*/ 441 h 512"/>
              <a:gd name="T40" fmla="*/ 149 w 588"/>
              <a:gd name="T41" fmla="*/ 439 h 512"/>
              <a:gd name="T42" fmla="*/ 69 w 588"/>
              <a:gd name="T43" fmla="*/ 370 h 512"/>
              <a:gd name="T44" fmla="*/ 5 w 588"/>
              <a:gd name="T45" fmla="*/ 214 h 512"/>
              <a:gd name="T46" fmla="*/ 142 w 588"/>
              <a:gd name="T47" fmla="*/ 75 h 512"/>
              <a:gd name="T48" fmla="*/ 350 w 588"/>
              <a:gd name="T49" fmla="*/ 73 h 512"/>
              <a:gd name="T50" fmla="*/ 526 w 588"/>
              <a:gd name="T51" fmla="*/ 37 h 512"/>
              <a:gd name="T52" fmla="*/ 481 w 588"/>
              <a:gd name="T53" fmla="*/ 34 h 512"/>
              <a:gd name="T54" fmla="*/ 478 w 588"/>
              <a:gd name="T55" fmla="*/ 9 h 512"/>
              <a:gd name="T56" fmla="*/ 296 w 588"/>
              <a:gd name="T57" fmla="*/ 238 h 512"/>
              <a:gd name="T58" fmla="*/ 222 w 588"/>
              <a:gd name="T59" fmla="*/ 238 h 512"/>
              <a:gd name="T60" fmla="*/ 40 w 588"/>
              <a:gd name="T61" fmla="*/ 238 h 512"/>
              <a:gd name="T62" fmla="*/ 168 w 588"/>
              <a:gd name="T63" fmla="*/ 366 h 512"/>
              <a:gd name="T64" fmla="*/ 186 w 588"/>
              <a:gd name="T65" fmla="*/ 238 h 512"/>
              <a:gd name="T66" fmla="*/ 168 w 588"/>
              <a:gd name="T67" fmla="*/ 110 h 512"/>
              <a:gd name="T68" fmla="*/ 40 w 588"/>
              <a:gd name="T69" fmla="*/ 238 h 512"/>
              <a:gd name="T70" fmla="*/ 441 w 588"/>
              <a:gd name="T71" fmla="*/ 328 h 512"/>
              <a:gd name="T72" fmla="*/ 441 w 588"/>
              <a:gd name="T73" fmla="*/ 147 h 512"/>
              <a:gd name="T74" fmla="*/ 288 w 588"/>
              <a:gd name="T75" fmla="*/ 126 h 512"/>
              <a:gd name="T76" fmla="*/ 288 w 588"/>
              <a:gd name="T77" fmla="*/ 34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8" h="512">
                <a:moveTo>
                  <a:pt x="478" y="9"/>
                </a:moveTo>
                <a:cubicBezTo>
                  <a:pt x="478" y="6"/>
                  <a:pt x="479" y="4"/>
                  <a:pt x="481" y="3"/>
                </a:cubicBezTo>
                <a:cubicBezTo>
                  <a:pt x="483" y="1"/>
                  <a:pt x="485" y="0"/>
                  <a:pt x="488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5" y="0"/>
                  <a:pt x="579" y="2"/>
                  <a:pt x="583" y="5"/>
                </a:cubicBezTo>
                <a:cubicBezTo>
                  <a:pt x="586" y="9"/>
                  <a:pt x="588" y="13"/>
                  <a:pt x="588" y="18"/>
                </a:cubicBezTo>
                <a:cubicBezTo>
                  <a:pt x="588" y="101"/>
                  <a:pt x="588" y="101"/>
                  <a:pt x="588" y="101"/>
                </a:cubicBezTo>
                <a:cubicBezTo>
                  <a:pt x="588" y="103"/>
                  <a:pt x="587" y="105"/>
                  <a:pt x="586" y="107"/>
                </a:cubicBezTo>
                <a:cubicBezTo>
                  <a:pt x="584" y="109"/>
                  <a:pt x="582" y="110"/>
                  <a:pt x="579" y="110"/>
                </a:cubicBezTo>
                <a:cubicBezTo>
                  <a:pt x="561" y="110"/>
                  <a:pt x="561" y="110"/>
                  <a:pt x="561" y="110"/>
                </a:cubicBezTo>
                <a:cubicBezTo>
                  <a:pt x="558" y="110"/>
                  <a:pt x="556" y="109"/>
                  <a:pt x="554" y="107"/>
                </a:cubicBezTo>
                <a:cubicBezTo>
                  <a:pt x="552" y="105"/>
                  <a:pt x="552" y="103"/>
                  <a:pt x="552" y="101"/>
                </a:cubicBezTo>
                <a:cubicBezTo>
                  <a:pt x="552" y="62"/>
                  <a:pt x="552" y="62"/>
                  <a:pt x="552" y="62"/>
                </a:cubicBezTo>
                <a:cubicBezTo>
                  <a:pt x="479" y="135"/>
                  <a:pt x="479" y="135"/>
                  <a:pt x="479" y="135"/>
                </a:cubicBezTo>
                <a:cubicBezTo>
                  <a:pt x="493" y="153"/>
                  <a:pt x="504" y="174"/>
                  <a:pt x="510" y="196"/>
                </a:cubicBezTo>
                <a:cubicBezTo>
                  <a:pt x="516" y="219"/>
                  <a:pt x="517" y="242"/>
                  <a:pt x="512" y="267"/>
                </a:cubicBezTo>
                <a:cubicBezTo>
                  <a:pt x="506" y="301"/>
                  <a:pt x="491" y="331"/>
                  <a:pt x="465" y="355"/>
                </a:cubicBezTo>
                <a:cubicBezTo>
                  <a:pt x="440" y="380"/>
                  <a:pt x="410" y="395"/>
                  <a:pt x="376" y="400"/>
                </a:cubicBezTo>
                <a:cubicBezTo>
                  <a:pt x="333" y="407"/>
                  <a:pt x="294" y="398"/>
                  <a:pt x="259" y="375"/>
                </a:cubicBezTo>
                <a:cubicBezTo>
                  <a:pt x="237" y="389"/>
                  <a:pt x="212" y="398"/>
                  <a:pt x="186" y="401"/>
                </a:cubicBezTo>
                <a:cubicBezTo>
                  <a:pt x="186" y="439"/>
                  <a:pt x="186" y="439"/>
                  <a:pt x="186" y="439"/>
                </a:cubicBezTo>
                <a:cubicBezTo>
                  <a:pt x="213" y="439"/>
                  <a:pt x="213" y="439"/>
                  <a:pt x="213" y="439"/>
                </a:cubicBezTo>
                <a:cubicBezTo>
                  <a:pt x="216" y="439"/>
                  <a:pt x="218" y="440"/>
                  <a:pt x="220" y="441"/>
                </a:cubicBezTo>
                <a:cubicBezTo>
                  <a:pt x="222" y="443"/>
                  <a:pt x="222" y="445"/>
                  <a:pt x="222" y="448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2" y="469"/>
                  <a:pt x="222" y="471"/>
                  <a:pt x="220" y="473"/>
                </a:cubicBezTo>
                <a:cubicBezTo>
                  <a:pt x="218" y="475"/>
                  <a:pt x="216" y="475"/>
                  <a:pt x="213" y="475"/>
                </a:cubicBezTo>
                <a:cubicBezTo>
                  <a:pt x="186" y="475"/>
                  <a:pt x="186" y="475"/>
                  <a:pt x="186" y="475"/>
                </a:cubicBezTo>
                <a:cubicBezTo>
                  <a:pt x="186" y="503"/>
                  <a:pt x="186" y="503"/>
                  <a:pt x="186" y="503"/>
                </a:cubicBezTo>
                <a:cubicBezTo>
                  <a:pt x="186" y="506"/>
                  <a:pt x="185" y="508"/>
                  <a:pt x="183" y="509"/>
                </a:cubicBezTo>
                <a:cubicBezTo>
                  <a:pt x="182" y="511"/>
                  <a:pt x="179" y="512"/>
                  <a:pt x="177" y="512"/>
                </a:cubicBezTo>
                <a:cubicBezTo>
                  <a:pt x="158" y="512"/>
                  <a:pt x="158" y="512"/>
                  <a:pt x="158" y="512"/>
                </a:cubicBezTo>
                <a:cubicBezTo>
                  <a:pt x="156" y="512"/>
                  <a:pt x="154" y="511"/>
                  <a:pt x="152" y="509"/>
                </a:cubicBezTo>
                <a:cubicBezTo>
                  <a:pt x="150" y="508"/>
                  <a:pt x="149" y="506"/>
                  <a:pt x="149" y="503"/>
                </a:cubicBezTo>
                <a:cubicBezTo>
                  <a:pt x="149" y="475"/>
                  <a:pt x="149" y="475"/>
                  <a:pt x="149" y="475"/>
                </a:cubicBezTo>
                <a:cubicBezTo>
                  <a:pt x="122" y="475"/>
                  <a:pt x="122" y="475"/>
                  <a:pt x="122" y="475"/>
                </a:cubicBezTo>
                <a:cubicBezTo>
                  <a:pt x="119" y="475"/>
                  <a:pt x="117" y="475"/>
                  <a:pt x="115" y="473"/>
                </a:cubicBezTo>
                <a:cubicBezTo>
                  <a:pt x="114" y="471"/>
                  <a:pt x="113" y="469"/>
                  <a:pt x="113" y="466"/>
                </a:cubicBezTo>
                <a:cubicBezTo>
                  <a:pt x="113" y="448"/>
                  <a:pt x="113" y="448"/>
                  <a:pt x="113" y="448"/>
                </a:cubicBezTo>
                <a:cubicBezTo>
                  <a:pt x="113" y="445"/>
                  <a:pt x="114" y="443"/>
                  <a:pt x="115" y="441"/>
                </a:cubicBezTo>
                <a:cubicBezTo>
                  <a:pt x="117" y="440"/>
                  <a:pt x="119" y="439"/>
                  <a:pt x="122" y="439"/>
                </a:cubicBezTo>
                <a:cubicBezTo>
                  <a:pt x="149" y="439"/>
                  <a:pt x="149" y="439"/>
                  <a:pt x="149" y="439"/>
                </a:cubicBezTo>
                <a:cubicBezTo>
                  <a:pt x="149" y="401"/>
                  <a:pt x="149" y="401"/>
                  <a:pt x="149" y="401"/>
                </a:cubicBezTo>
                <a:cubicBezTo>
                  <a:pt x="120" y="398"/>
                  <a:pt x="93" y="387"/>
                  <a:pt x="69" y="370"/>
                </a:cubicBezTo>
                <a:cubicBezTo>
                  <a:pt x="46" y="352"/>
                  <a:pt x="28" y="330"/>
                  <a:pt x="16" y="302"/>
                </a:cubicBezTo>
                <a:cubicBezTo>
                  <a:pt x="4" y="274"/>
                  <a:pt x="0" y="245"/>
                  <a:pt x="5" y="214"/>
                </a:cubicBezTo>
                <a:cubicBezTo>
                  <a:pt x="9" y="179"/>
                  <a:pt x="25" y="148"/>
                  <a:pt x="50" y="122"/>
                </a:cubicBezTo>
                <a:cubicBezTo>
                  <a:pt x="76" y="96"/>
                  <a:pt x="106" y="81"/>
                  <a:pt x="142" y="75"/>
                </a:cubicBezTo>
                <a:cubicBezTo>
                  <a:pt x="185" y="69"/>
                  <a:pt x="224" y="77"/>
                  <a:pt x="259" y="101"/>
                </a:cubicBezTo>
                <a:cubicBezTo>
                  <a:pt x="287" y="82"/>
                  <a:pt x="317" y="73"/>
                  <a:pt x="350" y="73"/>
                </a:cubicBezTo>
                <a:cubicBezTo>
                  <a:pt x="389" y="73"/>
                  <a:pt x="423" y="85"/>
                  <a:pt x="453" y="109"/>
                </a:cubicBezTo>
                <a:cubicBezTo>
                  <a:pt x="526" y="37"/>
                  <a:pt x="526" y="37"/>
                  <a:pt x="526" y="37"/>
                </a:cubicBezTo>
                <a:cubicBezTo>
                  <a:pt x="488" y="37"/>
                  <a:pt x="488" y="37"/>
                  <a:pt x="488" y="37"/>
                </a:cubicBezTo>
                <a:cubicBezTo>
                  <a:pt x="485" y="37"/>
                  <a:pt x="483" y="36"/>
                  <a:pt x="481" y="34"/>
                </a:cubicBezTo>
                <a:cubicBezTo>
                  <a:pt x="479" y="32"/>
                  <a:pt x="478" y="30"/>
                  <a:pt x="478" y="27"/>
                </a:cubicBezTo>
                <a:cubicBezTo>
                  <a:pt x="478" y="9"/>
                  <a:pt x="478" y="9"/>
                  <a:pt x="478" y="9"/>
                </a:cubicBezTo>
                <a:close/>
                <a:moveTo>
                  <a:pt x="259" y="327"/>
                </a:moveTo>
                <a:cubicBezTo>
                  <a:pt x="283" y="302"/>
                  <a:pt x="296" y="272"/>
                  <a:pt x="296" y="238"/>
                </a:cubicBezTo>
                <a:cubicBezTo>
                  <a:pt x="296" y="203"/>
                  <a:pt x="283" y="173"/>
                  <a:pt x="259" y="148"/>
                </a:cubicBezTo>
                <a:cubicBezTo>
                  <a:pt x="235" y="173"/>
                  <a:pt x="222" y="203"/>
                  <a:pt x="222" y="238"/>
                </a:cubicBezTo>
                <a:cubicBezTo>
                  <a:pt x="222" y="272"/>
                  <a:pt x="235" y="302"/>
                  <a:pt x="259" y="327"/>
                </a:cubicBezTo>
                <a:close/>
                <a:moveTo>
                  <a:pt x="40" y="238"/>
                </a:moveTo>
                <a:cubicBezTo>
                  <a:pt x="40" y="273"/>
                  <a:pt x="52" y="303"/>
                  <a:pt x="77" y="328"/>
                </a:cubicBezTo>
                <a:cubicBezTo>
                  <a:pt x="102" y="353"/>
                  <a:pt x="132" y="366"/>
                  <a:pt x="168" y="366"/>
                </a:cubicBezTo>
                <a:cubicBezTo>
                  <a:pt x="190" y="366"/>
                  <a:pt x="211" y="360"/>
                  <a:pt x="230" y="349"/>
                </a:cubicBezTo>
                <a:cubicBezTo>
                  <a:pt x="201" y="318"/>
                  <a:pt x="186" y="280"/>
                  <a:pt x="186" y="238"/>
                </a:cubicBezTo>
                <a:cubicBezTo>
                  <a:pt x="186" y="195"/>
                  <a:pt x="201" y="158"/>
                  <a:pt x="230" y="126"/>
                </a:cubicBezTo>
                <a:cubicBezTo>
                  <a:pt x="211" y="115"/>
                  <a:pt x="190" y="110"/>
                  <a:pt x="168" y="110"/>
                </a:cubicBezTo>
                <a:cubicBezTo>
                  <a:pt x="132" y="110"/>
                  <a:pt x="102" y="122"/>
                  <a:pt x="77" y="147"/>
                </a:cubicBezTo>
                <a:cubicBezTo>
                  <a:pt x="52" y="172"/>
                  <a:pt x="40" y="202"/>
                  <a:pt x="40" y="238"/>
                </a:cubicBezTo>
                <a:close/>
                <a:moveTo>
                  <a:pt x="350" y="366"/>
                </a:moveTo>
                <a:cubicBezTo>
                  <a:pt x="386" y="366"/>
                  <a:pt x="416" y="353"/>
                  <a:pt x="441" y="328"/>
                </a:cubicBezTo>
                <a:cubicBezTo>
                  <a:pt x="466" y="303"/>
                  <a:pt x="478" y="273"/>
                  <a:pt x="478" y="238"/>
                </a:cubicBezTo>
                <a:cubicBezTo>
                  <a:pt x="478" y="202"/>
                  <a:pt x="466" y="172"/>
                  <a:pt x="441" y="147"/>
                </a:cubicBezTo>
                <a:cubicBezTo>
                  <a:pt x="416" y="122"/>
                  <a:pt x="386" y="110"/>
                  <a:pt x="350" y="110"/>
                </a:cubicBezTo>
                <a:cubicBezTo>
                  <a:pt x="328" y="110"/>
                  <a:pt x="307" y="115"/>
                  <a:pt x="288" y="126"/>
                </a:cubicBezTo>
                <a:cubicBezTo>
                  <a:pt x="317" y="158"/>
                  <a:pt x="332" y="195"/>
                  <a:pt x="332" y="238"/>
                </a:cubicBezTo>
                <a:cubicBezTo>
                  <a:pt x="332" y="280"/>
                  <a:pt x="317" y="318"/>
                  <a:pt x="288" y="349"/>
                </a:cubicBezTo>
                <a:cubicBezTo>
                  <a:pt x="307" y="360"/>
                  <a:pt x="328" y="366"/>
                  <a:pt x="350" y="3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6326173" y="1169910"/>
            <a:ext cx="691478" cy="691478"/>
          </a:xfrm>
          <a:custGeom>
            <a:avLst/>
            <a:gdLst>
              <a:gd name="T0" fmla="*/ 509 w 514"/>
              <a:gd name="T1" fmla="*/ 5 h 514"/>
              <a:gd name="T2" fmla="*/ 514 w 514"/>
              <a:gd name="T3" fmla="*/ 137 h 514"/>
              <a:gd name="T4" fmla="*/ 505 w 514"/>
              <a:gd name="T5" fmla="*/ 146 h 514"/>
              <a:gd name="T6" fmla="*/ 480 w 514"/>
              <a:gd name="T7" fmla="*/ 144 h 514"/>
              <a:gd name="T8" fmla="*/ 477 w 514"/>
              <a:gd name="T9" fmla="*/ 62 h 514"/>
              <a:gd name="T10" fmla="*/ 457 w 514"/>
              <a:gd name="T11" fmla="*/ 173 h 514"/>
              <a:gd name="T12" fmla="*/ 457 w 514"/>
              <a:gd name="T13" fmla="*/ 185 h 514"/>
              <a:gd name="T14" fmla="*/ 437 w 514"/>
              <a:gd name="T15" fmla="*/ 201 h 514"/>
              <a:gd name="T16" fmla="*/ 386 w 514"/>
              <a:gd name="T17" fmla="*/ 154 h 514"/>
              <a:gd name="T18" fmla="*/ 395 w 514"/>
              <a:gd name="T19" fmla="*/ 250 h 514"/>
              <a:gd name="T20" fmla="*/ 346 w 514"/>
              <a:gd name="T21" fmla="*/ 452 h 514"/>
              <a:gd name="T22" fmla="*/ 134 w 514"/>
              <a:gd name="T23" fmla="*/ 500 h 514"/>
              <a:gd name="T24" fmla="*/ 14 w 514"/>
              <a:gd name="T25" fmla="*/ 380 h 514"/>
              <a:gd name="T26" fmla="*/ 62 w 514"/>
              <a:gd name="T27" fmla="*/ 168 h 514"/>
              <a:gd name="T28" fmla="*/ 264 w 514"/>
              <a:gd name="T29" fmla="*/ 119 h 514"/>
              <a:gd name="T30" fmla="*/ 360 w 514"/>
              <a:gd name="T31" fmla="*/ 128 h 514"/>
              <a:gd name="T32" fmla="*/ 313 w 514"/>
              <a:gd name="T33" fmla="*/ 77 h 514"/>
              <a:gd name="T34" fmla="*/ 329 w 514"/>
              <a:gd name="T35" fmla="*/ 57 h 514"/>
              <a:gd name="T36" fmla="*/ 341 w 514"/>
              <a:gd name="T37" fmla="*/ 57 h 514"/>
              <a:gd name="T38" fmla="*/ 451 w 514"/>
              <a:gd name="T39" fmla="*/ 37 h 514"/>
              <a:gd name="T40" fmla="*/ 370 w 514"/>
              <a:gd name="T41" fmla="*/ 34 h 514"/>
              <a:gd name="T42" fmla="*/ 368 w 514"/>
              <a:gd name="T43" fmla="*/ 9 h 514"/>
              <a:gd name="T44" fmla="*/ 377 w 514"/>
              <a:gd name="T45" fmla="*/ 0 h 514"/>
              <a:gd name="T46" fmla="*/ 368 w 514"/>
              <a:gd name="T47" fmla="*/ 311 h 514"/>
              <a:gd name="T48" fmla="*/ 320 w 514"/>
              <a:gd name="T49" fmla="*/ 194 h 514"/>
              <a:gd name="T50" fmla="*/ 203 w 514"/>
              <a:gd name="T51" fmla="*/ 146 h 514"/>
              <a:gd name="T52" fmla="*/ 87 w 514"/>
              <a:gd name="T53" fmla="*/ 194 h 514"/>
              <a:gd name="T54" fmla="*/ 39 w 514"/>
              <a:gd name="T55" fmla="*/ 311 h 514"/>
              <a:gd name="T56" fmla="*/ 87 w 514"/>
              <a:gd name="T57" fmla="*/ 427 h 514"/>
              <a:gd name="T58" fmla="*/ 203 w 514"/>
              <a:gd name="T59" fmla="*/ 475 h 514"/>
              <a:gd name="T60" fmla="*/ 320 w 514"/>
              <a:gd name="T61" fmla="*/ 427 h 514"/>
              <a:gd name="T62" fmla="*/ 368 w 514"/>
              <a:gd name="T63" fmla="*/ 311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4" h="514">
                <a:moveTo>
                  <a:pt x="496" y="0"/>
                </a:moveTo>
                <a:cubicBezTo>
                  <a:pt x="501" y="0"/>
                  <a:pt x="505" y="2"/>
                  <a:pt x="509" y="5"/>
                </a:cubicBezTo>
                <a:cubicBezTo>
                  <a:pt x="512" y="9"/>
                  <a:pt x="514" y="13"/>
                  <a:pt x="514" y="18"/>
                </a:cubicBezTo>
                <a:cubicBezTo>
                  <a:pt x="514" y="137"/>
                  <a:pt x="514" y="137"/>
                  <a:pt x="514" y="137"/>
                </a:cubicBezTo>
                <a:cubicBezTo>
                  <a:pt x="514" y="140"/>
                  <a:pt x="513" y="142"/>
                  <a:pt x="511" y="144"/>
                </a:cubicBezTo>
                <a:cubicBezTo>
                  <a:pt x="510" y="145"/>
                  <a:pt x="508" y="146"/>
                  <a:pt x="505" y="146"/>
                </a:cubicBezTo>
                <a:cubicBezTo>
                  <a:pt x="487" y="146"/>
                  <a:pt x="487" y="146"/>
                  <a:pt x="487" y="146"/>
                </a:cubicBezTo>
                <a:cubicBezTo>
                  <a:pt x="484" y="146"/>
                  <a:pt x="482" y="145"/>
                  <a:pt x="480" y="144"/>
                </a:cubicBezTo>
                <a:cubicBezTo>
                  <a:pt x="478" y="142"/>
                  <a:pt x="477" y="140"/>
                  <a:pt x="477" y="137"/>
                </a:cubicBezTo>
                <a:cubicBezTo>
                  <a:pt x="477" y="62"/>
                  <a:pt x="477" y="62"/>
                  <a:pt x="477" y="62"/>
                </a:cubicBezTo>
                <a:cubicBezTo>
                  <a:pt x="412" y="128"/>
                  <a:pt x="412" y="128"/>
                  <a:pt x="412" y="128"/>
                </a:cubicBezTo>
                <a:cubicBezTo>
                  <a:pt x="457" y="173"/>
                  <a:pt x="457" y="173"/>
                  <a:pt x="457" y="173"/>
                </a:cubicBezTo>
                <a:cubicBezTo>
                  <a:pt x="458" y="174"/>
                  <a:pt x="459" y="177"/>
                  <a:pt x="459" y="179"/>
                </a:cubicBezTo>
                <a:cubicBezTo>
                  <a:pt x="459" y="182"/>
                  <a:pt x="458" y="184"/>
                  <a:pt x="457" y="185"/>
                </a:cubicBezTo>
                <a:cubicBezTo>
                  <a:pt x="443" y="199"/>
                  <a:pt x="443" y="199"/>
                  <a:pt x="443" y="199"/>
                </a:cubicBezTo>
                <a:cubicBezTo>
                  <a:pt x="442" y="200"/>
                  <a:pt x="440" y="201"/>
                  <a:pt x="437" y="201"/>
                </a:cubicBezTo>
                <a:cubicBezTo>
                  <a:pt x="435" y="201"/>
                  <a:pt x="432" y="200"/>
                  <a:pt x="431" y="199"/>
                </a:cubicBezTo>
                <a:cubicBezTo>
                  <a:pt x="386" y="154"/>
                  <a:pt x="386" y="154"/>
                  <a:pt x="386" y="154"/>
                </a:cubicBezTo>
                <a:cubicBezTo>
                  <a:pt x="358" y="182"/>
                  <a:pt x="358" y="182"/>
                  <a:pt x="358" y="182"/>
                </a:cubicBezTo>
                <a:cubicBezTo>
                  <a:pt x="374" y="202"/>
                  <a:pt x="387" y="225"/>
                  <a:pt x="395" y="250"/>
                </a:cubicBezTo>
                <a:cubicBezTo>
                  <a:pt x="403" y="275"/>
                  <a:pt x="406" y="301"/>
                  <a:pt x="403" y="329"/>
                </a:cubicBezTo>
                <a:cubicBezTo>
                  <a:pt x="399" y="376"/>
                  <a:pt x="380" y="418"/>
                  <a:pt x="346" y="452"/>
                </a:cubicBezTo>
                <a:cubicBezTo>
                  <a:pt x="312" y="486"/>
                  <a:pt x="271" y="506"/>
                  <a:pt x="224" y="511"/>
                </a:cubicBezTo>
                <a:cubicBezTo>
                  <a:pt x="193" y="514"/>
                  <a:pt x="163" y="510"/>
                  <a:pt x="134" y="500"/>
                </a:cubicBezTo>
                <a:cubicBezTo>
                  <a:pt x="105" y="489"/>
                  <a:pt x="81" y="473"/>
                  <a:pt x="61" y="453"/>
                </a:cubicBezTo>
                <a:cubicBezTo>
                  <a:pt x="41" y="433"/>
                  <a:pt x="25" y="409"/>
                  <a:pt x="14" y="380"/>
                </a:cubicBezTo>
                <a:cubicBezTo>
                  <a:pt x="4" y="351"/>
                  <a:pt x="0" y="321"/>
                  <a:pt x="3" y="290"/>
                </a:cubicBezTo>
                <a:cubicBezTo>
                  <a:pt x="8" y="243"/>
                  <a:pt x="28" y="202"/>
                  <a:pt x="62" y="168"/>
                </a:cubicBezTo>
                <a:cubicBezTo>
                  <a:pt x="96" y="134"/>
                  <a:pt x="138" y="115"/>
                  <a:pt x="185" y="111"/>
                </a:cubicBezTo>
                <a:cubicBezTo>
                  <a:pt x="213" y="108"/>
                  <a:pt x="239" y="111"/>
                  <a:pt x="264" y="119"/>
                </a:cubicBezTo>
                <a:cubicBezTo>
                  <a:pt x="289" y="127"/>
                  <a:pt x="312" y="140"/>
                  <a:pt x="332" y="156"/>
                </a:cubicBezTo>
                <a:cubicBezTo>
                  <a:pt x="360" y="128"/>
                  <a:pt x="360" y="128"/>
                  <a:pt x="360" y="128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2"/>
                  <a:pt x="313" y="79"/>
                  <a:pt x="313" y="77"/>
                </a:cubicBezTo>
                <a:cubicBezTo>
                  <a:pt x="313" y="74"/>
                  <a:pt x="314" y="72"/>
                  <a:pt x="315" y="71"/>
                </a:cubicBezTo>
                <a:cubicBezTo>
                  <a:pt x="329" y="57"/>
                  <a:pt x="329" y="57"/>
                  <a:pt x="329" y="57"/>
                </a:cubicBezTo>
                <a:cubicBezTo>
                  <a:pt x="330" y="56"/>
                  <a:pt x="332" y="55"/>
                  <a:pt x="335" y="55"/>
                </a:cubicBezTo>
                <a:cubicBezTo>
                  <a:pt x="337" y="55"/>
                  <a:pt x="340" y="56"/>
                  <a:pt x="341" y="57"/>
                </a:cubicBezTo>
                <a:cubicBezTo>
                  <a:pt x="386" y="102"/>
                  <a:pt x="386" y="102"/>
                  <a:pt x="386" y="102"/>
                </a:cubicBezTo>
                <a:cubicBezTo>
                  <a:pt x="451" y="37"/>
                  <a:pt x="451" y="37"/>
                  <a:pt x="451" y="37"/>
                </a:cubicBezTo>
                <a:cubicBezTo>
                  <a:pt x="377" y="37"/>
                  <a:pt x="377" y="37"/>
                  <a:pt x="377" y="37"/>
                </a:cubicBezTo>
                <a:cubicBezTo>
                  <a:pt x="374" y="37"/>
                  <a:pt x="372" y="36"/>
                  <a:pt x="370" y="34"/>
                </a:cubicBezTo>
                <a:cubicBezTo>
                  <a:pt x="369" y="32"/>
                  <a:pt x="368" y="30"/>
                  <a:pt x="368" y="27"/>
                </a:cubicBezTo>
                <a:cubicBezTo>
                  <a:pt x="368" y="9"/>
                  <a:pt x="368" y="9"/>
                  <a:pt x="368" y="9"/>
                </a:cubicBezTo>
                <a:cubicBezTo>
                  <a:pt x="368" y="6"/>
                  <a:pt x="369" y="4"/>
                  <a:pt x="370" y="3"/>
                </a:cubicBezTo>
                <a:cubicBezTo>
                  <a:pt x="372" y="1"/>
                  <a:pt x="374" y="0"/>
                  <a:pt x="377" y="0"/>
                </a:cubicBezTo>
                <a:cubicBezTo>
                  <a:pt x="496" y="0"/>
                  <a:pt x="496" y="0"/>
                  <a:pt x="496" y="0"/>
                </a:cubicBezTo>
                <a:close/>
                <a:moveTo>
                  <a:pt x="368" y="311"/>
                </a:moveTo>
                <a:cubicBezTo>
                  <a:pt x="368" y="289"/>
                  <a:pt x="363" y="267"/>
                  <a:pt x="355" y="247"/>
                </a:cubicBezTo>
                <a:cubicBezTo>
                  <a:pt x="346" y="227"/>
                  <a:pt x="334" y="209"/>
                  <a:pt x="320" y="194"/>
                </a:cubicBezTo>
                <a:cubicBezTo>
                  <a:pt x="305" y="180"/>
                  <a:pt x="287" y="168"/>
                  <a:pt x="267" y="159"/>
                </a:cubicBezTo>
                <a:cubicBezTo>
                  <a:pt x="247" y="151"/>
                  <a:pt x="225" y="146"/>
                  <a:pt x="203" y="146"/>
                </a:cubicBezTo>
                <a:cubicBezTo>
                  <a:pt x="181" y="146"/>
                  <a:pt x="160" y="151"/>
                  <a:pt x="139" y="159"/>
                </a:cubicBezTo>
                <a:cubicBezTo>
                  <a:pt x="119" y="168"/>
                  <a:pt x="101" y="180"/>
                  <a:pt x="87" y="194"/>
                </a:cubicBezTo>
                <a:cubicBezTo>
                  <a:pt x="72" y="209"/>
                  <a:pt x="60" y="227"/>
                  <a:pt x="52" y="247"/>
                </a:cubicBezTo>
                <a:cubicBezTo>
                  <a:pt x="43" y="267"/>
                  <a:pt x="39" y="289"/>
                  <a:pt x="39" y="311"/>
                </a:cubicBezTo>
                <a:cubicBezTo>
                  <a:pt x="39" y="333"/>
                  <a:pt x="43" y="354"/>
                  <a:pt x="52" y="375"/>
                </a:cubicBezTo>
                <a:cubicBezTo>
                  <a:pt x="60" y="395"/>
                  <a:pt x="72" y="413"/>
                  <a:pt x="87" y="427"/>
                </a:cubicBezTo>
                <a:cubicBezTo>
                  <a:pt x="101" y="442"/>
                  <a:pt x="119" y="454"/>
                  <a:pt x="139" y="462"/>
                </a:cubicBezTo>
                <a:cubicBezTo>
                  <a:pt x="160" y="471"/>
                  <a:pt x="181" y="475"/>
                  <a:pt x="203" y="475"/>
                </a:cubicBezTo>
                <a:cubicBezTo>
                  <a:pt x="225" y="475"/>
                  <a:pt x="247" y="471"/>
                  <a:pt x="267" y="462"/>
                </a:cubicBezTo>
                <a:cubicBezTo>
                  <a:pt x="287" y="454"/>
                  <a:pt x="305" y="442"/>
                  <a:pt x="320" y="427"/>
                </a:cubicBezTo>
                <a:cubicBezTo>
                  <a:pt x="334" y="413"/>
                  <a:pt x="346" y="395"/>
                  <a:pt x="355" y="375"/>
                </a:cubicBezTo>
                <a:cubicBezTo>
                  <a:pt x="363" y="354"/>
                  <a:pt x="368" y="333"/>
                  <a:pt x="368" y="3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7187247" y="1169910"/>
            <a:ext cx="445050" cy="691478"/>
          </a:xfrm>
          <a:custGeom>
            <a:avLst/>
            <a:gdLst>
              <a:gd name="T0" fmla="*/ 185 w 331"/>
              <a:gd name="T1" fmla="*/ 184 h 514"/>
              <a:gd name="T2" fmla="*/ 289 w 331"/>
              <a:gd name="T3" fmla="*/ 238 h 514"/>
              <a:gd name="T4" fmla="*/ 331 w 331"/>
              <a:gd name="T5" fmla="*/ 347 h 514"/>
              <a:gd name="T6" fmla="*/ 306 w 331"/>
              <a:gd name="T7" fmla="*/ 435 h 514"/>
              <a:gd name="T8" fmla="*/ 239 w 331"/>
              <a:gd name="T9" fmla="*/ 495 h 514"/>
              <a:gd name="T10" fmla="*/ 148 w 331"/>
              <a:gd name="T11" fmla="*/ 511 h 514"/>
              <a:gd name="T12" fmla="*/ 78 w 331"/>
              <a:gd name="T13" fmla="*/ 486 h 514"/>
              <a:gd name="T14" fmla="*/ 26 w 331"/>
              <a:gd name="T15" fmla="*/ 432 h 514"/>
              <a:gd name="T16" fmla="*/ 3 w 331"/>
              <a:gd name="T17" fmla="*/ 361 h 514"/>
              <a:gd name="T18" fmla="*/ 18 w 331"/>
              <a:gd name="T19" fmla="*/ 277 h 514"/>
              <a:gd name="T20" fmla="*/ 71 w 331"/>
              <a:gd name="T21" fmla="*/ 213 h 514"/>
              <a:gd name="T22" fmla="*/ 148 w 331"/>
              <a:gd name="T23" fmla="*/ 184 h 514"/>
              <a:gd name="T24" fmla="*/ 148 w 331"/>
              <a:gd name="T25" fmla="*/ 146 h 514"/>
              <a:gd name="T26" fmla="*/ 103 w 331"/>
              <a:gd name="T27" fmla="*/ 146 h 514"/>
              <a:gd name="T28" fmla="*/ 96 w 331"/>
              <a:gd name="T29" fmla="*/ 144 h 514"/>
              <a:gd name="T30" fmla="*/ 93 w 331"/>
              <a:gd name="T31" fmla="*/ 137 h 514"/>
              <a:gd name="T32" fmla="*/ 93 w 331"/>
              <a:gd name="T33" fmla="*/ 119 h 514"/>
              <a:gd name="T34" fmla="*/ 96 w 331"/>
              <a:gd name="T35" fmla="*/ 112 h 514"/>
              <a:gd name="T36" fmla="*/ 103 w 331"/>
              <a:gd name="T37" fmla="*/ 110 h 514"/>
              <a:gd name="T38" fmla="*/ 148 w 331"/>
              <a:gd name="T39" fmla="*/ 110 h 514"/>
              <a:gd name="T40" fmla="*/ 148 w 331"/>
              <a:gd name="T41" fmla="*/ 63 h 514"/>
              <a:gd name="T42" fmla="*/ 122 w 331"/>
              <a:gd name="T43" fmla="*/ 89 h 514"/>
              <a:gd name="T44" fmla="*/ 115 w 331"/>
              <a:gd name="T45" fmla="*/ 91 h 514"/>
              <a:gd name="T46" fmla="*/ 109 w 331"/>
              <a:gd name="T47" fmla="*/ 89 h 514"/>
              <a:gd name="T48" fmla="*/ 96 w 331"/>
              <a:gd name="T49" fmla="*/ 76 h 514"/>
              <a:gd name="T50" fmla="*/ 93 w 331"/>
              <a:gd name="T51" fmla="*/ 69 h 514"/>
              <a:gd name="T52" fmla="*/ 96 w 331"/>
              <a:gd name="T53" fmla="*/ 63 h 514"/>
              <a:gd name="T54" fmla="*/ 154 w 331"/>
              <a:gd name="T55" fmla="*/ 5 h 514"/>
              <a:gd name="T56" fmla="*/ 167 w 331"/>
              <a:gd name="T57" fmla="*/ 0 h 514"/>
              <a:gd name="T58" fmla="*/ 179 w 331"/>
              <a:gd name="T59" fmla="*/ 5 h 514"/>
              <a:gd name="T60" fmla="*/ 237 w 331"/>
              <a:gd name="T61" fmla="*/ 63 h 514"/>
              <a:gd name="T62" fmla="*/ 240 w 331"/>
              <a:gd name="T63" fmla="*/ 69 h 514"/>
              <a:gd name="T64" fmla="*/ 237 w 331"/>
              <a:gd name="T65" fmla="*/ 76 h 514"/>
              <a:gd name="T66" fmla="*/ 224 w 331"/>
              <a:gd name="T67" fmla="*/ 89 h 514"/>
              <a:gd name="T68" fmla="*/ 218 w 331"/>
              <a:gd name="T69" fmla="*/ 91 h 514"/>
              <a:gd name="T70" fmla="*/ 211 w 331"/>
              <a:gd name="T71" fmla="*/ 89 h 514"/>
              <a:gd name="T72" fmla="*/ 185 w 331"/>
              <a:gd name="T73" fmla="*/ 63 h 514"/>
              <a:gd name="T74" fmla="*/ 185 w 331"/>
              <a:gd name="T75" fmla="*/ 110 h 514"/>
              <a:gd name="T76" fmla="*/ 231 w 331"/>
              <a:gd name="T77" fmla="*/ 110 h 514"/>
              <a:gd name="T78" fmla="*/ 237 w 331"/>
              <a:gd name="T79" fmla="*/ 112 h 514"/>
              <a:gd name="T80" fmla="*/ 240 w 331"/>
              <a:gd name="T81" fmla="*/ 119 h 514"/>
              <a:gd name="T82" fmla="*/ 240 w 331"/>
              <a:gd name="T83" fmla="*/ 137 h 514"/>
              <a:gd name="T84" fmla="*/ 237 w 331"/>
              <a:gd name="T85" fmla="*/ 144 h 514"/>
              <a:gd name="T86" fmla="*/ 231 w 331"/>
              <a:gd name="T87" fmla="*/ 146 h 514"/>
              <a:gd name="T88" fmla="*/ 185 w 331"/>
              <a:gd name="T89" fmla="*/ 146 h 514"/>
              <a:gd name="T90" fmla="*/ 185 w 331"/>
              <a:gd name="T91" fmla="*/ 184 h 514"/>
              <a:gd name="T92" fmla="*/ 167 w 331"/>
              <a:gd name="T93" fmla="*/ 475 h 514"/>
              <a:gd name="T94" fmla="*/ 257 w 331"/>
              <a:gd name="T95" fmla="*/ 438 h 514"/>
              <a:gd name="T96" fmla="*/ 295 w 331"/>
              <a:gd name="T97" fmla="*/ 347 h 514"/>
              <a:gd name="T98" fmla="*/ 257 w 331"/>
              <a:gd name="T99" fmla="*/ 257 h 514"/>
              <a:gd name="T100" fmla="*/ 167 w 331"/>
              <a:gd name="T101" fmla="*/ 219 h 514"/>
              <a:gd name="T102" fmla="*/ 76 w 331"/>
              <a:gd name="T103" fmla="*/ 257 h 514"/>
              <a:gd name="T104" fmla="*/ 39 w 331"/>
              <a:gd name="T105" fmla="*/ 347 h 514"/>
              <a:gd name="T106" fmla="*/ 76 w 331"/>
              <a:gd name="T107" fmla="*/ 438 h 514"/>
              <a:gd name="T108" fmla="*/ 167 w 331"/>
              <a:gd name="T109" fmla="*/ 475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1" h="514">
                <a:moveTo>
                  <a:pt x="185" y="184"/>
                </a:moveTo>
                <a:cubicBezTo>
                  <a:pt x="226" y="189"/>
                  <a:pt x="261" y="206"/>
                  <a:pt x="289" y="238"/>
                </a:cubicBezTo>
                <a:cubicBezTo>
                  <a:pt x="317" y="269"/>
                  <a:pt x="331" y="305"/>
                  <a:pt x="331" y="347"/>
                </a:cubicBezTo>
                <a:cubicBezTo>
                  <a:pt x="331" y="379"/>
                  <a:pt x="323" y="408"/>
                  <a:pt x="306" y="435"/>
                </a:cubicBezTo>
                <a:cubicBezTo>
                  <a:pt x="290" y="461"/>
                  <a:pt x="267" y="482"/>
                  <a:pt x="239" y="495"/>
                </a:cubicBezTo>
                <a:cubicBezTo>
                  <a:pt x="210" y="509"/>
                  <a:pt x="180" y="514"/>
                  <a:pt x="148" y="511"/>
                </a:cubicBezTo>
                <a:cubicBezTo>
                  <a:pt x="122" y="508"/>
                  <a:pt x="99" y="500"/>
                  <a:pt x="78" y="486"/>
                </a:cubicBezTo>
                <a:cubicBezTo>
                  <a:pt x="56" y="472"/>
                  <a:pt x="39" y="454"/>
                  <a:pt x="26" y="432"/>
                </a:cubicBezTo>
                <a:cubicBezTo>
                  <a:pt x="12" y="410"/>
                  <a:pt x="5" y="386"/>
                  <a:pt x="3" y="361"/>
                </a:cubicBezTo>
                <a:cubicBezTo>
                  <a:pt x="0" y="331"/>
                  <a:pt x="5" y="304"/>
                  <a:pt x="18" y="277"/>
                </a:cubicBezTo>
                <a:cubicBezTo>
                  <a:pt x="30" y="251"/>
                  <a:pt x="48" y="230"/>
                  <a:pt x="71" y="213"/>
                </a:cubicBezTo>
                <a:cubicBezTo>
                  <a:pt x="94" y="197"/>
                  <a:pt x="120" y="187"/>
                  <a:pt x="148" y="184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0" y="146"/>
                  <a:pt x="98" y="145"/>
                  <a:pt x="96" y="144"/>
                </a:cubicBezTo>
                <a:cubicBezTo>
                  <a:pt x="94" y="142"/>
                  <a:pt x="93" y="140"/>
                  <a:pt x="93" y="137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6"/>
                  <a:pt x="94" y="114"/>
                  <a:pt x="96" y="112"/>
                </a:cubicBezTo>
                <a:cubicBezTo>
                  <a:pt x="98" y="111"/>
                  <a:pt x="100" y="110"/>
                  <a:pt x="103" y="110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63"/>
                  <a:pt x="148" y="63"/>
                  <a:pt x="148" y="63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120" y="91"/>
                  <a:pt x="118" y="91"/>
                  <a:pt x="115" y="91"/>
                </a:cubicBezTo>
                <a:cubicBezTo>
                  <a:pt x="113" y="91"/>
                  <a:pt x="111" y="91"/>
                  <a:pt x="109" y="89"/>
                </a:cubicBezTo>
                <a:cubicBezTo>
                  <a:pt x="96" y="76"/>
                  <a:pt x="96" y="76"/>
                  <a:pt x="96" y="76"/>
                </a:cubicBezTo>
                <a:cubicBezTo>
                  <a:pt x="94" y="74"/>
                  <a:pt x="93" y="72"/>
                  <a:pt x="93" y="69"/>
                </a:cubicBezTo>
                <a:cubicBezTo>
                  <a:pt x="93" y="67"/>
                  <a:pt x="94" y="65"/>
                  <a:pt x="96" y="6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7" y="2"/>
                  <a:pt x="162" y="0"/>
                  <a:pt x="167" y="0"/>
                </a:cubicBezTo>
                <a:cubicBezTo>
                  <a:pt x="172" y="0"/>
                  <a:pt x="176" y="2"/>
                  <a:pt x="179" y="5"/>
                </a:cubicBezTo>
                <a:cubicBezTo>
                  <a:pt x="237" y="63"/>
                  <a:pt x="237" y="63"/>
                  <a:pt x="237" y="63"/>
                </a:cubicBezTo>
                <a:cubicBezTo>
                  <a:pt x="239" y="65"/>
                  <a:pt x="240" y="67"/>
                  <a:pt x="240" y="69"/>
                </a:cubicBezTo>
                <a:cubicBezTo>
                  <a:pt x="240" y="72"/>
                  <a:pt x="239" y="74"/>
                  <a:pt x="237" y="76"/>
                </a:cubicBezTo>
                <a:cubicBezTo>
                  <a:pt x="224" y="89"/>
                  <a:pt x="224" y="89"/>
                  <a:pt x="224" y="89"/>
                </a:cubicBezTo>
                <a:cubicBezTo>
                  <a:pt x="222" y="91"/>
                  <a:pt x="220" y="91"/>
                  <a:pt x="218" y="91"/>
                </a:cubicBezTo>
                <a:cubicBezTo>
                  <a:pt x="215" y="91"/>
                  <a:pt x="213" y="91"/>
                  <a:pt x="211" y="89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231" y="110"/>
                  <a:pt x="231" y="110"/>
                  <a:pt x="231" y="110"/>
                </a:cubicBezTo>
                <a:cubicBezTo>
                  <a:pt x="233" y="110"/>
                  <a:pt x="235" y="111"/>
                  <a:pt x="237" y="112"/>
                </a:cubicBezTo>
                <a:cubicBezTo>
                  <a:pt x="239" y="114"/>
                  <a:pt x="240" y="116"/>
                  <a:pt x="240" y="119"/>
                </a:cubicBezTo>
                <a:cubicBezTo>
                  <a:pt x="240" y="137"/>
                  <a:pt x="240" y="137"/>
                  <a:pt x="240" y="137"/>
                </a:cubicBezTo>
                <a:cubicBezTo>
                  <a:pt x="240" y="140"/>
                  <a:pt x="239" y="142"/>
                  <a:pt x="237" y="144"/>
                </a:cubicBezTo>
                <a:cubicBezTo>
                  <a:pt x="235" y="145"/>
                  <a:pt x="233" y="146"/>
                  <a:pt x="231" y="146"/>
                </a:cubicBezTo>
                <a:cubicBezTo>
                  <a:pt x="185" y="146"/>
                  <a:pt x="185" y="146"/>
                  <a:pt x="185" y="146"/>
                </a:cubicBezTo>
                <a:cubicBezTo>
                  <a:pt x="185" y="184"/>
                  <a:pt x="185" y="184"/>
                  <a:pt x="185" y="184"/>
                </a:cubicBezTo>
                <a:close/>
                <a:moveTo>
                  <a:pt x="167" y="475"/>
                </a:moveTo>
                <a:cubicBezTo>
                  <a:pt x="202" y="475"/>
                  <a:pt x="232" y="463"/>
                  <a:pt x="257" y="438"/>
                </a:cubicBezTo>
                <a:cubicBezTo>
                  <a:pt x="282" y="413"/>
                  <a:pt x="295" y="383"/>
                  <a:pt x="295" y="347"/>
                </a:cubicBezTo>
                <a:cubicBezTo>
                  <a:pt x="295" y="312"/>
                  <a:pt x="282" y="282"/>
                  <a:pt x="257" y="257"/>
                </a:cubicBezTo>
                <a:cubicBezTo>
                  <a:pt x="232" y="232"/>
                  <a:pt x="202" y="219"/>
                  <a:pt x="167" y="219"/>
                </a:cubicBezTo>
                <a:cubicBezTo>
                  <a:pt x="131" y="219"/>
                  <a:pt x="101" y="232"/>
                  <a:pt x="76" y="257"/>
                </a:cubicBezTo>
                <a:cubicBezTo>
                  <a:pt x="51" y="282"/>
                  <a:pt x="39" y="312"/>
                  <a:pt x="39" y="347"/>
                </a:cubicBezTo>
                <a:cubicBezTo>
                  <a:pt x="39" y="383"/>
                  <a:pt x="51" y="413"/>
                  <a:pt x="76" y="438"/>
                </a:cubicBezTo>
                <a:cubicBezTo>
                  <a:pt x="101" y="463"/>
                  <a:pt x="131" y="475"/>
                  <a:pt x="167" y="4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8048321" y="1266660"/>
            <a:ext cx="789366" cy="493994"/>
          </a:xfrm>
          <a:custGeom>
            <a:avLst/>
            <a:gdLst>
              <a:gd name="T0" fmla="*/ 587 w 587"/>
              <a:gd name="T1" fmla="*/ 184 h 367"/>
              <a:gd name="T2" fmla="*/ 498 w 587"/>
              <a:gd name="T3" fmla="*/ 281 h 367"/>
              <a:gd name="T4" fmla="*/ 485 w 587"/>
              <a:gd name="T5" fmla="*/ 281 h 367"/>
              <a:gd name="T6" fmla="*/ 469 w 587"/>
              <a:gd name="T7" fmla="*/ 262 h 367"/>
              <a:gd name="T8" fmla="*/ 525 w 587"/>
              <a:gd name="T9" fmla="*/ 202 h 367"/>
              <a:gd name="T10" fmla="*/ 441 w 587"/>
              <a:gd name="T11" fmla="*/ 266 h 367"/>
              <a:gd name="T12" fmla="*/ 432 w 587"/>
              <a:gd name="T13" fmla="*/ 275 h 367"/>
              <a:gd name="T14" fmla="*/ 407 w 587"/>
              <a:gd name="T15" fmla="*/ 273 h 367"/>
              <a:gd name="T16" fmla="*/ 404 w 587"/>
              <a:gd name="T17" fmla="*/ 202 h 367"/>
              <a:gd name="T18" fmla="*/ 348 w 587"/>
              <a:gd name="T19" fmla="*/ 267 h 367"/>
              <a:gd name="T20" fmla="*/ 252 w 587"/>
              <a:gd name="T21" fmla="*/ 354 h 367"/>
              <a:gd name="T22" fmla="*/ 90 w 587"/>
              <a:gd name="T23" fmla="*/ 341 h 367"/>
              <a:gd name="T24" fmla="*/ 2 w 587"/>
              <a:gd name="T25" fmla="*/ 174 h 367"/>
              <a:gd name="T26" fmla="*/ 94 w 587"/>
              <a:gd name="T27" fmla="*/ 26 h 367"/>
              <a:gd name="T28" fmla="*/ 269 w 587"/>
              <a:gd name="T29" fmla="*/ 22 h 367"/>
              <a:gd name="T30" fmla="*/ 367 w 587"/>
              <a:gd name="T31" fmla="*/ 166 h 367"/>
              <a:gd name="T32" fmla="*/ 404 w 587"/>
              <a:gd name="T33" fmla="*/ 102 h 367"/>
              <a:gd name="T34" fmla="*/ 413 w 587"/>
              <a:gd name="T35" fmla="*/ 93 h 367"/>
              <a:gd name="T36" fmla="*/ 438 w 587"/>
              <a:gd name="T37" fmla="*/ 95 h 367"/>
              <a:gd name="T38" fmla="*/ 441 w 587"/>
              <a:gd name="T39" fmla="*/ 166 h 367"/>
              <a:gd name="T40" fmla="*/ 472 w 587"/>
              <a:gd name="T41" fmla="*/ 113 h 367"/>
              <a:gd name="T42" fmla="*/ 472 w 587"/>
              <a:gd name="T43" fmla="*/ 100 h 367"/>
              <a:gd name="T44" fmla="*/ 491 w 587"/>
              <a:gd name="T45" fmla="*/ 84 h 367"/>
              <a:gd name="T46" fmla="*/ 582 w 587"/>
              <a:gd name="T47" fmla="*/ 171 h 367"/>
              <a:gd name="T48" fmla="*/ 242 w 587"/>
              <a:gd name="T49" fmla="*/ 319 h 367"/>
              <a:gd name="T50" fmla="*/ 320 w 587"/>
              <a:gd name="T51" fmla="*/ 241 h 367"/>
              <a:gd name="T52" fmla="*/ 320 w 587"/>
              <a:gd name="T53" fmla="*/ 127 h 367"/>
              <a:gd name="T54" fmla="*/ 242 w 587"/>
              <a:gd name="T55" fmla="*/ 49 h 367"/>
              <a:gd name="T56" fmla="*/ 128 w 587"/>
              <a:gd name="T57" fmla="*/ 49 h 367"/>
              <a:gd name="T58" fmla="*/ 50 w 587"/>
              <a:gd name="T59" fmla="*/ 127 h 367"/>
              <a:gd name="T60" fmla="*/ 50 w 587"/>
              <a:gd name="T61" fmla="*/ 241 h 367"/>
              <a:gd name="T62" fmla="*/ 128 w 587"/>
              <a:gd name="T63" fmla="*/ 319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7" h="367">
                <a:moveTo>
                  <a:pt x="582" y="171"/>
                </a:moveTo>
                <a:cubicBezTo>
                  <a:pt x="585" y="175"/>
                  <a:pt x="587" y="179"/>
                  <a:pt x="587" y="184"/>
                </a:cubicBezTo>
                <a:cubicBezTo>
                  <a:pt x="587" y="189"/>
                  <a:pt x="585" y="193"/>
                  <a:pt x="582" y="197"/>
                </a:cubicBezTo>
                <a:cubicBezTo>
                  <a:pt x="498" y="281"/>
                  <a:pt x="498" y="281"/>
                  <a:pt x="498" y="281"/>
                </a:cubicBezTo>
                <a:cubicBezTo>
                  <a:pt x="496" y="283"/>
                  <a:pt x="494" y="284"/>
                  <a:pt x="491" y="284"/>
                </a:cubicBezTo>
                <a:cubicBezTo>
                  <a:pt x="489" y="284"/>
                  <a:pt x="487" y="283"/>
                  <a:pt x="485" y="281"/>
                </a:cubicBezTo>
                <a:cubicBezTo>
                  <a:pt x="472" y="268"/>
                  <a:pt x="472" y="268"/>
                  <a:pt x="472" y="268"/>
                </a:cubicBezTo>
                <a:cubicBezTo>
                  <a:pt x="470" y="266"/>
                  <a:pt x="469" y="264"/>
                  <a:pt x="469" y="262"/>
                </a:cubicBezTo>
                <a:cubicBezTo>
                  <a:pt x="469" y="259"/>
                  <a:pt x="470" y="257"/>
                  <a:pt x="472" y="255"/>
                </a:cubicBezTo>
                <a:cubicBezTo>
                  <a:pt x="525" y="202"/>
                  <a:pt x="525" y="202"/>
                  <a:pt x="525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66"/>
                  <a:pt x="441" y="266"/>
                  <a:pt x="441" y="266"/>
                </a:cubicBezTo>
                <a:cubicBezTo>
                  <a:pt x="441" y="269"/>
                  <a:pt x="440" y="271"/>
                  <a:pt x="438" y="273"/>
                </a:cubicBezTo>
                <a:cubicBezTo>
                  <a:pt x="437" y="275"/>
                  <a:pt x="434" y="275"/>
                  <a:pt x="432" y="275"/>
                </a:cubicBezTo>
                <a:cubicBezTo>
                  <a:pt x="413" y="275"/>
                  <a:pt x="413" y="275"/>
                  <a:pt x="413" y="275"/>
                </a:cubicBezTo>
                <a:cubicBezTo>
                  <a:pt x="411" y="275"/>
                  <a:pt x="409" y="275"/>
                  <a:pt x="407" y="273"/>
                </a:cubicBezTo>
                <a:cubicBezTo>
                  <a:pt x="405" y="271"/>
                  <a:pt x="404" y="269"/>
                  <a:pt x="404" y="266"/>
                </a:cubicBezTo>
                <a:cubicBezTo>
                  <a:pt x="404" y="202"/>
                  <a:pt x="404" y="202"/>
                  <a:pt x="404" y="202"/>
                </a:cubicBezTo>
                <a:cubicBezTo>
                  <a:pt x="367" y="202"/>
                  <a:pt x="367" y="202"/>
                  <a:pt x="367" y="202"/>
                </a:cubicBezTo>
                <a:cubicBezTo>
                  <a:pt x="365" y="225"/>
                  <a:pt x="358" y="246"/>
                  <a:pt x="348" y="267"/>
                </a:cubicBezTo>
                <a:cubicBezTo>
                  <a:pt x="337" y="287"/>
                  <a:pt x="324" y="305"/>
                  <a:pt x="308" y="319"/>
                </a:cubicBezTo>
                <a:cubicBezTo>
                  <a:pt x="292" y="334"/>
                  <a:pt x="273" y="345"/>
                  <a:pt x="252" y="354"/>
                </a:cubicBezTo>
                <a:cubicBezTo>
                  <a:pt x="230" y="363"/>
                  <a:pt x="208" y="367"/>
                  <a:pt x="185" y="367"/>
                </a:cubicBezTo>
                <a:cubicBezTo>
                  <a:pt x="151" y="367"/>
                  <a:pt x="119" y="358"/>
                  <a:pt x="90" y="341"/>
                </a:cubicBezTo>
                <a:cubicBezTo>
                  <a:pt x="62" y="324"/>
                  <a:pt x="39" y="300"/>
                  <a:pt x="23" y="270"/>
                </a:cubicBezTo>
                <a:cubicBezTo>
                  <a:pt x="7" y="241"/>
                  <a:pt x="0" y="208"/>
                  <a:pt x="2" y="174"/>
                </a:cubicBezTo>
                <a:cubicBezTo>
                  <a:pt x="4" y="143"/>
                  <a:pt x="13" y="115"/>
                  <a:pt x="29" y="88"/>
                </a:cubicBezTo>
                <a:cubicBezTo>
                  <a:pt x="46" y="62"/>
                  <a:pt x="67" y="41"/>
                  <a:pt x="94" y="26"/>
                </a:cubicBezTo>
                <a:cubicBezTo>
                  <a:pt x="121" y="10"/>
                  <a:pt x="149" y="2"/>
                  <a:pt x="180" y="1"/>
                </a:cubicBezTo>
                <a:cubicBezTo>
                  <a:pt x="212" y="0"/>
                  <a:pt x="241" y="7"/>
                  <a:pt x="269" y="22"/>
                </a:cubicBezTo>
                <a:cubicBezTo>
                  <a:pt x="297" y="36"/>
                  <a:pt x="319" y="56"/>
                  <a:pt x="336" y="81"/>
                </a:cubicBezTo>
                <a:cubicBezTo>
                  <a:pt x="354" y="106"/>
                  <a:pt x="364" y="135"/>
                  <a:pt x="367" y="166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04" y="102"/>
                  <a:pt x="404" y="102"/>
                  <a:pt x="404" y="102"/>
                </a:cubicBezTo>
                <a:cubicBezTo>
                  <a:pt x="404" y="99"/>
                  <a:pt x="405" y="97"/>
                  <a:pt x="407" y="95"/>
                </a:cubicBezTo>
                <a:cubicBezTo>
                  <a:pt x="409" y="93"/>
                  <a:pt x="411" y="93"/>
                  <a:pt x="413" y="93"/>
                </a:cubicBezTo>
                <a:cubicBezTo>
                  <a:pt x="432" y="93"/>
                  <a:pt x="432" y="93"/>
                  <a:pt x="432" y="93"/>
                </a:cubicBezTo>
                <a:cubicBezTo>
                  <a:pt x="434" y="93"/>
                  <a:pt x="437" y="93"/>
                  <a:pt x="438" y="95"/>
                </a:cubicBezTo>
                <a:cubicBezTo>
                  <a:pt x="440" y="97"/>
                  <a:pt x="441" y="99"/>
                  <a:pt x="441" y="102"/>
                </a:cubicBezTo>
                <a:cubicBezTo>
                  <a:pt x="441" y="166"/>
                  <a:pt x="441" y="166"/>
                  <a:pt x="441" y="166"/>
                </a:cubicBezTo>
                <a:cubicBezTo>
                  <a:pt x="525" y="166"/>
                  <a:pt x="525" y="166"/>
                  <a:pt x="525" y="166"/>
                </a:cubicBezTo>
                <a:cubicBezTo>
                  <a:pt x="472" y="113"/>
                  <a:pt x="472" y="113"/>
                  <a:pt x="472" y="113"/>
                </a:cubicBezTo>
                <a:cubicBezTo>
                  <a:pt x="470" y="111"/>
                  <a:pt x="469" y="109"/>
                  <a:pt x="469" y="106"/>
                </a:cubicBezTo>
                <a:cubicBezTo>
                  <a:pt x="469" y="104"/>
                  <a:pt x="470" y="102"/>
                  <a:pt x="472" y="100"/>
                </a:cubicBezTo>
                <a:cubicBezTo>
                  <a:pt x="485" y="87"/>
                  <a:pt x="485" y="87"/>
                  <a:pt x="485" y="87"/>
                </a:cubicBezTo>
                <a:cubicBezTo>
                  <a:pt x="487" y="85"/>
                  <a:pt x="489" y="84"/>
                  <a:pt x="491" y="84"/>
                </a:cubicBezTo>
                <a:cubicBezTo>
                  <a:pt x="494" y="84"/>
                  <a:pt x="496" y="85"/>
                  <a:pt x="498" y="87"/>
                </a:cubicBezTo>
                <a:lnTo>
                  <a:pt x="582" y="171"/>
                </a:lnTo>
                <a:close/>
                <a:moveTo>
                  <a:pt x="185" y="330"/>
                </a:moveTo>
                <a:cubicBezTo>
                  <a:pt x="205" y="330"/>
                  <a:pt x="224" y="326"/>
                  <a:pt x="242" y="319"/>
                </a:cubicBezTo>
                <a:cubicBezTo>
                  <a:pt x="260" y="311"/>
                  <a:pt x="275" y="301"/>
                  <a:pt x="288" y="287"/>
                </a:cubicBezTo>
                <a:cubicBezTo>
                  <a:pt x="301" y="274"/>
                  <a:pt x="312" y="259"/>
                  <a:pt x="320" y="241"/>
                </a:cubicBezTo>
                <a:cubicBezTo>
                  <a:pt x="327" y="223"/>
                  <a:pt x="331" y="204"/>
                  <a:pt x="331" y="184"/>
                </a:cubicBezTo>
                <a:cubicBezTo>
                  <a:pt x="331" y="164"/>
                  <a:pt x="327" y="145"/>
                  <a:pt x="320" y="127"/>
                </a:cubicBezTo>
                <a:cubicBezTo>
                  <a:pt x="312" y="109"/>
                  <a:pt x="301" y="94"/>
                  <a:pt x="288" y="81"/>
                </a:cubicBezTo>
                <a:cubicBezTo>
                  <a:pt x="275" y="67"/>
                  <a:pt x="260" y="57"/>
                  <a:pt x="242" y="49"/>
                </a:cubicBezTo>
                <a:cubicBezTo>
                  <a:pt x="224" y="42"/>
                  <a:pt x="205" y="38"/>
                  <a:pt x="185" y="38"/>
                </a:cubicBezTo>
                <a:cubicBezTo>
                  <a:pt x="165" y="38"/>
                  <a:pt x="146" y="42"/>
                  <a:pt x="128" y="49"/>
                </a:cubicBezTo>
                <a:cubicBezTo>
                  <a:pt x="110" y="57"/>
                  <a:pt x="95" y="67"/>
                  <a:pt x="81" y="81"/>
                </a:cubicBezTo>
                <a:cubicBezTo>
                  <a:pt x="68" y="94"/>
                  <a:pt x="58" y="109"/>
                  <a:pt x="50" y="127"/>
                </a:cubicBezTo>
                <a:cubicBezTo>
                  <a:pt x="42" y="145"/>
                  <a:pt x="39" y="164"/>
                  <a:pt x="39" y="184"/>
                </a:cubicBezTo>
                <a:cubicBezTo>
                  <a:pt x="39" y="204"/>
                  <a:pt x="42" y="223"/>
                  <a:pt x="50" y="241"/>
                </a:cubicBezTo>
                <a:cubicBezTo>
                  <a:pt x="58" y="259"/>
                  <a:pt x="68" y="274"/>
                  <a:pt x="81" y="287"/>
                </a:cubicBezTo>
                <a:cubicBezTo>
                  <a:pt x="95" y="301"/>
                  <a:pt x="110" y="311"/>
                  <a:pt x="128" y="319"/>
                </a:cubicBezTo>
                <a:cubicBezTo>
                  <a:pt x="146" y="326"/>
                  <a:pt x="165" y="330"/>
                  <a:pt x="185" y="3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558739" y="2272291"/>
            <a:ext cx="177565" cy="317567"/>
          </a:xfrm>
          <a:custGeom>
            <a:avLst/>
            <a:gdLst>
              <a:gd name="T0" fmla="*/ 132 w 132"/>
              <a:gd name="T1" fmla="*/ 16 h 236"/>
              <a:gd name="T2" fmla="*/ 116 w 132"/>
              <a:gd name="T3" fmla="*/ 0 h 236"/>
              <a:gd name="T4" fmla="*/ 16 w 132"/>
              <a:gd name="T5" fmla="*/ 0 h 236"/>
              <a:gd name="T6" fmla="*/ 0 w 132"/>
              <a:gd name="T7" fmla="*/ 16 h 236"/>
              <a:gd name="T8" fmla="*/ 0 w 132"/>
              <a:gd name="T9" fmla="*/ 117 h 236"/>
              <a:gd name="T10" fmla="*/ 28 w 132"/>
              <a:gd name="T11" fmla="*/ 117 h 236"/>
              <a:gd name="T12" fmla="*/ 28 w 132"/>
              <a:gd name="T13" fmla="*/ 236 h 236"/>
              <a:gd name="T14" fmla="*/ 104 w 132"/>
              <a:gd name="T15" fmla="*/ 236 h 236"/>
              <a:gd name="T16" fmla="*/ 104 w 132"/>
              <a:gd name="T17" fmla="*/ 117 h 236"/>
              <a:gd name="T18" fmla="*/ 132 w 132"/>
              <a:gd name="T19" fmla="*/ 117 h 236"/>
              <a:gd name="T20" fmla="*/ 132 w 132"/>
              <a:gd name="T21" fmla="*/ 1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236">
                <a:moveTo>
                  <a:pt x="132" y="16"/>
                </a:moveTo>
                <a:cubicBezTo>
                  <a:pt x="132" y="7"/>
                  <a:pt x="125" y="0"/>
                  <a:pt x="1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7"/>
                  <a:pt x="0" y="117"/>
                  <a:pt x="0" y="117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28" y="236"/>
                  <a:pt x="28" y="236"/>
                  <a:pt x="28" y="236"/>
                </a:cubicBezTo>
                <a:cubicBezTo>
                  <a:pt x="104" y="236"/>
                  <a:pt x="104" y="236"/>
                  <a:pt x="104" y="236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32" y="117"/>
                  <a:pt x="132" y="117"/>
                  <a:pt x="132" y="117"/>
                </a:cubicBezTo>
                <a:cubicBezTo>
                  <a:pt x="132" y="16"/>
                  <a:pt x="132" y="16"/>
                  <a:pt x="132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01991" y="2161882"/>
            <a:ext cx="91059" cy="92766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316864" y="2044644"/>
            <a:ext cx="661314" cy="661883"/>
          </a:xfrm>
          <a:custGeom>
            <a:avLst/>
            <a:gdLst>
              <a:gd name="T0" fmla="*/ 246 w 492"/>
              <a:gd name="T1" fmla="*/ 0 h 492"/>
              <a:gd name="T2" fmla="*/ 73 w 492"/>
              <a:gd name="T3" fmla="*/ 72 h 492"/>
              <a:gd name="T4" fmla="*/ 0 w 492"/>
              <a:gd name="T5" fmla="*/ 246 h 492"/>
              <a:gd name="T6" fmla="*/ 73 w 492"/>
              <a:gd name="T7" fmla="*/ 419 h 492"/>
              <a:gd name="T8" fmla="*/ 246 w 492"/>
              <a:gd name="T9" fmla="*/ 492 h 492"/>
              <a:gd name="T10" fmla="*/ 422 w 492"/>
              <a:gd name="T11" fmla="*/ 419 h 492"/>
              <a:gd name="T12" fmla="*/ 492 w 492"/>
              <a:gd name="T13" fmla="*/ 246 h 492"/>
              <a:gd name="T14" fmla="*/ 420 w 492"/>
              <a:gd name="T15" fmla="*/ 72 h 492"/>
              <a:gd name="T16" fmla="*/ 246 w 492"/>
              <a:gd name="T17" fmla="*/ 0 h 492"/>
              <a:gd name="T18" fmla="*/ 246 w 492"/>
              <a:gd name="T19" fmla="*/ 44 h 492"/>
              <a:gd name="T20" fmla="*/ 388 w 492"/>
              <a:gd name="T21" fmla="*/ 103 h 492"/>
              <a:gd name="T22" fmla="*/ 447 w 492"/>
              <a:gd name="T23" fmla="*/ 246 h 492"/>
              <a:gd name="T24" fmla="*/ 390 w 492"/>
              <a:gd name="T25" fmla="*/ 387 h 492"/>
              <a:gd name="T26" fmla="*/ 246 w 492"/>
              <a:gd name="T27" fmla="*/ 447 h 492"/>
              <a:gd name="T28" fmla="*/ 104 w 492"/>
              <a:gd name="T29" fmla="*/ 387 h 492"/>
              <a:gd name="T30" fmla="*/ 45 w 492"/>
              <a:gd name="T31" fmla="*/ 246 h 492"/>
              <a:gd name="T32" fmla="*/ 105 w 492"/>
              <a:gd name="T33" fmla="*/ 103 h 492"/>
              <a:gd name="T34" fmla="*/ 246 w 492"/>
              <a:gd name="T35" fmla="*/ 4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78" y="0"/>
                  <a:pt x="120" y="24"/>
                  <a:pt x="73" y="72"/>
                </a:cubicBezTo>
                <a:cubicBezTo>
                  <a:pt x="24" y="121"/>
                  <a:pt x="0" y="179"/>
                  <a:pt x="0" y="246"/>
                </a:cubicBezTo>
                <a:cubicBezTo>
                  <a:pt x="0" y="313"/>
                  <a:pt x="24" y="371"/>
                  <a:pt x="73" y="419"/>
                </a:cubicBezTo>
                <a:cubicBezTo>
                  <a:pt x="121" y="468"/>
                  <a:pt x="179" y="492"/>
                  <a:pt x="246" y="492"/>
                </a:cubicBezTo>
                <a:cubicBezTo>
                  <a:pt x="313" y="492"/>
                  <a:pt x="372" y="467"/>
                  <a:pt x="422" y="419"/>
                </a:cubicBezTo>
                <a:cubicBezTo>
                  <a:pt x="468" y="372"/>
                  <a:pt x="492" y="315"/>
                  <a:pt x="492" y="246"/>
                </a:cubicBezTo>
                <a:cubicBezTo>
                  <a:pt x="492" y="177"/>
                  <a:pt x="468" y="119"/>
                  <a:pt x="420" y="72"/>
                </a:cubicBezTo>
                <a:cubicBezTo>
                  <a:pt x="373" y="24"/>
                  <a:pt x="315" y="0"/>
                  <a:pt x="246" y="0"/>
                </a:cubicBezTo>
                <a:close/>
                <a:moveTo>
                  <a:pt x="246" y="44"/>
                </a:moveTo>
                <a:cubicBezTo>
                  <a:pt x="302" y="44"/>
                  <a:pt x="349" y="64"/>
                  <a:pt x="388" y="103"/>
                </a:cubicBezTo>
                <a:cubicBezTo>
                  <a:pt x="428" y="142"/>
                  <a:pt x="447" y="190"/>
                  <a:pt x="447" y="246"/>
                </a:cubicBezTo>
                <a:cubicBezTo>
                  <a:pt x="447" y="303"/>
                  <a:pt x="428" y="349"/>
                  <a:pt x="390" y="387"/>
                </a:cubicBezTo>
                <a:cubicBezTo>
                  <a:pt x="349" y="427"/>
                  <a:pt x="301" y="447"/>
                  <a:pt x="246" y="447"/>
                </a:cubicBezTo>
                <a:cubicBezTo>
                  <a:pt x="191" y="447"/>
                  <a:pt x="144" y="427"/>
                  <a:pt x="104" y="387"/>
                </a:cubicBezTo>
                <a:cubicBezTo>
                  <a:pt x="64" y="348"/>
                  <a:pt x="45" y="300"/>
                  <a:pt x="45" y="246"/>
                </a:cubicBezTo>
                <a:cubicBezTo>
                  <a:pt x="45" y="192"/>
                  <a:pt x="65" y="144"/>
                  <a:pt x="105" y="103"/>
                </a:cubicBezTo>
                <a:cubicBezTo>
                  <a:pt x="143" y="64"/>
                  <a:pt x="191" y="44"/>
                  <a:pt x="246" y="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177369" y="2044644"/>
            <a:ext cx="661883" cy="661883"/>
          </a:xfrm>
          <a:custGeom>
            <a:avLst/>
            <a:gdLst>
              <a:gd name="T0" fmla="*/ 182 w 492"/>
              <a:gd name="T1" fmla="*/ 240 h 492"/>
              <a:gd name="T2" fmla="*/ 220 w 492"/>
              <a:gd name="T3" fmla="*/ 195 h 492"/>
              <a:gd name="T4" fmla="*/ 182 w 492"/>
              <a:gd name="T5" fmla="*/ 150 h 492"/>
              <a:gd name="T6" fmla="*/ 144 w 492"/>
              <a:gd name="T7" fmla="*/ 195 h 492"/>
              <a:gd name="T8" fmla="*/ 182 w 492"/>
              <a:gd name="T9" fmla="*/ 240 h 492"/>
              <a:gd name="T10" fmla="*/ 246 w 492"/>
              <a:gd name="T11" fmla="*/ 0 h 492"/>
              <a:gd name="T12" fmla="*/ 0 w 492"/>
              <a:gd name="T13" fmla="*/ 246 h 492"/>
              <a:gd name="T14" fmla="*/ 246 w 492"/>
              <a:gd name="T15" fmla="*/ 492 h 492"/>
              <a:gd name="T16" fmla="*/ 492 w 492"/>
              <a:gd name="T17" fmla="*/ 246 h 492"/>
              <a:gd name="T18" fmla="*/ 246 w 492"/>
              <a:gd name="T19" fmla="*/ 0 h 492"/>
              <a:gd name="T20" fmla="*/ 246 w 492"/>
              <a:gd name="T21" fmla="*/ 441 h 492"/>
              <a:gd name="T22" fmla="*/ 51 w 492"/>
              <a:gd name="T23" fmla="*/ 246 h 492"/>
              <a:gd name="T24" fmla="*/ 246 w 492"/>
              <a:gd name="T25" fmla="*/ 51 h 492"/>
              <a:gd name="T26" fmla="*/ 441 w 492"/>
              <a:gd name="T27" fmla="*/ 246 h 492"/>
              <a:gd name="T28" fmla="*/ 246 w 492"/>
              <a:gd name="T29" fmla="*/ 441 h 492"/>
              <a:gd name="T30" fmla="*/ 357 w 492"/>
              <a:gd name="T31" fmla="*/ 280 h 492"/>
              <a:gd name="T32" fmla="*/ 331 w 492"/>
              <a:gd name="T33" fmla="*/ 288 h 492"/>
              <a:gd name="T34" fmla="*/ 246 w 492"/>
              <a:gd name="T35" fmla="*/ 329 h 492"/>
              <a:gd name="T36" fmla="*/ 161 w 492"/>
              <a:gd name="T37" fmla="*/ 288 h 492"/>
              <a:gd name="T38" fmla="*/ 135 w 492"/>
              <a:gd name="T39" fmla="*/ 280 h 492"/>
              <a:gd name="T40" fmla="*/ 126 w 492"/>
              <a:gd name="T41" fmla="*/ 306 h 492"/>
              <a:gd name="T42" fmla="*/ 246 w 492"/>
              <a:gd name="T43" fmla="*/ 368 h 492"/>
              <a:gd name="T44" fmla="*/ 366 w 492"/>
              <a:gd name="T45" fmla="*/ 306 h 492"/>
              <a:gd name="T46" fmla="*/ 357 w 492"/>
              <a:gd name="T47" fmla="*/ 280 h 492"/>
              <a:gd name="T48" fmla="*/ 278 w 492"/>
              <a:gd name="T49" fmla="*/ 214 h 492"/>
              <a:gd name="T50" fmla="*/ 342 w 492"/>
              <a:gd name="T51" fmla="*/ 214 h 492"/>
              <a:gd name="T52" fmla="*/ 361 w 492"/>
              <a:gd name="T53" fmla="*/ 195 h 492"/>
              <a:gd name="T54" fmla="*/ 342 w 492"/>
              <a:gd name="T55" fmla="*/ 176 h 492"/>
              <a:gd name="T56" fmla="*/ 278 w 492"/>
              <a:gd name="T57" fmla="*/ 176 h 492"/>
              <a:gd name="T58" fmla="*/ 259 w 492"/>
              <a:gd name="T59" fmla="*/ 195 h 492"/>
              <a:gd name="T60" fmla="*/ 278 w 492"/>
              <a:gd name="T61" fmla="*/ 21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2" h="492"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57" y="280"/>
                </a:moveTo>
                <a:cubicBezTo>
                  <a:pt x="348" y="275"/>
                  <a:pt x="336" y="279"/>
                  <a:pt x="331" y="288"/>
                </a:cubicBezTo>
                <a:cubicBezTo>
                  <a:pt x="330" y="290"/>
                  <a:pt x="309" y="329"/>
                  <a:pt x="246" y="329"/>
                </a:cubicBezTo>
                <a:cubicBezTo>
                  <a:pt x="183" y="329"/>
                  <a:pt x="162" y="290"/>
                  <a:pt x="161" y="288"/>
                </a:cubicBezTo>
                <a:cubicBezTo>
                  <a:pt x="156" y="279"/>
                  <a:pt x="145" y="275"/>
                  <a:pt x="135" y="280"/>
                </a:cubicBezTo>
                <a:cubicBezTo>
                  <a:pt x="126" y="285"/>
                  <a:pt x="122" y="296"/>
                  <a:pt x="126" y="306"/>
                </a:cubicBezTo>
                <a:cubicBezTo>
                  <a:pt x="128" y="308"/>
                  <a:pt x="158" y="368"/>
                  <a:pt x="246" y="368"/>
                </a:cubicBezTo>
                <a:cubicBezTo>
                  <a:pt x="334" y="368"/>
                  <a:pt x="364" y="308"/>
                  <a:pt x="366" y="306"/>
                </a:cubicBezTo>
                <a:cubicBezTo>
                  <a:pt x="370" y="296"/>
                  <a:pt x="366" y="285"/>
                  <a:pt x="357" y="280"/>
                </a:cubicBezTo>
                <a:close/>
                <a:moveTo>
                  <a:pt x="278" y="214"/>
                </a:moveTo>
                <a:cubicBezTo>
                  <a:pt x="342" y="214"/>
                  <a:pt x="342" y="214"/>
                  <a:pt x="342" y="214"/>
                </a:cubicBezTo>
                <a:cubicBezTo>
                  <a:pt x="353" y="214"/>
                  <a:pt x="361" y="205"/>
                  <a:pt x="361" y="195"/>
                </a:cubicBezTo>
                <a:cubicBezTo>
                  <a:pt x="361" y="184"/>
                  <a:pt x="353" y="176"/>
                  <a:pt x="342" y="176"/>
                </a:cubicBezTo>
                <a:cubicBezTo>
                  <a:pt x="278" y="176"/>
                  <a:pt x="278" y="176"/>
                  <a:pt x="278" y="176"/>
                </a:cubicBezTo>
                <a:cubicBezTo>
                  <a:pt x="267" y="176"/>
                  <a:pt x="259" y="184"/>
                  <a:pt x="259" y="195"/>
                </a:cubicBezTo>
                <a:cubicBezTo>
                  <a:pt x="259" y="205"/>
                  <a:pt x="267" y="214"/>
                  <a:pt x="278" y="2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2060070" y="2030986"/>
            <a:ext cx="618631" cy="689201"/>
          </a:xfrm>
          <a:custGeom>
            <a:avLst/>
            <a:gdLst>
              <a:gd name="T0" fmla="*/ 39 w 460"/>
              <a:gd name="T1" fmla="*/ 512 h 512"/>
              <a:gd name="T2" fmla="*/ 128 w 460"/>
              <a:gd name="T3" fmla="*/ 512 h 512"/>
              <a:gd name="T4" fmla="*/ 164 w 460"/>
              <a:gd name="T5" fmla="*/ 417 h 512"/>
              <a:gd name="T6" fmla="*/ 88 w 460"/>
              <a:gd name="T7" fmla="*/ 392 h 512"/>
              <a:gd name="T8" fmla="*/ 39 w 460"/>
              <a:gd name="T9" fmla="*/ 512 h 512"/>
              <a:gd name="T10" fmla="*/ 296 w 460"/>
              <a:gd name="T11" fmla="*/ 417 h 512"/>
              <a:gd name="T12" fmla="*/ 332 w 460"/>
              <a:gd name="T13" fmla="*/ 512 h 512"/>
              <a:gd name="T14" fmla="*/ 421 w 460"/>
              <a:gd name="T15" fmla="*/ 512 h 512"/>
              <a:gd name="T16" fmla="*/ 372 w 460"/>
              <a:gd name="T17" fmla="*/ 392 h 512"/>
              <a:gd name="T18" fmla="*/ 296 w 460"/>
              <a:gd name="T19" fmla="*/ 417 h 512"/>
              <a:gd name="T20" fmla="*/ 435 w 460"/>
              <a:gd name="T21" fmla="*/ 51 h 512"/>
              <a:gd name="T22" fmla="*/ 268 w 460"/>
              <a:gd name="T23" fmla="*/ 51 h 512"/>
              <a:gd name="T24" fmla="*/ 256 w 460"/>
              <a:gd name="T25" fmla="*/ 0 h 512"/>
              <a:gd name="T26" fmla="*/ 204 w 460"/>
              <a:gd name="T27" fmla="*/ 0 h 512"/>
              <a:gd name="T28" fmla="*/ 192 w 460"/>
              <a:gd name="T29" fmla="*/ 51 h 512"/>
              <a:gd name="T30" fmla="*/ 25 w 460"/>
              <a:gd name="T31" fmla="*/ 51 h 512"/>
              <a:gd name="T32" fmla="*/ 0 w 460"/>
              <a:gd name="T33" fmla="*/ 77 h 512"/>
              <a:gd name="T34" fmla="*/ 0 w 460"/>
              <a:gd name="T35" fmla="*/ 358 h 512"/>
              <a:gd name="T36" fmla="*/ 25 w 460"/>
              <a:gd name="T37" fmla="*/ 384 h 512"/>
              <a:gd name="T38" fmla="*/ 435 w 460"/>
              <a:gd name="T39" fmla="*/ 384 h 512"/>
              <a:gd name="T40" fmla="*/ 460 w 460"/>
              <a:gd name="T41" fmla="*/ 358 h 512"/>
              <a:gd name="T42" fmla="*/ 460 w 460"/>
              <a:gd name="T43" fmla="*/ 77 h 512"/>
              <a:gd name="T44" fmla="*/ 435 w 460"/>
              <a:gd name="T45" fmla="*/ 5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0" h="512">
                <a:moveTo>
                  <a:pt x="39" y="512"/>
                </a:moveTo>
                <a:cubicBezTo>
                  <a:pt x="128" y="512"/>
                  <a:pt x="128" y="512"/>
                  <a:pt x="128" y="512"/>
                </a:cubicBezTo>
                <a:cubicBezTo>
                  <a:pt x="164" y="417"/>
                  <a:pt x="164" y="417"/>
                  <a:pt x="164" y="417"/>
                </a:cubicBezTo>
                <a:cubicBezTo>
                  <a:pt x="88" y="392"/>
                  <a:pt x="88" y="392"/>
                  <a:pt x="88" y="392"/>
                </a:cubicBezTo>
                <a:lnTo>
                  <a:pt x="39" y="512"/>
                </a:lnTo>
                <a:close/>
                <a:moveTo>
                  <a:pt x="296" y="417"/>
                </a:moveTo>
                <a:cubicBezTo>
                  <a:pt x="332" y="512"/>
                  <a:pt x="332" y="512"/>
                  <a:pt x="332" y="512"/>
                </a:cubicBezTo>
                <a:cubicBezTo>
                  <a:pt x="421" y="512"/>
                  <a:pt x="421" y="512"/>
                  <a:pt x="421" y="512"/>
                </a:cubicBezTo>
                <a:cubicBezTo>
                  <a:pt x="372" y="392"/>
                  <a:pt x="372" y="392"/>
                  <a:pt x="372" y="392"/>
                </a:cubicBezTo>
                <a:lnTo>
                  <a:pt x="296" y="417"/>
                </a:lnTo>
                <a:close/>
                <a:moveTo>
                  <a:pt x="435" y="51"/>
                </a:moveTo>
                <a:cubicBezTo>
                  <a:pt x="268" y="51"/>
                  <a:pt x="268" y="51"/>
                  <a:pt x="268" y="51"/>
                </a:cubicBezTo>
                <a:cubicBezTo>
                  <a:pt x="256" y="0"/>
                  <a:pt x="256" y="0"/>
                  <a:pt x="256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92" y="51"/>
                  <a:pt x="192" y="51"/>
                  <a:pt x="192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11" y="51"/>
                  <a:pt x="0" y="63"/>
                  <a:pt x="0" y="77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73"/>
                  <a:pt x="11" y="384"/>
                  <a:pt x="25" y="384"/>
                </a:cubicBezTo>
                <a:cubicBezTo>
                  <a:pt x="435" y="384"/>
                  <a:pt x="435" y="384"/>
                  <a:pt x="435" y="384"/>
                </a:cubicBezTo>
                <a:cubicBezTo>
                  <a:pt x="449" y="384"/>
                  <a:pt x="460" y="373"/>
                  <a:pt x="460" y="358"/>
                </a:cubicBezTo>
                <a:cubicBezTo>
                  <a:pt x="460" y="77"/>
                  <a:pt x="460" y="77"/>
                  <a:pt x="460" y="77"/>
                </a:cubicBezTo>
                <a:cubicBezTo>
                  <a:pt x="460" y="63"/>
                  <a:pt x="449" y="51"/>
                  <a:pt x="435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2885859" y="2066271"/>
            <a:ext cx="688632" cy="618631"/>
          </a:xfrm>
          <a:custGeom>
            <a:avLst/>
            <a:gdLst>
              <a:gd name="T0" fmla="*/ 148 w 512"/>
              <a:gd name="T1" fmla="*/ 286 h 460"/>
              <a:gd name="T2" fmla="*/ 148 w 512"/>
              <a:gd name="T3" fmla="*/ 128 h 460"/>
              <a:gd name="T4" fmla="*/ 51 w 512"/>
              <a:gd name="T5" fmla="*/ 128 h 460"/>
              <a:gd name="T6" fmla="*/ 0 w 512"/>
              <a:gd name="T7" fmla="*/ 179 h 460"/>
              <a:gd name="T8" fmla="*/ 0 w 512"/>
              <a:gd name="T9" fmla="*/ 332 h 460"/>
              <a:gd name="T10" fmla="*/ 51 w 512"/>
              <a:gd name="T11" fmla="*/ 384 h 460"/>
              <a:gd name="T12" fmla="*/ 77 w 512"/>
              <a:gd name="T13" fmla="*/ 384 h 460"/>
              <a:gd name="T14" fmla="*/ 77 w 512"/>
              <a:gd name="T15" fmla="*/ 460 h 460"/>
              <a:gd name="T16" fmla="*/ 154 w 512"/>
              <a:gd name="T17" fmla="*/ 384 h 460"/>
              <a:gd name="T18" fmla="*/ 282 w 512"/>
              <a:gd name="T19" fmla="*/ 384 h 460"/>
              <a:gd name="T20" fmla="*/ 333 w 512"/>
              <a:gd name="T21" fmla="*/ 332 h 460"/>
              <a:gd name="T22" fmla="*/ 333 w 512"/>
              <a:gd name="T23" fmla="*/ 286 h 460"/>
              <a:gd name="T24" fmla="*/ 328 w 512"/>
              <a:gd name="T25" fmla="*/ 286 h 460"/>
              <a:gd name="T26" fmla="*/ 148 w 512"/>
              <a:gd name="T27" fmla="*/ 286 h 460"/>
              <a:gd name="T28" fmla="*/ 461 w 512"/>
              <a:gd name="T29" fmla="*/ 0 h 460"/>
              <a:gd name="T30" fmla="*/ 230 w 512"/>
              <a:gd name="T31" fmla="*/ 0 h 460"/>
              <a:gd name="T32" fmla="*/ 179 w 512"/>
              <a:gd name="T33" fmla="*/ 51 h 460"/>
              <a:gd name="T34" fmla="*/ 179 w 512"/>
              <a:gd name="T35" fmla="*/ 256 h 460"/>
              <a:gd name="T36" fmla="*/ 358 w 512"/>
              <a:gd name="T37" fmla="*/ 256 h 460"/>
              <a:gd name="T38" fmla="*/ 435 w 512"/>
              <a:gd name="T39" fmla="*/ 332 h 460"/>
              <a:gd name="T40" fmla="*/ 435 w 512"/>
              <a:gd name="T41" fmla="*/ 256 h 460"/>
              <a:gd name="T42" fmla="*/ 461 w 512"/>
              <a:gd name="T43" fmla="*/ 256 h 460"/>
              <a:gd name="T44" fmla="*/ 512 w 512"/>
              <a:gd name="T45" fmla="*/ 204 h 460"/>
              <a:gd name="T46" fmla="*/ 512 w 512"/>
              <a:gd name="T47" fmla="*/ 51 h 460"/>
              <a:gd name="T48" fmla="*/ 461 w 512"/>
              <a:gd name="T4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2" h="460">
                <a:moveTo>
                  <a:pt x="148" y="286"/>
                </a:moveTo>
                <a:cubicBezTo>
                  <a:pt x="148" y="128"/>
                  <a:pt x="148" y="128"/>
                  <a:pt x="148" y="128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23" y="128"/>
                  <a:pt x="0" y="151"/>
                  <a:pt x="0" y="179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61"/>
                  <a:pt x="23" y="384"/>
                  <a:pt x="51" y="384"/>
                </a:cubicBezTo>
                <a:cubicBezTo>
                  <a:pt x="77" y="384"/>
                  <a:pt x="77" y="384"/>
                  <a:pt x="77" y="384"/>
                </a:cubicBezTo>
                <a:cubicBezTo>
                  <a:pt x="77" y="460"/>
                  <a:pt x="77" y="460"/>
                  <a:pt x="77" y="460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282" y="384"/>
                  <a:pt x="282" y="384"/>
                  <a:pt x="282" y="384"/>
                </a:cubicBezTo>
                <a:cubicBezTo>
                  <a:pt x="310" y="384"/>
                  <a:pt x="333" y="361"/>
                  <a:pt x="333" y="332"/>
                </a:cubicBezTo>
                <a:cubicBezTo>
                  <a:pt x="333" y="286"/>
                  <a:pt x="333" y="286"/>
                  <a:pt x="333" y="286"/>
                </a:cubicBezTo>
                <a:cubicBezTo>
                  <a:pt x="331" y="286"/>
                  <a:pt x="329" y="286"/>
                  <a:pt x="328" y="286"/>
                </a:cubicBezTo>
                <a:lnTo>
                  <a:pt x="148" y="286"/>
                </a:lnTo>
                <a:close/>
                <a:moveTo>
                  <a:pt x="461" y="0"/>
                </a:moveTo>
                <a:cubicBezTo>
                  <a:pt x="230" y="0"/>
                  <a:pt x="230" y="0"/>
                  <a:pt x="230" y="0"/>
                </a:cubicBezTo>
                <a:cubicBezTo>
                  <a:pt x="202" y="0"/>
                  <a:pt x="179" y="23"/>
                  <a:pt x="179" y="51"/>
                </a:cubicBezTo>
                <a:cubicBezTo>
                  <a:pt x="179" y="256"/>
                  <a:pt x="179" y="256"/>
                  <a:pt x="179" y="256"/>
                </a:cubicBezTo>
                <a:cubicBezTo>
                  <a:pt x="358" y="256"/>
                  <a:pt x="358" y="256"/>
                  <a:pt x="358" y="256"/>
                </a:cubicBezTo>
                <a:cubicBezTo>
                  <a:pt x="435" y="332"/>
                  <a:pt x="435" y="332"/>
                  <a:pt x="435" y="332"/>
                </a:cubicBezTo>
                <a:cubicBezTo>
                  <a:pt x="435" y="256"/>
                  <a:pt x="435" y="256"/>
                  <a:pt x="435" y="256"/>
                </a:cubicBezTo>
                <a:cubicBezTo>
                  <a:pt x="461" y="256"/>
                  <a:pt x="461" y="256"/>
                  <a:pt x="461" y="256"/>
                </a:cubicBezTo>
                <a:cubicBezTo>
                  <a:pt x="489" y="256"/>
                  <a:pt x="512" y="233"/>
                  <a:pt x="512" y="204"/>
                </a:cubicBezTo>
                <a:cubicBezTo>
                  <a:pt x="512" y="51"/>
                  <a:pt x="512" y="51"/>
                  <a:pt x="512" y="51"/>
                </a:cubicBezTo>
                <a:cubicBezTo>
                  <a:pt x="512" y="23"/>
                  <a:pt x="489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3760024" y="2044644"/>
            <a:ext cx="661883" cy="661883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182 w 492"/>
              <a:gd name="T21" fmla="*/ 240 h 492"/>
              <a:gd name="T22" fmla="*/ 220 w 492"/>
              <a:gd name="T23" fmla="*/ 195 h 492"/>
              <a:gd name="T24" fmla="*/ 182 w 492"/>
              <a:gd name="T25" fmla="*/ 150 h 492"/>
              <a:gd name="T26" fmla="*/ 144 w 492"/>
              <a:gd name="T27" fmla="*/ 195 h 492"/>
              <a:gd name="T28" fmla="*/ 182 w 492"/>
              <a:gd name="T29" fmla="*/ 240 h 492"/>
              <a:gd name="T30" fmla="*/ 310 w 492"/>
              <a:gd name="T31" fmla="*/ 240 h 492"/>
              <a:gd name="T32" fmla="*/ 348 w 492"/>
              <a:gd name="T33" fmla="*/ 195 h 492"/>
              <a:gd name="T34" fmla="*/ 310 w 492"/>
              <a:gd name="T35" fmla="*/ 150 h 492"/>
              <a:gd name="T36" fmla="*/ 272 w 492"/>
              <a:gd name="T37" fmla="*/ 195 h 492"/>
              <a:gd name="T38" fmla="*/ 310 w 492"/>
              <a:gd name="T39" fmla="*/ 240 h 492"/>
              <a:gd name="T40" fmla="*/ 357 w 492"/>
              <a:gd name="T41" fmla="*/ 280 h 492"/>
              <a:gd name="T42" fmla="*/ 331 w 492"/>
              <a:gd name="T43" fmla="*/ 288 h 492"/>
              <a:gd name="T44" fmla="*/ 246 w 492"/>
              <a:gd name="T45" fmla="*/ 329 h 492"/>
              <a:gd name="T46" fmla="*/ 161 w 492"/>
              <a:gd name="T47" fmla="*/ 288 h 492"/>
              <a:gd name="T48" fmla="*/ 135 w 492"/>
              <a:gd name="T49" fmla="*/ 280 h 492"/>
              <a:gd name="T50" fmla="*/ 126 w 492"/>
              <a:gd name="T51" fmla="*/ 306 h 492"/>
              <a:gd name="T52" fmla="*/ 246 w 492"/>
              <a:gd name="T53" fmla="*/ 368 h 492"/>
              <a:gd name="T54" fmla="*/ 366 w 492"/>
              <a:gd name="T55" fmla="*/ 306 h 492"/>
              <a:gd name="T56" fmla="*/ 357 w 492"/>
              <a:gd name="T57" fmla="*/ 28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310" y="240"/>
                </a:move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lose/>
                <a:moveTo>
                  <a:pt x="357" y="280"/>
                </a:moveTo>
                <a:cubicBezTo>
                  <a:pt x="348" y="275"/>
                  <a:pt x="336" y="279"/>
                  <a:pt x="331" y="288"/>
                </a:cubicBezTo>
                <a:cubicBezTo>
                  <a:pt x="330" y="290"/>
                  <a:pt x="309" y="329"/>
                  <a:pt x="246" y="329"/>
                </a:cubicBezTo>
                <a:cubicBezTo>
                  <a:pt x="183" y="329"/>
                  <a:pt x="162" y="290"/>
                  <a:pt x="161" y="288"/>
                </a:cubicBezTo>
                <a:cubicBezTo>
                  <a:pt x="156" y="279"/>
                  <a:pt x="145" y="275"/>
                  <a:pt x="135" y="280"/>
                </a:cubicBezTo>
                <a:cubicBezTo>
                  <a:pt x="126" y="285"/>
                  <a:pt x="122" y="296"/>
                  <a:pt x="126" y="306"/>
                </a:cubicBezTo>
                <a:cubicBezTo>
                  <a:pt x="128" y="308"/>
                  <a:pt x="158" y="368"/>
                  <a:pt x="246" y="368"/>
                </a:cubicBezTo>
                <a:cubicBezTo>
                  <a:pt x="334" y="368"/>
                  <a:pt x="364" y="308"/>
                  <a:pt x="366" y="306"/>
                </a:cubicBezTo>
                <a:cubicBezTo>
                  <a:pt x="370" y="296"/>
                  <a:pt x="366" y="285"/>
                  <a:pt x="357" y="2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4621097" y="2044644"/>
            <a:ext cx="661314" cy="661883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310 w 492"/>
              <a:gd name="T21" fmla="*/ 150 h 492"/>
              <a:gd name="T22" fmla="*/ 272 w 492"/>
              <a:gd name="T23" fmla="*/ 195 h 492"/>
              <a:gd name="T24" fmla="*/ 310 w 492"/>
              <a:gd name="T25" fmla="*/ 240 h 492"/>
              <a:gd name="T26" fmla="*/ 348 w 492"/>
              <a:gd name="T27" fmla="*/ 195 h 492"/>
              <a:gd name="T28" fmla="*/ 310 w 492"/>
              <a:gd name="T29" fmla="*/ 150 h 492"/>
              <a:gd name="T30" fmla="*/ 182 w 492"/>
              <a:gd name="T31" fmla="*/ 240 h 492"/>
              <a:gd name="T32" fmla="*/ 220 w 492"/>
              <a:gd name="T33" fmla="*/ 195 h 492"/>
              <a:gd name="T34" fmla="*/ 182 w 492"/>
              <a:gd name="T35" fmla="*/ 150 h 492"/>
              <a:gd name="T36" fmla="*/ 144 w 492"/>
              <a:gd name="T37" fmla="*/ 195 h 492"/>
              <a:gd name="T38" fmla="*/ 182 w 492"/>
              <a:gd name="T39" fmla="*/ 240 h 492"/>
              <a:gd name="T40" fmla="*/ 323 w 492"/>
              <a:gd name="T41" fmla="*/ 304 h 492"/>
              <a:gd name="T42" fmla="*/ 169 w 492"/>
              <a:gd name="T43" fmla="*/ 304 h 492"/>
              <a:gd name="T44" fmla="*/ 150 w 492"/>
              <a:gd name="T45" fmla="*/ 323 h 492"/>
              <a:gd name="T46" fmla="*/ 169 w 492"/>
              <a:gd name="T47" fmla="*/ 342 h 492"/>
              <a:gd name="T48" fmla="*/ 323 w 492"/>
              <a:gd name="T49" fmla="*/ 342 h 492"/>
              <a:gd name="T50" fmla="*/ 342 w 492"/>
              <a:gd name="T51" fmla="*/ 323 h 492"/>
              <a:gd name="T52" fmla="*/ 323 w 492"/>
              <a:gd name="T53" fmla="*/ 30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10" y="150"/>
                </a:move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323" y="304"/>
                </a:moveTo>
                <a:cubicBezTo>
                  <a:pt x="169" y="304"/>
                  <a:pt x="169" y="304"/>
                  <a:pt x="169" y="304"/>
                </a:cubicBezTo>
                <a:cubicBezTo>
                  <a:pt x="159" y="304"/>
                  <a:pt x="150" y="312"/>
                  <a:pt x="150" y="323"/>
                </a:cubicBezTo>
                <a:cubicBezTo>
                  <a:pt x="150" y="333"/>
                  <a:pt x="159" y="342"/>
                  <a:pt x="169" y="342"/>
                </a:cubicBezTo>
                <a:cubicBezTo>
                  <a:pt x="323" y="342"/>
                  <a:pt x="323" y="342"/>
                  <a:pt x="323" y="342"/>
                </a:cubicBezTo>
                <a:cubicBezTo>
                  <a:pt x="333" y="342"/>
                  <a:pt x="342" y="333"/>
                  <a:pt x="342" y="323"/>
                </a:cubicBezTo>
                <a:cubicBezTo>
                  <a:pt x="342" y="312"/>
                  <a:pt x="333" y="304"/>
                  <a:pt x="323" y="3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5481604" y="2044644"/>
            <a:ext cx="661883" cy="661883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310 w 492"/>
              <a:gd name="T21" fmla="*/ 240 h 492"/>
              <a:gd name="T22" fmla="*/ 348 w 492"/>
              <a:gd name="T23" fmla="*/ 195 h 492"/>
              <a:gd name="T24" fmla="*/ 310 w 492"/>
              <a:gd name="T25" fmla="*/ 150 h 492"/>
              <a:gd name="T26" fmla="*/ 272 w 492"/>
              <a:gd name="T27" fmla="*/ 195 h 492"/>
              <a:gd name="T28" fmla="*/ 310 w 492"/>
              <a:gd name="T29" fmla="*/ 240 h 492"/>
              <a:gd name="T30" fmla="*/ 182 w 492"/>
              <a:gd name="T31" fmla="*/ 240 h 492"/>
              <a:gd name="T32" fmla="*/ 220 w 492"/>
              <a:gd name="T33" fmla="*/ 195 h 492"/>
              <a:gd name="T34" fmla="*/ 182 w 492"/>
              <a:gd name="T35" fmla="*/ 150 h 492"/>
              <a:gd name="T36" fmla="*/ 144 w 492"/>
              <a:gd name="T37" fmla="*/ 195 h 492"/>
              <a:gd name="T38" fmla="*/ 182 w 492"/>
              <a:gd name="T39" fmla="*/ 240 h 492"/>
              <a:gd name="T40" fmla="*/ 246 w 492"/>
              <a:gd name="T41" fmla="*/ 278 h 492"/>
              <a:gd name="T42" fmla="*/ 126 w 492"/>
              <a:gd name="T43" fmla="*/ 340 h 492"/>
              <a:gd name="T44" fmla="*/ 135 w 492"/>
              <a:gd name="T45" fmla="*/ 366 h 492"/>
              <a:gd name="T46" fmla="*/ 144 w 492"/>
              <a:gd name="T47" fmla="*/ 368 h 492"/>
              <a:gd name="T48" fmla="*/ 161 w 492"/>
              <a:gd name="T49" fmla="*/ 357 h 492"/>
              <a:gd name="T50" fmla="*/ 246 w 492"/>
              <a:gd name="T51" fmla="*/ 316 h 492"/>
              <a:gd name="T52" fmla="*/ 331 w 492"/>
              <a:gd name="T53" fmla="*/ 357 h 492"/>
              <a:gd name="T54" fmla="*/ 357 w 492"/>
              <a:gd name="T55" fmla="*/ 366 h 492"/>
              <a:gd name="T56" fmla="*/ 366 w 492"/>
              <a:gd name="T57" fmla="*/ 340 h 492"/>
              <a:gd name="T58" fmla="*/ 246 w 492"/>
              <a:gd name="T59" fmla="*/ 278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10" y="240"/>
                </a:move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246" y="278"/>
                </a:moveTo>
                <a:cubicBezTo>
                  <a:pt x="158" y="278"/>
                  <a:pt x="128" y="337"/>
                  <a:pt x="126" y="340"/>
                </a:cubicBezTo>
                <a:cubicBezTo>
                  <a:pt x="122" y="349"/>
                  <a:pt x="126" y="361"/>
                  <a:pt x="135" y="366"/>
                </a:cubicBezTo>
                <a:cubicBezTo>
                  <a:pt x="138" y="367"/>
                  <a:pt x="141" y="368"/>
                  <a:pt x="144" y="368"/>
                </a:cubicBezTo>
                <a:cubicBezTo>
                  <a:pt x="151" y="368"/>
                  <a:pt x="157" y="364"/>
                  <a:pt x="161" y="357"/>
                </a:cubicBezTo>
                <a:cubicBezTo>
                  <a:pt x="161" y="357"/>
                  <a:pt x="182" y="316"/>
                  <a:pt x="246" y="316"/>
                </a:cubicBezTo>
                <a:cubicBezTo>
                  <a:pt x="309" y="316"/>
                  <a:pt x="330" y="355"/>
                  <a:pt x="331" y="357"/>
                </a:cubicBezTo>
                <a:cubicBezTo>
                  <a:pt x="336" y="366"/>
                  <a:pt x="348" y="370"/>
                  <a:pt x="357" y="366"/>
                </a:cubicBezTo>
                <a:cubicBezTo>
                  <a:pt x="366" y="361"/>
                  <a:pt x="370" y="349"/>
                  <a:pt x="366" y="340"/>
                </a:cubicBezTo>
                <a:cubicBezTo>
                  <a:pt x="364" y="337"/>
                  <a:pt x="334" y="278"/>
                  <a:pt x="246" y="2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6311377" y="2133426"/>
            <a:ext cx="723917" cy="500823"/>
          </a:xfrm>
          <a:custGeom>
            <a:avLst/>
            <a:gdLst>
              <a:gd name="T0" fmla="*/ 511 w 538"/>
              <a:gd name="T1" fmla="*/ 164 h 372"/>
              <a:gd name="T2" fmla="*/ 411 w 538"/>
              <a:gd name="T3" fmla="*/ 0 h 372"/>
              <a:gd name="T4" fmla="*/ 269 w 538"/>
              <a:gd name="T5" fmla="*/ 33 h 372"/>
              <a:gd name="T6" fmla="*/ 127 w 538"/>
              <a:gd name="T7" fmla="*/ 0 h 372"/>
              <a:gd name="T8" fmla="*/ 27 w 538"/>
              <a:gd name="T9" fmla="*/ 164 h 372"/>
              <a:gd name="T10" fmla="*/ 34 w 538"/>
              <a:gd name="T11" fmla="*/ 356 h 372"/>
              <a:gd name="T12" fmla="*/ 135 w 538"/>
              <a:gd name="T13" fmla="*/ 298 h 372"/>
              <a:gd name="T14" fmla="*/ 269 w 538"/>
              <a:gd name="T15" fmla="*/ 256 h 372"/>
              <a:gd name="T16" fmla="*/ 403 w 538"/>
              <a:gd name="T17" fmla="*/ 298 h 372"/>
              <a:gd name="T18" fmla="*/ 504 w 538"/>
              <a:gd name="T19" fmla="*/ 356 h 372"/>
              <a:gd name="T20" fmla="*/ 511 w 538"/>
              <a:gd name="T21" fmla="*/ 164 h 372"/>
              <a:gd name="T22" fmla="*/ 167 w 538"/>
              <a:gd name="T23" fmla="*/ 180 h 372"/>
              <a:gd name="T24" fmla="*/ 115 w 538"/>
              <a:gd name="T25" fmla="*/ 129 h 372"/>
              <a:gd name="T26" fmla="*/ 167 w 538"/>
              <a:gd name="T27" fmla="*/ 78 h 372"/>
              <a:gd name="T28" fmla="*/ 218 w 538"/>
              <a:gd name="T29" fmla="*/ 129 h 372"/>
              <a:gd name="T30" fmla="*/ 167 w 538"/>
              <a:gd name="T31" fmla="*/ 180 h 372"/>
              <a:gd name="T32" fmla="*/ 346 w 538"/>
              <a:gd name="T33" fmla="*/ 180 h 372"/>
              <a:gd name="T34" fmla="*/ 320 w 538"/>
              <a:gd name="T35" fmla="*/ 154 h 372"/>
              <a:gd name="T36" fmla="*/ 346 w 538"/>
              <a:gd name="T37" fmla="*/ 129 h 372"/>
              <a:gd name="T38" fmla="*/ 371 w 538"/>
              <a:gd name="T39" fmla="*/ 154 h 372"/>
              <a:gd name="T40" fmla="*/ 346 w 538"/>
              <a:gd name="T41" fmla="*/ 180 h 372"/>
              <a:gd name="T42" fmla="*/ 397 w 538"/>
              <a:gd name="T43" fmla="*/ 129 h 372"/>
              <a:gd name="T44" fmla="*/ 371 w 538"/>
              <a:gd name="T45" fmla="*/ 103 h 372"/>
              <a:gd name="T46" fmla="*/ 397 w 538"/>
              <a:gd name="T47" fmla="*/ 78 h 372"/>
              <a:gd name="T48" fmla="*/ 423 w 538"/>
              <a:gd name="T49" fmla="*/ 103 h 372"/>
              <a:gd name="T50" fmla="*/ 397 w 538"/>
              <a:gd name="T51" fmla="*/ 129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8" h="372">
                <a:moveTo>
                  <a:pt x="511" y="164"/>
                </a:moveTo>
                <a:cubicBezTo>
                  <a:pt x="488" y="38"/>
                  <a:pt x="438" y="0"/>
                  <a:pt x="411" y="0"/>
                </a:cubicBezTo>
                <a:cubicBezTo>
                  <a:pt x="369" y="0"/>
                  <a:pt x="358" y="31"/>
                  <a:pt x="269" y="33"/>
                </a:cubicBezTo>
                <a:cubicBezTo>
                  <a:pt x="180" y="31"/>
                  <a:pt x="169" y="0"/>
                  <a:pt x="127" y="0"/>
                </a:cubicBezTo>
                <a:cubicBezTo>
                  <a:pt x="100" y="0"/>
                  <a:pt x="50" y="38"/>
                  <a:pt x="27" y="164"/>
                </a:cubicBezTo>
                <a:cubicBezTo>
                  <a:pt x="14" y="236"/>
                  <a:pt x="0" y="343"/>
                  <a:pt x="34" y="356"/>
                </a:cubicBezTo>
                <a:cubicBezTo>
                  <a:pt x="75" y="372"/>
                  <a:pt x="89" y="332"/>
                  <a:pt x="135" y="298"/>
                </a:cubicBezTo>
                <a:cubicBezTo>
                  <a:pt x="181" y="264"/>
                  <a:pt x="203" y="256"/>
                  <a:pt x="269" y="256"/>
                </a:cubicBezTo>
                <a:cubicBezTo>
                  <a:pt x="335" y="256"/>
                  <a:pt x="357" y="264"/>
                  <a:pt x="403" y="298"/>
                </a:cubicBezTo>
                <a:cubicBezTo>
                  <a:pt x="449" y="332"/>
                  <a:pt x="463" y="372"/>
                  <a:pt x="504" y="356"/>
                </a:cubicBezTo>
                <a:cubicBezTo>
                  <a:pt x="538" y="343"/>
                  <a:pt x="524" y="236"/>
                  <a:pt x="511" y="164"/>
                </a:cubicBezTo>
                <a:close/>
                <a:moveTo>
                  <a:pt x="167" y="180"/>
                </a:moveTo>
                <a:cubicBezTo>
                  <a:pt x="138" y="180"/>
                  <a:pt x="115" y="157"/>
                  <a:pt x="115" y="129"/>
                </a:cubicBezTo>
                <a:cubicBezTo>
                  <a:pt x="115" y="101"/>
                  <a:pt x="138" y="78"/>
                  <a:pt x="167" y="78"/>
                </a:cubicBezTo>
                <a:cubicBezTo>
                  <a:pt x="195" y="78"/>
                  <a:pt x="218" y="101"/>
                  <a:pt x="218" y="129"/>
                </a:cubicBezTo>
                <a:cubicBezTo>
                  <a:pt x="218" y="157"/>
                  <a:pt x="195" y="180"/>
                  <a:pt x="167" y="180"/>
                </a:cubicBezTo>
                <a:close/>
                <a:moveTo>
                  <a:pt x="346" y="180"/>
                </a:moveTo>
                <a:cubicBezTo>
                  <a:pt x="332" y="180"/>
                  <a:pt x="320" y="169"/>
                  <a:pt x="320" y="154"/>
                </a:cubicBezTo>
                <a:cubicBezTo>
                  <a:pt x="320" y="140"/>
                  <a:pt x="332" y="129"/>
                  <a:pt x="346" y="129"/>
                </a:cubicBezTo>
                <a:cubicBezTo>
                  <a:pt x="360" y="129"/>
                  <a:pt x="371" y="140"/>
                  <a:pt x="371" y="154"/>
                </a:cubicBezTo>
                <a:cubicBezTo>
                  <a:pt x="371" y="169"/>
                  <a:pt x="360" y="180"/>
                  <a:pt x="346" y="180"/>
                </a:cubicBezTo>
                <a:close/>
                <a:moveTo>
                  <a:pt x="397" y="129"/>
                </a:moveTo>
                <a:cubicBezTo>
                  <a:pt x="383" y="129"/>
                  <a:pt x="371" y="117"/>
                  <a:pt x="371" y="103"/>
                </a:cubicBezTo>
                <a:cubicBezTo>
                  <a:pt x="371" y="89"/>
                  <a:pt x="383" y="78"/>
                  <a:pt x="397" y="78"/>
                </a:cubicBezTo>
                <a:cubicBezTo>
                  <a:pt x="411" y="78"/>
                  <a:pt x="423" y="89"/>
                  <a:pt x="423" y="103"/>
                </a:cubicBezTo>
                <a:cubicBezTo>
                  <a:pt x="423" y="117"/>
                  <a:pt x="411" y="129"/>
                  <a:pt x="397" y="1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7221963" y="2121474"/>
            <a:ext cx="624322" cy="495132"/>
          </a:xfrm>
          <a:custGeom>
            <a:avLst/>
            <a:gdLst>
              <a:gd name="T0" fmla="*/ 416 w 464"/>
              <a:gd name="T1" fmla="*/ 39 h 368"/>
              <a:gd name="T2" fmla="*/ 261 w 464"/>
              <a:gd name="T3" fmla="*/ 39 h 368"/>
              <a:gd name="T4" fmla="*/ 232 w 464"/>
              <a:gd name="T5" fmla="*/ 66 h 368"/>
              <a:gd name="T6" fmla="*/ 203 w 464"/>
              <a:gd name="T7" fmla="*/ 39 h 368"/>
              <a:gd name="T8" fmla="*/ 48 w 464"/>
              <a:gd name="T9" fmla="*/ 39 h 368"/>
              <a:gd name="T10" fmla="*/ 48 w 464"/>
              <a:gd name="T11" fmla="*/ 199 h 368"/>
              <a:gd name="T12" fmla="*/ 232 w 464"/>
              <a:gd name="T13" fmla="*/ 368 h 368"/>
              <a:gd name="T14" fmla="*/ 416 w 464"/>
              <a:gd name="T15" fmla="*/ 199 h 368"/>
              <a:gd name="T16" fmla="*/ 416 w 464"/>
              <a:gd name="T17" fmla="*/ 39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" h="368">
                <a:moveTo>
                  <a:pt x="416" y="39"/>
                </a:moveTo>
                <a:cubicBezTo>
                  <a:pt x="373" y="0"/>
                  <a:pt x="304" y="0"/>
                  <a:pt x="261" y="39"/>
                </a:cubicBezTo>
                <a:cubicBezTo>
                  <a:pt x="232" y="66"/>
                  <a:pt x="232" y="66"/>
                  <a:pt x="232" y="66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160" y="0"/>
                  <a:pt x="91" y="0"/>
                  <a:pt x="48" y="39"/>
                </a:cubicBezTo>
                <a:cubicBezTo>
                  <a:pt x="0" y="84"/>
                  <a:pt x="0" y="155"/>
                  <a:pt x="48" y="199"/>
                </a:cubicBezTo>
                <a:cubicBezTo>
                  <a:pt x="232" y="368"/>
                  <a:pt x="232" y="368"/>
                  <a:pt x="232" y="368"/>
                </a:cubicBezTo>
                <a:cubicBezTo>
                  <a:pt x="416" y="199"/>
                  <a:pt x="416" y="199"/>
                  <a:pt x="416" y="199"/>
                </a:cubicBezTo>
                <a:cubicBezTo>
                  <a:pt x="464" y="155"/>
                  <a:pt x="464" y="84"/>
                  <a:pt x="416" y="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455159" y="2892629"/>
            <a:ext cx="384723" cy="688632"/>
          </a:xfrm>
          <a:custGeom>
            <a:avLst/>
            <a:gdLst>
              <a:gd name="T0" fmla="*/ 286 w 286"/>
              <a:gd name="T1" fmla="*/ 117 h 512"/>
              <a:gd name="T2" fmla="*/ 286 w 286"/>
              <a:gd name="T3" fmla="*/ 57 h 512"/>
              <a:gd name="T4" fmla="*/ 143 w 286"/>
              <a:gd name="T5" fmla="*/ 0 h 512"/>
              <a:gd name="T6" fmla="*/ 0 w 286"/>
              <a:gd name="T7" fmla="*/ 57 h 512"/>
              <a:gd name="T8" fmla="*/ 0 w 286"/>
              <a:gd name="T9" fmla="*/ 117 h 512"/>
              <a:gd name="T10" fmla="*/ 99 w 286"/>
              <a:gd name="T11" fmla="*/ 256 h 512"/>
              <a:gd name="T12" fmla="*/ 0 w 286"/>
              <a:gd name="T13" fmla="*/ 395 h 512"/>
              <a:gd name="T14" fmla="*/ 0 w 286"/>
              <a:gd name="T15" fmla="*/ 455 h 512"/>
              <a:gd name="T16" fmla="*/ 143 w 286"/>
              <a:gd name="T17" fmla="*/ 512 h 512"/>
              <a:gd name="T18" fmla="*/ 286 w 286"/>
              <a:gd name="T19" fmla="*/ 455 h 512"/>
              <a:gd name="T20" fmla="*/ 286 w 286"/>
              <a:gd name="T21" fmla="*/ 395 h 512"/>
              <a:gd name="T22" fmla="*/ 187 w 286"/>
              <a:gd name="T23" fmla="*/ 256 h 512"/>
              <a:gd name="T24" fmla="*/ 286 w 286"/>
              <a:gd name="T25" fmla="*/ 117 h 512"/>
              <a:gd name="T26" fmla="*/ 39 w 286"/>
              <a:gd name="T27" fmla="*/ 60 h 512"/>
              <a:gd name="T28" fmla="*/ 144 w 286"/>
              <a:gd name="T29" fmla="*/ 32 h 512"/>
              <a:gd name="T30" fmla="*/ 247 w 286"/>
              <a:gd name="T31" fmla="*/ 60 h 512"/>
              <a:gd name="T32" fmla="*/ 255 w 286"/>
              <a:gd name="T33" fmla="*/ 75 h 512"/>
              <a:gd name="T34" fmla="*/ 143 w 286"/>
              <a:gd name="T35" fmla="*/ 101 h 512"/>
              <a:gd name="T36" fmla="*/ 32 w 286"/>
              <a:gd name="T37" fmla="*/ 74 h 512"/>
              <a:gd name="T38" fmla="*/ 39 w 286"/>
              <a:gd name="T39" fmla="*/ 60 h 512"/>
              <a:gd name="T40" fmla="*/ 156 w 286"/>
              <a:gd name="T41" fmla="*/ 256 h 512"/>
              <a:gd name="T42" fmla="*/ 208 w 286"/>
              <a:gd name="T43" fmla="*/ 332 h 512"/>
              <a:gd name="T44" fmla="*/ 255 w 286"/>
              <a:gd name="T45" fmla="*/ 395 h 512"/>
              <a:gd name="T46" fmla="*/ 255 w 286"/>
              <a:gd name="T47" fmla="*/ 429 h 512"/>
              <a:gd name="T48" fmla="*/ 156 w 286"/>
              <a:gd name="T49" fmla="*/ 365 h 512"/>
              <a:gd name="T50" fmla="*/ 130 w 286"/>
              <a:gd name="T51" fmla="*/ 365 h 512"/>
              <a:gd name="T52" fmla="*/ 31 w 286"/>
              <a:gd name="T53" fmla="*/ 429 h 512"/>
              <a:gd name="T54" fmla="*/ 31 w 286"/>
              <a:gd name="T55" fmla="*/ 395 h 512"/>
              <a:gd name="T56" fmla="*/ 78 w 286"/>
              <a:gd name="T57" fmla="*/ 332 h 512"/>
              <a:gd name="T58" fmla="*/ 130 w 286"/>
              <a:gd name="T59" fmla="*/ 256 h 512"/>
              <a:gd name="T60" fmla="*/ 78 w 286"/>
              <a:gd name="T61" fmla="*/ 180 h 512"/>
              <a:gd name="T62" fmla="*/ 31 w 286"/>
              <a:gd name="T63" fmla="*/ 117 h 512"/>
              <a:gd name="T64" fmla="*/ 30 w 286"/>
              <a:gd name="T65" fmla="*/ 92 h 512"/>
              <a:gd name="T66" fmla="*/ 143 w 286"/>
              <a:gd name="T67" fmla="*/ 119 h 512"/>
              <a:gd name="T68" fmla="*/ 256 w 286"/>
              <a:gd name="T69" fmla="*/ 92 h 512"/>
              <a:gd name="T70" fmla="*/ 255 w 286"/>
              <a:gd name="T71" fmla="*/ 117 h 512"/>
              <a:gd name="T72" fmla="*/ 208 w 286"/>
              <a:gd name="T73" fmla="*/ 180 h 512"/>
              <a:gd name="T74" fmla="*/ 156 w 286"/>
              <a:gd name="T75" fmla="*/ 25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6" h="512">
                <a:moveTo>
                  <a:pt x="286" y="117"/>
                </a:moveTo>
                <a:cubicBezTo>
                  <a:pt x="286" y="62"/>
                  <a:pt x="286" y="57"/>
                  <a:pt x="286" y="57"/>
                </a:cubicBezTo>
                <a:cubicBezTo>
                  <a:pt x="286" y="37"/>
                  <a:pt x="222" y="0"/>
                  <a:pt x="143" y="0"/>
                </a:cubicBezTo>
                <a:cubicBezTo>
                  <a:pt x="64" y="0"/>
                  <a:pt x="0" y="37"/>
                  <a:pt x="0" y="57"/>
                </a:cubicBezTo>
                <a:cubicBezTo>
                  <a:pt x="0" y="57"/>
                  <a:pt x="0" y="62"/>
                  <a:pt x="0" y="117"/>
                </a:cubicBezTo>
                <a:cubicBezTo>
                  <a:pt x="0" y="172"/>
                  <a:pt x="99" y="217"/>
                  <a:pt x="99" y="256"/>
                </a:cubicBezTo>
                <a:cubicBezTo>
                  <a:pt x="99" y="295"/>
                  <a:pt x="0" y="340"/>
                  <a:pt x="0" y="395"/>
                </a:cubicBezTo>
                <a:cubicBezTo>
                  <a:pt x="0" y="450"/>
                  <a:pt x="0" y="455"/>
                  <a:pt x="0" y="455"/>
                </a:cubicBezTo>
                <a:cubicBezTo>
                  <a:pt x="0" y="475"/>
                  <a:pt x="64" y="512"/>
                  <a:pt x="143" y="512"/>
                </a:cubicBezTo>
                <a:cubicBezTo>
                  <a:pt x="222" y="512"/>
                  <a:pt x="286" y="475"/>
                  <a:pt x="286" y="455"/>
                </a:cubicBezTo>
                <a:cubicBezTo>
                  <a:pt x="286" y="455"/>
                  <a:pt x="286" y="450"/>
                  <a:pt x="286" y="395"/>
                </a:cubicBezTo>
                <a:cubicBezTo>
                  <a:pt x="286" y="340"/>
                  <a:pt x="187" y="295"/>
                  <a:pt x="187" y="256"/>
                </a:cubicBezTo>
                <a:cubicBezTo>
                  <a:pt x="187" y="217"/>
                  <a:pt x="286" y="172"/>
                  <a:pt x="286" y="117"/>
                </a:cubicBezTo>
                <a:close/>
                <a:moveTo>
                  <a:pt x="39" y="60"/>
                </a:moveTo>
                <a:cubicBezTo>
                  <a:pt x="57" y="48"/>
                  <a:pt x="90" y="32"/>
                  <a:pt x="144" y="32"/>
                </a:cubicBezTo>
                <a:cubicBezTo>
                  <a:pt x="199" y="32"/>
                  <a:pt x="247" y="60"/>
                  <a:pt x="247" y="60"/>
                </a:cubicBezTo>
                <a:cubicBezTo>
                  <a:pt x="251" y="62"/>
                  <a:pt x="265" y="69"/>
                  <a:pt x="255" y="75"/>
                </a:cubicBezTo>
                <a:cubicBezTo>
                  <a:pt x="234" y="88"/>
                  <a:pt x="192" y="101"/>
                  <a:pt x="143" y="101"/>
                </a:cubicBezTo>
                <a:cubicBezTo>
                  <a:pt x="94" y="101"/>
                  <a:pt x="54" y="87"/>
                  <a:pt x="32" y="74"/>
                </a:cubicBezTo>
                <a:cubicBezTo>
                  <a:pt x="23" y="68"/>
                  <a:pt x="39" y="60"/>
                  <a:pt x="39" y="60"/>
                </a:cubicBezTo>
                <a:close/>
                <a:moveTo>
                  <a:pt x="156" y="256"/>
                </a:moveTo>
                <a:cubicBezTo>
                  <a:pt x="156" y="287"/>
                  <a:pt x="181" y="306"/>
                  <a:pt x="208" y="332"/>
                </a:cubicBezTo>
                <a:cubicBezTo>
                  <a:pt x="228" y="352"/>
                  <a:pt x="255" y="378"/>
                  <a:pt x="255" y="395"/>
                </a:cubicBezTo>
                <a:cubicBezTo>
                  <a:pt x="255" y="429"/>
                  <a:pt x="255" y="429"/>
                  <a:pt x="255" y="429"/>
                </a:cubicBezTo>
                <a:cubicBezTo>
                  <a:pt x="230" y="416"/>
                  <a:pt x="156" y="404"/>
                  <a:pt x="156" y="365"/>
                </a:cubicBezTo>
                <a:cubicBezTo>
                  <a:pt x="156" y="345"/>
                  <a:pt x="130" y="345"/>
                  <a:pt x="130" y="365"/>
                </a:cubicBezTo>
                <a:cubicBezTo>
                  <a:pt x="130" y="404"/>
                  <a:pt x="56" y="416"/>
                  <a:pt x="31" y="429"/>
                </a:cubicBezTo>
                <a:cubicBezTo>
                  <a:pt x="31" y="395"/>
                  <a:pt x="31" y="395"/>
                  <a:pt x="31" y="395"/>
                </a:cubicBezTo>
                <a:cubicBezTo>
                  <a:pt x="31" y="378"/>
                  <a:pt x="58" y="352"/>
                  <a:pt x="78" y="332"/>
                </a:cubicBezTo>
                <a:cubicBezTo>
                  <a:pt x="105" y="306"/>
                  <a:pt x="130" y="287"/>
                  <a:pt x="130" y="256"/>
                </a:cubicBezTo>
                <a:cubicBezTo>
                  <a:pt x="130" y="225"/>
                  <a:pt x="105" y="206"/>
                  <a:pt x="78" y="180"/>
                </a:cubicBezTo>
                <a:cubicBezTo>
                  <a:pt x="58" y="160"/>
                  <a:pt x="31" y="134"/>
                  <a:pt x="31" y="117"/>
                </a:cubicBezTo>
                <a:cubicBezTo>
                  <a:pt x="30" y="92"/>
                  <a:pt x="30" y="92"/>
                  <a:pt x="30" y="92"/>
                </a:cubicBezTo>
                <a:cubicBezTo>
                  <a:pt x="56" y="106"/>
                  <a:pt x="98" y="119"/>
                  <a:pt x="143" y="119"/>
                </a:cubicBezTo>
                <a:cubicBezTo>
                  <a:pt x="188" y="119"/>
                  <a:pt x="230" y="106"/>
                  <a:pt x="256" y="92"/>
                </a:cubicBezTo>
                <a:cubicBezTo>
                  <a:pt x="255" y="117"/>
                  <a:pt x="255" y="117"/>
                  <a:pt x="255" y="117"/>
                </a:cubicBezTo>
                <a:cubicBezTo>
                  <a:pt x="255" y="134"/>
                  <a:pt x="228" y="160"/>
                  <a:pt x="208" y="180"/>
                </a:cubicBezTo>
                <a:cubicBezTo>
                  <a:pt x="181" y="206"/>
                  <a:pt x="156" y="225"/>
                  <a:pt x="156" y="2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1336153" y="2960922"/>
            <a:ext cx="344316" cy="552044"/>
          </a:xfrm>
          <a:custGeom>
            <a:avLst/>
            <a:gdLst>
              <a:gd name="T0" fmla="*/ 128 w 256"/>
              <a:gd name="T1" fmla="*/ 0 h 410"/>
              <a:gd name="T2" fmla="*/ 0 w 256"/>
              <a:gd name="T3" fmla="*/ 128 h 410"/>
              <a:gd name="T4" fmla="*/ 128 w 256"/>
              <a:gd name="T5" fmla="*/ 410 h 410"/>
              <a:gd name="T6" fmla="*/ 256 w 256"/>
              <a:gd name="T7" fmla="*/ 128 h 410"/>
              <a:gd name="T8" fmla="*/ 128 w 256"/>
              <a:gd name="T9" fmla="*/ 0 h 410"/>
              <a:gd name="T10" fmla="*/ 128 w 256"/>
              <a:gd name="T11" fmla="*/ 199 h 410"/>
              <a:gd name="T12" fmla="*/ 59 w 256"/>
              <a:gd name="T13" fmla="*/ 130 h 410"/>
              <a:gd name="T14" fmla="*/ 128 w 256"/>
              <a:gd name="T15" fmla="*/ 61 h 410"/>
              <a:gd name="T16" fmla="*/ 197 w 256"/>
              <a:gd name="T17" fmla="*/ 130 h 410"/>
              <a:gd name="T18" fmla="*/ 128 w 256"/>
              <a:gd name="T19" fmla="*/ 199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410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250"/>
                  <a:pt x="128" y="410"/>
                  <a:pt x="128" y="410"/>
                </a:cubicBezTo>
                <a:cubicBezTo>
                  <a:pt x="128" y="410"/>
                  <a:pt x="256" y="250"/>
                  <a:pt x="256" y="128"/>
                </a:cubicBezTo>
                <a:cubicBezTo>
                  <a:pt x="256" y="58"/>
                  <a:pt x="199" y="0"/>
                  <a:pt x="128" y="0"/>
                </a:cubicBezTo>
                <a:close/>
                <a:moveTo>
                  <a:pt x="128" y="199"/>
                </a:moveTo>
                <a:cubicBezTo>
                  <a:pt x="90" y="199"/>
                  <a:pt x="59" y="168"/>
                  <a:pt x="59" y="130"/>
                </a:cubicBezTo>
                <a:cubicBezTo>
                  <a:pt x="59" y="92"/>
                  <a:pt x="90" y="61"/>
                  <a:pt x="128" y="61"/>
                </a:cubicBezTo>
                <a:cubicBezTo>
                  <a:pt x="166" y="61"/>
                  <a:pt x="197" y="92"/>
                  <a:pt x="197" y="130"/>
                </a:cubicBezTo>
                <a:cubicBezTo>
                  <a:pt x="197" y="168"/>
                  <a:pt x="166" y="199"/>
                  <a:pt x="128" y="1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2034460" y="2892629"/>
            <a:ext cx="669851" cy="688632"/>
          </a:xfrm>
          <a:custGeom>
            <a:avLst/>
            <a:gdLst>
              <a:gd name="T0" fmla="*/ 489 w 498"/>
              <a:gd name="T1" fmla="*/ 463 h 512"/>
              <a:gd name="T2" fmla="*/ 454 w 498"/>
              <a:gd name="T3" fmla="*/ 358 h 512"/>
              <a:gd name="T4" fmla="*/ 415 w 498"/>
              <a:gd name="T5" fmla="*/ 358 h 512"/>
              <a:gd name="T6" fmla="*/ 437 w 498"/>
              <a:gd name="T7" fmla="*/ 461 h 512"/>
              <a:gd name="T8" fmla="*/ 61 w 498"/>
              <a:gd name="T9" fmla="*/ 461 h 512"/>
              <a:gd name="T10" fmla="*/ 83 w 498"/>
              <a:gd name="T11" fmla="*/ 358 h 512"/>
              <a:gd name="T12" fmla="*/ 44 w 498"/>
              <a:gd name="T13" fmla="*/ 358 h 512"/>
              <a:gd name="T14" fmla="*/ 9 w 498"/>
              <a:gd name="T15" fmla="*/ 463 h 512"/>
              <a:gd name="T16" fmla="*/ 44 w 498"/>
              <a:gd name="T17" fmla="*/ 512 h 512"/>
              <a:gd name="T18" fmla="*/ 454 w 498"/>
              <a:gd name="T19" fmla="*/ 512 h 512"/>
              <a:gd name="T20" fmla="*/ 489 w 498"/>
              <a:gd name="T21" fmla="*/ 463 h 512"/>
              <a:gd name="T22" fmla="*/ 377 w 498"/>
              <a:gd name="T23" fmla="*/ 128 h 512"/>
              <a:gd name="T24" fmla="*/ 249 w 498"/>
              <a:gd name="T25" fmla="*/ 0 h 512"/>
              <a:gd name="T26" fmla="*/ 121 w 498"/>
              <a:gd name="T27" fmla="*/ 128 h 512"/>
              <a:gd name="T28" fmla="*/ 249 w 498"/>
              <a:gd name="T29" fmla="*/ 384 h 512"/>
              <a:gd name="T30" fmla="*/ 377 w 498"/>
              <a:gd name="T31" fmla="*/ 128 h 512"/>
              <a:gd name="T32" fmla="*/ 180 w 498"/>
              <a:gd name="T33" fmla="*/ 130 h 512"/>
              <a:gd name="T34" fmla="*/ 249 w 498"/>
              <a:gd name="T35" fmla="*/ 60 h 512"/>
              <a:gd name="T36" fmla="*/ 318 w 498"/>
              <a:gd name="T37" fmla="*/ 130 h 512"/>
              <a:gd name="T38" fmla="*/ 249 w 498"/>
              <a:gd name="T39" fmla="*/ 199 h 512"/>
              <a:gd name="T40" fmla="*/ 180 w 498"/>
              <a:gd name="T41" fmla="*/ 13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8" h="512">
                <a:moveTo>
                  <a:pt x="489" y="463"/>
                </a:moveTo>
                <a:cubicBezTo>
                  <a:pt x="454" y="358"/>
                  <a:pt x="454" y="358"/>
                  <a:pt x="454" y="358"/>
                </a:cubicBezTo>
                <a:cubicBezTo>
                  <a:pt x="415" y="358"/>
                  <a:pt x="415" y="358"/>
                  <a:pt x="415" y="358"/>
                </a:cubicBezTo>
                <a:cubicBezTo>
                  <a:pt x="437" y="461"/>
                  <a:pt x="437" y="461"/>
                  <a:pt x="437" y="461"/>
                </a:cubicBezTo>
                <a:cubicBezTo>
                  <a:pt x="61" y="461"/>
                  <a:pt x="61" y="461"/>
                  <a:pt x="61" y="461"/>
                </a:cubicBezTo>
                <a:cubicBezTo>
                  <a:pt x="83" y="358"/>
                  <a:pt x="83" y="358"/>
                  <a:pt x="83" y="358"/>
                </a:cubicBezTo>
                <a:cubicBezTo>
                  <a:pt x="44" y="358"/>
                  <a:pt x="44" y="358"/>
                  <a:pt x="44" y="358"/>
                </a:cubicBezTo>
                <a:cubicBezTo>
                  <a:pt x="9" y="463"/>
                  <a:pt x="9" y="463"/>
                  <a:pt x="9" y="463"/>
                </a:cubicBezTo>
                <a:cubicBezTo>
                  <a:pt x="0" y="490"/>
                  <a:pt x="16" y="512"/>
                  <a:pt x="44" y="512"/>
                </a:cubicBezTo>
                <a:cubicBezTo>
                  <a:pt x="454" y="512"/>
                  <a:pt x="454" y="512"/>
                  <a:pt x="454" y="512"/>
                </a:cubicBezTo>
                <a:cubicBezTo>
                  <a:pt x="482" y="512"/>
                  <a:pt x="498" y="490"/>
                  <a:pt x="489" y="463"/>
                </a:cubicBezTo>
                <a:close/>
                <a:moveTo>
                  <a:pt x="377" y="128"/>
                </a:moveTo>
                <a:cubicBezTo>
                  <a:pt x="377" y="57"/>
                  <a:pt x="320" y="0"/>
                  <a:pt x="249" y="0"/>
                </a:cubicBezTo>
                <a:cubicBezTo>
                  <a:pt x="178" y="0"/>
                  <a:pt x="121" y="57"/>
                  <a:pt x="121" y="128"/>
                </a:cubicBezTo>
                <a:cubicBezTo>
                  <a:pt x="121" y="250"/>
                  <a:pt x="249" y="384"/>
                  <a:pt x="249" y="384"/>
                </a:cubicBezTo>
                <a:cubicBezTo>
                  <a:pt x="249" y="384"/>
                  <a:pt x="377" y="250"/>
                  <a:pt x="377" y="128"/>
                </a:cubicBezTo>
                <a:close/>
                <a:moveTo>
                  <a:pt x="180" y="130"/>
                </a:moveTo>
                <a:cubicBezTo>
                  <a:pt x="180" y="91"/>
                  <a:pt x="211" y="60"/>
                  <a:pt x="249" y="60"/>
                </a:cubicBezTo>
                <a:cubicBezTo>
                  <a:pt x="287" y="60"/>
                  <a:pt x="318" y="91"/>
                  <a:pt x="318" y="130"/>
                </a:cubicBezTo>
                <a:cubicBezTo>
                  <a:pt x="318" y="168"/>
                  <a:pt x="287" y="199"/>
                  <a:pt x="249" y="199"/>
                </a:cubicBezTo>
                <a:cubicBezTo>
                  <a:pt x="211" y="199"/>
                  <a:pt x="180" y="168"/>
                  <a:pt x="180" y="1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3017325" y="2892629"/>
            <a:ext cx="425131" cy="688632"/>
          </a:xfrm>
          <a:custGeom>
            <a:avLst/>
            <a:gdLst>
              <a:gd name="T0" fmla="*/ 158 w 316"/>
              <a:gd name="T1" fmla="*/ 102 h 512"/>
              <a:gd name="T2" fmla="*/ 209 w 316"/>
              <a:gd name="T3" fmla="*/ 51 h 512"/>
              <a:gd name="T4" fmla="*/ 158 w 316"/>
              <a:gd name="T5" fmla="*/ 0 h 512"/>
              <a:gd name="T6" fmla="*/ 107 w 316"/>
              <a:gd name="T7" fmla="*/ 51 h 512"/>
              <a:gd name="T8" fmla="*/ 158 w 316"/>
              <a:gd name="T9" fmla="*/ 102 h 512"/>
              <a:gd name="T10" fmla="*/ 311 w 316"/>
              <a:gd name="T11" fmla="*/ 297 h 512"/>
              <a:gd name="T12" fmla="*/ 259 w 316"/>
              <a:gd name="T13" fmla="*/ 146 h 512"/>
              <a:gd name="T14" fmla="*/ 158 w 316"/>
              <a:gd name="T15" fmla="*/ 114 h 512"/>
              <a:gd name="T16" fmla="*/ 158 w 316"/>
              <a:gd name="T17" fmla="*/ 114 h 512"/>
              <a:gd name="T18" fmla="*/ 57 w 316"/>
              <a:gd name="T19" fmla="*/ 146 h 512"/>
              <a:gd name="T20" fmla="*/ 5 w 316"/>
              <a:gd name="T21" fmla="*/ 297 h 512"/>
              <a:gd name="T22" fmla="*/ 44 w 316"/>
              <a:gd name="T23" fmla="*/ 306 h 512"/>
              <a:gd name="T24" fmla="*/ 91 w 316"/>
              <a:gd name="T25" fmla="*/ 210 h 512"/>
              <a:gd name="T26" fmla="*/ 56 w 316"/>
              <a:gd name="T27" fmla="*/ 486 h 512"/>
              <a:gd name="T28" fmla="*/ 81 w 316"/>
              <a:gd name="T29" fmla="*/ 512 h 512"/>
              <a:gd name="T30" fmla="*/ 105 w 316"/>
              <a:gd name="T31" fmla="*/ 496 h 512"/>
              <a:gd name="T32" fmla="*/ 158 w 316"/>
              <a:gd name="T33" fmla="*/ 342 h 512"/>
              <a:gd name="T34" fmla="*/ 158 w 316"/>
              <a:gd name="T35" fmla="*/ 342 h 512"/>
              <a:gd name="T36" fmla="*/ 158 w 316"/>
              <a:gd name="T37" fmla="*/ 342 h 512"/>
              <a:gd name="T38" fmla="*/ 211 w 316"/>
              <a:gd name="T39" fmla="*/ 496 h 512"/>
              <a:gd name="T40" fmla="*/ 235 w 316"/>
              <a:gd name="T41" fmla="*/ 512 h 512"/>
              <a:gd name="T42" fmla="*/ 260 w 316"/>
              <a:gd name="T43" fmla="*/ 486 h 512"/>
              <a:gd name="T44" fmla="*/ 225 w 316"/>
              <a:gd name="T45" fmla="*/ 210 h 512"/>
              <a:gd name="T46" fmla="*/ 272 w 316"/>
              <a:gd name="T47" fmla="*/ 306 h 512"/>
              <a:gd name="T48" fmla="*/ 311 w 316"/>
              <a:gd name="T49" fmla="*/ 29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6" h="512">
                <a:moveTo>
                  <a:pt x="158" y="102"/>
                </a:moveTo>
                <a:cubicBezTo>
                  <a:pt x="186" y="102"/>
                  <a:pt x="209" y="79"/>
                  <a:pt x="209" y="51"/>
                </a:cubicBezTo>
                <a:cubicBezTo>
                  <a:pt x="209" y="23"/>
                  <a:pt x="186" y="0"/>
                  <a:pt x="158" y="0"/>
                </a:cubicBezTo>
                <a:cubicBezTo>
                  <a:pt x="130" y="0"/>
                  <a:pt x="107" y="23"/>
                  <a:pt x="107" y="51"/>
                </a:cubicBezTo>
                <a:cubicBezTo>
                  <a:pt x="107" y="79"/>
                  <a:pt x="130" y="102"/>
                  <a:pt x="158" y="102"/>
                </a:cubicBezTo>
                <a:close/>
                <a:moveTo>
                  <a:pt x="311" y="297"/>
                </a:moveTo>
                <a:cubicBezTo>
                  <a:pt x="301" y="251"/>
                  <a:pt x="284" y="177"/>
                  <a:pt x="259" y="146"/>
                </a:cubicBezTo>
                <a:cubicBezTo>
                  <a:pt x="234" y="116"/>
                  <a:pt x="185" y="114"/>
                  <a:pt x="158" y="114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31" y="114"/>
                  <a:pt x="82" y="116"/>
                  <a:pt x="57" y="146"/>
                </a:cubicBezTo>
                <a:cubicBezTo>
                  <a:pt x="32" y="177"/>
                  <a:pt x="15" y="251"/>
                  <a:pt x="5" y="297"/>
                </a:cubicBezTo>
                <a:cubicBezTo>
                  <a:pt x="0" y="322"/>
                  <a:pt x="35" y="331"/>
                  <a:pt x="44" y="306"/>
                </a:cubicBezTo>
                <a:cubicBezTo>
                  <a:pt x="57" y="268"/>
                  <a:pt x="68" y="236"/>
                  <a:pt x="91" y="210"/>
                </a:cubicBezTo>
                <a:cubicBezTo>
                  <a:pt x="103" y="284"/>
                  <a:pt x="58" y="414"/>
                  <a:pt x="56" y="486"/>
                </a:cubicBezTo>
                <a:cubicBezTo>
                  <a:pt x="56" y="501"/>
                  <a:pt x="67" y="512"/>
                  <a:pt x="81" y="512"/>
                </a:cubicBezTo>
                <a:cubicBezTo>
                  <a:pt x="92" y="512"/>
                  <a:pt x="101" y="505"/>
                  <a:pt x="105" y="496"/>
                </a:cubicBezTo>
                <a:cubicBezTo>
                  <a:pt x="117" y="455"/>
                  <a:pt x="158" y="342"/>
                  <a:pt x="158" y="342"/>
                </a:cubicBezTo>
                <a:cubicBezTo>
                  <a:pt x="158" y="342"/>
                  <a:pt x="158" y="342"/>
                  <a:pt x="158" y="342"/>
                </a:cubicBezTo>
                <a:cubicBezTo>
                  <a:pt x="158" y="342"/>
                  <a:pt x="158" y="342"/>
                  <a:pt x="158" y="342"/>
                </a:cubicBezTo>
                <a:cubicBezTo>
                  <a:pt x="158" y="342"/>
                  <a:pt x="199" y="455"/>
                  <a:pt x="211" y="496"/>
                </a:cubicBezTo>
                <a:cubicBezTo>
                  <a:pt x="215" y="505"/>
                  <a:pt x="224" y="512"/>
                  <a:pt x="235" y="512"/>
                </a:cubicBezTo>
                <a:cubicBezTo>
                  <a:pt x="249" y="512"/>
                  <a:pt x="260" y="501"/>
                  <a:pt x="260" y="486"/>
                </a:cubicBezTo>
                <a:cubicBezTo>
                  <a:pt x="258" y="414"/>
                  <a:pt x="213" y="284"/>
                  <a:pt x="225" y="210"/>
                </a:cubicBezTo>
                <a:cubicBezTo>
                  <a:pt x="248" y="236"/>
                  <a:pt x="259" y="268"/>
                  <a:pt x="272" y="306"/>
                </a:cubicBezTo>
                <a:cubicBezTo>
                  <a:pt x="281" y="331"/>
                  <a:pt x="316" y="322"/>
                  <a:pt x="311" y="2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3746364" y="2912547"/>
            <a:ext cx="688632" cy="655623"/>
          </a:xfrm>
          <a:custGeom>
            <a:avLst/>
            <a:gdLst>
              <a:gd name="T0" fmla="*/ 498 w 512"/>
              <a:gd name="T1" fmla="*/ 80 h 487"/>
              <a:gd name="T2" fmla="*/ 344 w 512"/>
              <a:gd name="T3" fmla="*/ 3 h 487"/>
              <a:gd name="T4" fmla="*/ 321 w 512"/>
              <a:gd name="T5" fmla="*/ 3 h 487"/>
              <a:gd name="T6" fmla="*/ 177 w 512"/>
              <a:gd name="T7" fmla="*/ 75 h 487"/>
              <a:gd name="T8" fmla="*/ 34 w 512"/>
              <a:gd name="T9" fmla="*/ 28 h 487"/>
              <a:gd name="T10" fmla="*/ 11 w 512"/>
              <a:gd name="T11" fmla="*/ 31 h 487"/>
              <a:gd name="T12" fmla="*/ 0 w 512"/>
              <a:gd name="T13" fmla="*/ 52 h 487"/>
              <a:gd name="T14" fmla="*/ 0 w 512"/>
              <a:gd name="T15" fmla="*/ 385 h 487"/>
              <a:gd name="T16" fmla="*/ 14 w 512"/>
              <a:gd name="T17" fmla="*/ 408 h 487"/>
              <a:gd name="T18" fmla="*/ 168 w 512"/>
              <a:gd name="T19" fmla="*/ 484 h 487"/>
              <a:gd name="T20" fmla="*/ 179 w 512"/>
              <a:gd name="T21" fmla="*/ 487 h 487"/>
              <a:gd name="T22" fmla="*/ 191 w 512"/>
              <a:gd name="T23" fmla="*/ 484 h 487"/>
              <a:gd name="T24" fmla="*/ 335 w 512"/>
              <a:gd name="T25" fmla="*/ 412 h 487"/>
              <a:gd name="T26" fmla="*/ 478 w 512"/>
              <a:gd name="T27" fmla="*/ 460 h 487"/>
              <a:gd name="T28" fmla="*/ 501 w 512"/>
              <a:gd name="T29" fmla="*/ 457 h 487"/>
              <a:gd name="T30" fmla="*/ 512 w 512"/>
              <a:gd name="T31" fmla="*/ 436 h 487"/>
              <a:gd name="T32" fmla="*/ 512 w 512"/>
              <a:gd name="T33" fmla="*/ 103 h 487"/>
              <a:gd name="T34" fmla="*/ 498 w 512"/>
              <a:gd name="T35" fmla="*/ 80 h 487"/>
              <a:gd name="T36" fmla="*/ 205 w 512"/>
              <a:gd name="T37" fmla="*/ 119 h 487"/>
              <a:gd name="T38" fmla="*/ 307 w 512"/>
              <a:gd name="T39" fmla="*/ 68 h 487"/>
              <a:gd name="T40" fmla="*/ 307 w 512"/>
              <a:gd name="T41" fmla="*/ 369 h 487"/>
              <a:gd name="T42" fmla="*/ 205 w 512"/>
              <a:gd name="T43" fmla="*/ 420 h 487"/>
              <a:gd name="T44" fmla="*/ 205 w 512"/>
              <a:gd name="T45" fmla="*/ 119 h 487"/>
              <a:gd name="T46" fmla="*/ 51 w 512"/>
              <a:gd name="T47" fmla="*/ 87 h 487"/>
              <a:gd name="T48" fmla="*/ 154 w 512"/>
              <a:gd name="T49" fmla="*/ 122 h 487"/>
              <a:gd name="T50" fmla="*/ 154 w 512"/>
              <a:gd name="T51" fmla="*/ 420 h 487"/>
              <a:gd name="T52" fmla="*/ 51 w 512"/>
              <a:gd name="T53" fmla="*/ 369 h 487"/>
              <a:gd name="T54" fmla="*/ 51 w 512"/>
              <a:gd name="T55" fmla="*/ 87 h 487"/>
              <a:gd name="T56" fmla="*/ 461 w 512"/>
              <a:gd name="T57" fmla="*/ 400 h 487"/>
              <a:gd name="T58" fmla="*/ 358 w 512"/>
              <a:gd name="T59" fmla="*/ 366 h 487"/>
              <a:gd name="T60" fmla="*/ 358 w 512"/>
              <a:gd name="T61" fmla="*/ 68 h 487"/>
              <a:gd name="T62" fmla="*/ 461 w 512"/>
              <a:gd name="T63" fmla="*/ 119 h 487"/>
              <a:gd name="T64" fmla="*/ 461 w 512"/>
              <a:gd name="T65" fmla="*/ 40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2" h="487">
                <a:moveTo>
                  <a:pt x="498" y="80"/>
                </a:moveTo>
                <a:cubicBezTo>
                  <a:pt x="344" y="3"/>
                  <a:pt x="344" y="3"/>
                  <a:pt x="344" y="3"/>
                </a:cubicBezTo>
                <a:cubicBezTo>
                  <a:pt x="337" y="0"/>
                  <a:pt x="329" y="0"/>
                  <a:pt x="321" y="3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34" y="28"/>
                  <a:pt x="34" y="28"/>
                  <a:pt x="34" y="28"/>
                </a:cubicBezTo>
                <a:cubicBezTo>
                  <a:pt x="26" y="25"/>
                  <a:pt x="17" y="26"/>
                  <a:pt x="11" y="31"/>
                </a:cubicBezTo>
                <a:cubicBezTo>
                  <a:pt x="4" y="36"/>
                  <a:pt x="0" y="44"/>
                  <a:pt x="0" y="52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94"/>
                  <a:pt x="5" y="403"/>
                  <a:pt x="14" y="408"/>
                </a:cubicBezTo>
                <a:cubicBezTo>
                  <a:pt x="168" y="484"/>
                  <a:pt x="168" y="484"/>
                  <a:pt x="168" y="484"/>
                </a:cubicBezTo>
                <a:cubicBezTo>
                  <a:pt x="171" y="486"/>
                  <a:pt x="175" y="487"/>
                  <a:pt x="179" y="487"/>
                </a:cubicBezTo>
                <a:cubicBezTo>
                  <a:pt x="183" y="487"/>
                  <a:pt x="187" y="486"/>
                  <a:pt x="191" y="484"/>
                </a:cubicBezTo>
                <a:cubicBezTo>
                  <a:pt x="335" y="412"/>
                  <a:pt x="335" y="412"/>
                  <a:pt x="335" y="412"/>
                </a:cubicBezTo>
                <a:cubicBezTo>
                  <a:pt x="478" y="460"/>
                  <a:pt x="478" y="460"/>
                  <a:pt x="478" y="460"/>
                </a:cubicBezTo>
                <a:cubicBezTo>
                  <a:pt x="486" y="463"/>
                  <a:pt x="495" y="461"/>
                  <a:pt x="501" y="457"/>
                </a:cubicBezTo>
                <a:cubicBezTo>
                  <a:pt x="508" y="452"/>
                  <a:pt x="512" y="444"/>
                  <a:pt x="512" y="436"/>
                </a:cubicBezTo>
                <a:cubicBezTo>
                  <a:pt x="512" y="103"/>
                  <a:pt x="512" y="103"/>
                  <a:pt x="512" y="103"/>
                </a:cubicBezTo>
                <a:cubicBezTo>
                  <a:pt x="512" y="93"/>
                  <a:pt x="507" y="84"/>
                  <a:pt x="498" y="80"/>
                </a:cubicBezTo>
                <a:close/>
                <a:moveTo>
                  <a:pt x="205" y="119"/>
                </a:moveTo>
                <a:cubicBezTo>
                  <a:pt x="307" y="68"/>
                  <a:pt x="307" y="68"/>
                  <a:pt x="307" y="68"/>
                </a:cubicBezTo>
                <a:cubicBezTo>
                  <a:pt x="307" y="369"/>
                  <a:pt x="307" y="369"/>
                  <a:pt x="307" y="369"/>
                </a:cubicBezTo>
                <a:cubicBezTo>
                  <a:pt x="205" y="420"/>
                  <a:pt x="205" y="420"/>
                  <a:pt x="205" y="420"/>
                </a:cubicBezTo>
                <a:lnTo>
                  <a:pt x="205" y="119"/>
                </a:lnTo>
                <a:close/>
                <a:moveTo>
                  <a:pt x="51" y="87"/>
                </a:moveTo>
                <a:cubicBezTo>
                  <a:pt x="154" y="122"/>
                  <a:pt x="154" y="122"/>
                  <a:pt x="154" y="122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51" y="87"/>
                  <a:pt x="51" y="87"/>
                  <a:pt x="51" y="87"/>
                </a:cubicBezTo>
                <a:close/>
                <a:moveTo>
                  <a:pt x="461" y="400"/>
                </a:moveTo>
                <a:cubicBezTo>
                  <a:pt x="358" y="366"/>
                  <a:pt x="358" y="366"/>
                  <a:pt x="358" y="366"/>
                </a:cubicBezTo>
                <a:cubicBezTo>
                  <a:pt x="358" y="68"/>
                  <a:pt x="358" y="68"/>
                  <a:pt x="358" y="68"/>
                </a:cubicBezTo>
                <a:cubicBezTo>
                  <a:pt x="461" y="119"/>
                  <a:pt x="461" y="119"/>
                  <a:pt x="461" y="119"/>
                </a:cubicBezTo>
                <a:cubicBezTo>
                  <a:pt x="461" y="400"/>
                  <a:pt x="461" y="400"/>
                  <a:pt x="461" y="4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4676302" y="3029786"/>
            <a:ext cx="551474" cy="483181"/>
          </a:xfrm>
          <a:custGeom>
            <a:avLst/>
            <a:gdLst>
              <a:gd name="T0" fmla="*/ 410 w 410"/>
              <a:gd name="T1" fmla="*/ 52 h 359"/>
              <a:gd name="T2" fmla="*/ 410 w 410"/>
              <a:gd name="T3" fmla="*/ 231 h 359"/>
              <a:gd name="T4" fmla="*/ 359 w 410"/>
              <a:gd name="T5" fmla="*/ 282 h 359"/>
              <a:gd name="T6" fmla="*/ 256 w 410"/>
              <a:gd name="T7" fmla="*/ 282 h 359"/>
              <a:gd name="T8" fmla="*/ 256 w 410"/>
              <a:gd name="T9" fmla="*/ 359 h 359"/>
              <a:gd name="T10" fmla="*/ 154 w 410"/>
              <a:gd name="T11" fmla="*/ 282 h 359"/>
              <a:gd name="T12" fmla="*/ 51 w 410"/>
              <a:gd name="T13" fmla="*/ 282 h 359"/>
              <a:gd name="T14" fmla="*/ 0 w 410"/>
              <a:gd name="T15" fmla="*/ 231 h 359"/>
              <a:gd name="T16" fmla="*/ 0 w 410"/>
              <a:gd name="T17" fmla="*/ 52 h 359"/>
              <a:gd name="T18" fmla="*/ 51 w 410"/>
              <a:gd name="T19" fmla="*/ 0 h 359"/>
              <a:gd name="T20" fmla="*/ 359 w 410"/>
              <a:gd name="T21" fmla="*/ 0 h 359"/>
              <a:gd name="T22" fmla="*/ 410 w 410"/>
              <a:gd name="T23" fmla="*/ 5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0" h="359">
                <a:moveTo>
                  <a:pt x="410" y="52"/>
                </a:moveTo>
                <a:cubicBezTo>
                  <a:pt x="410" y="231"/>
                  <a:pt x="410" y="231"/>
                  <a:pt x="410" y="231"/>
                </a:cubicBezTo>
                <a:cubicBezTo>
                  <a:pt x="410" y="259"/>
                  <a:pt x="387" y="282"/>
                  <a:pt x="359" y="282"/>
                </a:cubicBezTo>
                <a:cubicBezTo>
                  <a:pt x="256" y="282"/>
                  <a:pt x="256" y="282"/>
                  <a:pt x="256" y="282"/>
                </a:cubicBezTo>
                <a:cubicBezTo>
                  <a:pt x="256" y="359"/>
                  <a:pt x="256" y="359"/>
                  <a:pt x="256" y="359"/>
                </a:cubicBezTo>
                <a:cubicBezTo>
                  <a:pt x="154" y="282"/>
                  <a:pt x="154" y="282"/>
                  <a:pt x="154" y="282"/>
                </a:cubicBezTo>
                <a:cubicBezTo>
                  <a:pt x="51" y="282"/>
                  <a:pt x="51" y="282"/>
                  <a:pt x="51" y="282"/>
                </a:cubicBezTo>
                <a:cubicBezTo>
                  <a:pt x="23" y="282"/>
                  <a:pt x="0" y="259"/>
                  <a:pt x="0" y="23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1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87" y="0"/>
                  <a:pt x="410" y="23"/>
                  <a:pt x="410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5640386" y="2892629"/>
            <a:ext cx="344316" cy="688632"/>
          </a:xfrm>
          <a:custGeom>
            <a:avLst/>
            <a:gdLst>
              <a:gd name="T0" fmla="*/ 220 w 256"/>
              <a:gd name="T1" fmla="*/ 77 h 512"/>
              <a:gd name="T2" fmla="*/ 51 w 256"/>
              <a:gd name="T3" fmla="*/ 77 h 512"/>
              <a:gd name="T4" fmla="*/ 51 w 256"/>
              <a:gd name="T5" fmla="*/ 0 h 512"/>
              <a:gd name="T6" fmla="*/ 0 w 256"/>
              <a:gd name="T7" fmla="*/ 0 h 512"/>
              <a:gd name="T8" fmla="*/ 0 w 256"/>
              <a:gd name="T9" fmla="*/ 476 h 512"/>
              <a:gd name="T10" fmla="*/ 36 w 256"/>
              <a:gd name="T11" fmla="*/ 512 h 512"/>
              <a:gd name="T12" fmla="*/ 220 w 256"/>
              <a:gd name="T13" fmla="*/ 512 h 512"/>
              <a:gd name="T14" fmla="*/ 256 w 256"/>
              <a:gd name="T15" fmla="*/ 476 h 512"/>
              <a:gd name="T16" fmla="*/ 256 w 256"/>
              <a:gd name="T17" fmla="*/ 113 h 512"/>
              <a:gd name="T18" fmla="*/ 220 w 256"/>
              <a:gd name="T19" fmla="*/ 77 h 512"/>
              <a:gd name="T20" fmla="*/ 77 w 256"/>
              <a:gd name="T21" fmla="*/ 384 h 512"/>
              <a:gd name="T22" fmla="*/ 45 w 256"/>
              <a:gd name="T23" fmla="*/ 358 h 512"/>
              <a:gd name="T24" fmla="*/ 77 w 256"/>
              <a:gd name="T25" fmla="*/ 333 h 512"/>
              <a:gd name="T26" fmla="*/ 109 w 256"/>
              <a:gd name="T27" fmla="*/ 358 h 512"/>
              <a:gd name="T28" fmla="*/ 77 w 256"/>
              <a:gd name="T29" fmla="*/ 384 h 512"/>
              <a:gd name="T30" fmla="*/ 109 w 256"/>
              <a:gd name="T31" fmla="*/ 435 h 512"/>
              <a:gd name="T32" fmla="*/ 77 w 256"/>
              <a:gd name="T33" fmla="*/ 461 h 512"/>
              <a:gd name="T34" fmla="*/ 45 w 256"/>
              <a:gd name="T35" fmla="*/ 435 h 512"/>
              <a:gd name="T36" fmla="*/ 77 w 256"/>
              <a:gd name="T37" fmla="*/ 410 h 512"/>
              <a:gd name="T38" fmla="*/ 109 w 256"/>
              <a:gd name="T39" fmla="*/ 435 h 512"/>
              <a:gd name="T40" fmla="*/ 51 w 256"/>
              <a:gd name="T41" fmla="*/ 282 h 512"/>
              <a:gd name="T42" fmla="*/ 51 w 256"/>
              <a:gd name="T43" fmla="*/ 128 h 512"/>
              <a:gd name="T44" fmla="*/ 205 w 256"/>
              <a:gd name="T45" fmla="*/ 128 h 512"/>
              <a:gd name="T46" fmla="*/ 205 w 256"/>
              <a:gd name="T47" fmla="*/ 282 h 512"/>
              <a:gd name="T48" fmla="*/ 51 w 256"/>
              <a:gd name="T49" fmla="*/ 282 h 512"/>
              <a:gd name="T50" fmla="*/ 179 w 256"/>
              <a:gd name="T51" fmla="*/ 384 h 512"/>
              <a:gd name="T52" fmla="*/ 147 w 256"/>
              <a:gd name="T53" fmla="*/ 358 h 512"/>
              <a:gd name="T54" fmla="*/ 179 w 256"/>
              <a:gd name="T55" fmla="*/ 333 h 512"/>
              <a:gd name="T56" fmla="*/ 211 w 256"/>
              <a:gd name="T57" fmla="*/ 358 h 512"/>
              <a:gd name="T58" fmla="*/ 179 w 256"/>
              <a:gd name="T59" fmla="*/ 384 h 512"/>
              <a:gd name="T60" fmla="*/ 211 w 256"/>
              <a:gd name="T61" fmla="*/ 435 h 512"/>
              <a:gd name="T62" fmla="*/ 179 w 256"/>
              <a:gd name="T63" fmla="*/ 461 h 512"/>
              <a:gd name="T64" fmla="*/ 147 w 256"/>
              <a:gd name="T65" fmla="*/ 435 h 512"/>
              <a:gd name="T66" fmla="*/ 179 w 256"/>
              <a:gd name="T67" fmla="*/ 410 h 512"/>
              <a:gd name="T68" fmla="*/ 211 w 256"/>
              <a:gd name="T69" fmla="*/ 43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6" h="512">
                <a:moveTo>
                  <a:pt x="220" y="77"/>
                </a:moveTo>
                <a:cubicBezTo>
                  <a:pt x="51" y="77"/>
                  <a:pt x="51" y="77"/>
                  <a:pt x="51" y="77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76"/>
                  <a:pt x="0" y="476"/>
                  <a:pt x="0" y="476"/>
                </a:cubicBezTo>
                <a:cubicBezTo>
                  <a:pt x="0" y="496"/>
                  <a:pt x="16" y="512"/>
                  <a:pt x="36" y="512"/>
                </a:cubicBezTo>
                <a:cubicBezTo>
                  <a:pt x="220" y="512"/>
                  <a:pt x="220" y="512"/>
                  <a:pt x="220" y="512"/>
                </a:cubicBezTo>
                <a:cubicBezTo>
                  <a:pt x="240" y="512"/>
                  <a:pt x="256" y="496"/>
                  <a:pt x="256" y="476"/>
                </a:cubicBezTo>
                <a:cubicBezTo>
                  <a:pt x="256" y="113"/>
                  <a:pt x="256" y="113"/>
                  <a:pt x="256" y="113"/>
                </a:cubicBezTo>
                <a:cubicBezTo>
                  <a:pt x="256" y="93"/>
                  <a:pt x="240" y="77"/>
                  <a:pt x="220" y="77"/>
                </a:cubicBezTo>
                <a:close/>
                <a:moveTo>
                  <a:pt x="77" y="384"/>
                </a:moveTo>
                <a:cubicBezTo>
                  <a:pt x="59" y="384"/>
                  <a:pt x="45" y="373"/>
                  <a:pt x="45" y="358"/>
                </a:cubicBezTo>
                <a:cubicBezTo>
                  <a:pt x="45" y="344"/>
                  <a:pt x="59" y="333"/>
                  <a:pt x="77" y="333"/>
                </a:cubicBezTo>
                <a:cubicBezTo>
                  <a:pt x="94" y="333"/>
                  <a:pt x="109" y="344"/>
                  <a:pt x="109" y="358"/>
                </a:cubicBezTo>
                <a:cubicBezTo>
                  <a:pt x="109" y="373"/>
                  <a:pt x="94" y="384"/>
                  <a:pt x="77" y="384"/>
                </a:cubicBezTo>
                <a:close/>
                <a:moveTo>
                  <a:pt x="109" y="435"/>
                </a:moveTo>
                <a:cubicBezTo>
                  <a:pt x="109" y="449"/>
                  <a:pt x="94" y="461"/>
                  <a:pt x="77" y="461"/>
                </a:cubicBezTo>
                <a:cubicBezTo>
                  <a:pt x="59" y="461"/>
                  <a:pt x="45" y="449"/>
                  <a:pt x="45" y="435"/>
                </a:cubicBezTo>
                <a:cubicBezTo>
                  <a:pt x="45" y="421"/>
                  <a:pt x="59" y="410"/>
                  <a:pt x="77" y="410"/>
                </a:cubicBezTo>
                <a:cubicBezTo>
                  <a:pt x="94" y="410"/>
                  <a:pt x="109" y="421"/>
                  <a:pt x="109" y="435"/>
                </a:cubicBezTo>
                <a:close/>
                <a:moveTo>
                  <a:pt x="51" y="282"/>
                </a:moveTo>
                <a:cubicBezTo>
                  <a:pt x="51" y="128"/>
                  <a:pt x="51" y="128"/>
                  <a:pt x="51" y="128"/>
                </a:cubicBezTo>
                <a:cubicBezTo>
                  <a:pt x="205" y="128"/>
                  <a:pt x="205" y="128"/>
                  <a:pt x="205" y="128"/>
                </a:cubicBezTo>
                <a:cubicBezTo>
                  <a:pt x="205" y="282"/>
                  <a:pt x="205" y="282"/>
                  <a:pt x="205" y="282"/>
                </a:cubicBezTo>
                <a:lnTo>
                  <a:pt x="51" y="282"/>
                </a:lnTo>
                <a:close/>
                <a:moveTo>
                  <a:pt x="179" y="384"/>
                </a:moveTo>
                <a:cubicBezTo>
                  <a:pt x="162" y="384"/>
                  <a:pt x="147" y="373"/>
                  <a:pt x="147" y="358"/>
                </a:cubicBezTo>
                <a:cubicBezTo>
                  <a:pt x="147" y="344"/>
                  <a:pt x="162" y="333"/>
                  <a:pt x="179" y="333"/>
                </a:cubicBezTo>
                <a:cubicBezTo>
                  <a:pt x="197" y="333"/>
                  <a:pt x="211" y="344"/>
                  <a:pt x="211" y="358"/>
                </a:cubicBezTo>
                <a:cubicBezTo>
                  <a:pt x="211" y="373"/>
                  <a:pt x="197" y="384"/>
                  <a:pt x="179" y="384"/>
                </a:cubicBezTo>
                <a:close/>
                <a:moveTo>
                  <a:pt x="211" y="435"/>
                </a:moveTo>
                <a:cubicBezTo>
                  <a:pt x="211" y="449"/>
                  <a:pt x="197" y="461"/>
                  <a:pt x="179" y="461"/>
                </a:cubicBezTo>
                <a:cubicBezTo>
                  <a:pt x="162" y="461"/>
                  <a:pt x="147" y="449"/>
                  <a:pt x="147" y="435"/>
                </a:cubicBezTo>
                <a:cubicBezTo>
                  <a:pt x="147" y="421"/>
                  <a:pt x="162" y="410"/>
                  <a:pt x="179" y="410"/>
                </a:cubicBezTo>
                <a:cubicBezTo>
                  <a:pt x="197" y="410"/>
                  <a:pt x="211" y="421"/>
                  <a:pt x="211" y="4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6330726" y="2960922"/>
            <a:ext cx="685787" cy="552044"/>
          </a:xfrm>
          <a:custGeom>
            <a:avLst/>
            <a:gdLst>
              <a:gd name="T0" fmla="*/ 441 w 510"/>
              <a:gd name="T1" fmla="*/ 263 h 410"/>
              <a:gd name="T2" fmla="*/ 408 w 510"/>
              <a:gd name="T3" fmla="*/ 228 h 410"/>
              <a:gd name="T4" fmla="*/ 323 w 510"/>
              <a:gd name="T5" fmla="*/ 133 h 410"/>
              <a:gd name="T6" fmla="*/ 255 w 510"/>
              <a:gd name="T7" fmla="*/ 128 h 410"/>
              <a:gd name="T8" fmla="*/ 187 w 510"/>
              <a:gd name="T9" fmla="*/ 133 h 410"/>
              <a:gd name="T10" fmla="*/ 102 w 510"/>
              <a:gd name="T11" fmla="*/ 228 h 410"/>
              <a:gd name="T12" fmla="*/ 69 w 510"/>
              <a:gd name="T13" fmla="*/ 263 h 410"/>
              <a:gd name="T14" fmla="*/ 57 w 510"/>
              <a:gd name="T15" fmla="*/ 351 h 410"/>
              <a:gd name="T16" fmla="*/ 107 w 510"/>
              <a:gd name="T17" fmla="*/ 410 h 410"/>
              <a:gd name="T18" fmla="*/ 403 w 510"/>
              <a:gd name="T19" fmla="*/ 410 h 410"/>
              <a:gd name="T20" fmla="*/ 453 w 510"/>
              <a:gd name="T21" fmla="*/ 351 h 410"/>
              <a:gd name="T22" fmla="*/ 441 w 510"/>
              <a:gd name="T23" fmla="*/ 263 h 410"/>
              <a:gd name="T24" fmla="*/ 255 w 510"/>
              <a:gd name="T25" fmla="*/ 346 h 410"/>
              <a:gd name="T26" fmla="*/ 190 w 510"/>
              <a:gd name="T27" fmla="*/ 282 h 410"/>
              <a:gd name="T28" fmla="*/ 255 w 510"/>
              <a:gd name="T29" fmla="*/ 218 h 410"/>
              <a:gd name="T30" fmla="*/ 320 w 510"/>
              <a:gd name="T31" fmla="*/ 282 h 410"/>
              <a:gd name="T32" fmla="*/ 255 w 510"/>
              <a:gd name="T33" fmla="*/ 346 h 410"/>
              <a:gd name="T34" fmla="*/ 510 w 510"/>
              <a:gd name="T35" fmla="*/ 103 h 410"/>
              <a:gd name="T36" fmla="*/ 255 w 510"/>
              <a:gd name="T37" fmla="*/ 0 h 410"/>
              <a:gd name="T38" fmla="*/ 0 w 510"/>
              <a:gd name="T39" fmla="*/ 103 h 410"/>
              <a:gd name="T40" fmla="*/ 65 w 510"/>
              <a:gd name="T41" fmla="*/ 183 h 410"/>
              <a:gd name="T42" fmla="*/ 136 w 510"/>
              <a:gd name="T43" fmla="*/ 109 h 410"/>
              <a:gd name="T44" fmla="*/ 255 w 510"/>
              <a:gd name="T45" fmla="*/ 76 h 410"/>
              <a:gd name="T46" fmla="*/ 374 w 510"/>
              <a:gd name="T47" fmla="*/ 109 h 410"/>
              <a:gd name="T48" fmla="*/ 445 w 510"/>
              <a:gd name="T49" fmla="*/ 183 h 410"/>
              <a:gd name="T50" fmla="*/ 510 w 510"/>
              <a:gd name="T51" fmla="*/ 103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0" h="410">
                <a:moveTo>
                  <a:pt x="441" y="263"/>
                </a:moveTo>
                <a:cubicBezTo>
                  <a:pt x="438" y="246"/>
                  <a:pt x="425" y="232"/>
                  <a:pt x="408" y="228"/>
                </a:cubicBezTo>
                <a:cubicBezTo>
                  <a:pt x="342" y="213"/>
                  <a:pt x="326" y="175"/>
                  <a:pt x="323" y="133"/>
                </a:cubicBezTo>
                <a:cubicBezTo>
                  <a:pt x="311" y="131"/>
                  <a:pt x="290" y="128"/>
                  <a:pt x="255" y="128"/>
                </a:cubicBezTo>
                <a:cubicBezTo>
                  <a:pt x="220" y="128"/>
                  <a:pt x="199" y="131"/>
                  <a:pt x="187" y="133"/>
                </a:cubicBezTo>
                <a:cubicBezTo>
                  <a:pt x="184" y="175"/>
                  <a:pt x="168" y="213"/>
                  <a:pt x="102" y="228"/>
                </a:cubicBezTo>
                <a:cubicBezTo>
                  <a:pt x="85" y="232"/>
                  <a:pt x="72" y="246"/>
                  <a:pt x="69" y="263"/>
                </a:cubicBezTo>
                <a:cubicBezTo>
                  <a:pt x="57" y="351"/>
                  <a:pt x="57" y="351"/>
                  <a:pt x="57" y="351"/>
                </a:cubicBezTo>
                <a:cubicBezTo>
                  <a:pt x="52" y="382"/>
                  <a:pt x="75" y="410"/>
                  <a:pt x="107" y="410"/>
                </a:cubicBezTo>
                <a:cubicBezTo>
                  <a:pt x="403" y="410"/>
                  <a:pt x="403" y="410"/>
                  <a:pt x="403" y="410"/>
                </a:cubicBezTo>
                <a:cubicBezTo>
                  <a:pt x="435" y="410"/>
                  <a:pt x="458" y="382"/>
                  <a:pt x="453" y="351"/>
                </a:cubicBezTo>
                <a:cubicBezTo>
                  <a:pt x="441" y="263"/>
                  <a:pt x="441" y="263"/>
                  <a:pt x="441" y="263"/>
                </a:cubicBezTo>
                <a:close/>
                <a:moveTo>
                  <a:pt x="255" y="346"/>
                </a:moveTo>
                <a:cubicBezTo>
                  <a:pt x="219" y="346"/>
                  <a:pt x="190" y="317"/>
                  <a:pt x="190" y="282"/>
                </a:cubicBezTo>
                <a:cubicBezTo>
                  <a:pt x="190" y="246"/>
                  <a:pt x="219" y="218"/>
                  <a:pt x="255" y="218"/>
                </a:cubicBezTo>
                <a:cubicBezTo>
                  <a:pt x="291" y="218"/>
                  <a:pt x="320" y="246"/>
                  <a:pt x="320" y="282"/>
                </a:cubicBezTo>
                <a:cubicBezTo>
                  <a:pt x="320" y="317"/>
                  <a:pt x="291" y="346"/>
                  <a:pt x="255" y="346"/>
                </a:cubicBezTo>
                <a:close/>
                <a:moveTo>
                  <a:pt x="510" y="103"/>
                </a:moveTo>
                <a:cubicBezTo>
                  <a:pt x="509" y="64"/>
                  <a:pt x="411" y="0"/>
                  <a:pt x="255" y="0"/>
                </a:cubicBezTo>
                <a:cubicBezTo>
                  <a:pt x="99" y="0"/>
                  <a:pt x="1" y="64"/>
                  <a:pt x="0" y="103"/>
                </a:cubicBezTo>
                <a:cubicBezTo>
                  <a:pt x="0" y="141"/>
                  <a:pt x="1" y="191"/>
                  <a:pt x="65" y="183"/>
                </a:cubicBezTo>
                <a:cubicBezTo>
                  <a:pt x="140" y="173"/>
                  <a:pt x="136" y="147"/>
                  <a:pt x="136" y="109"/>
                </a:cubicBezTo>
                <a:cubicBezTo>
                  <a:pt x="136" y="83"/>
                  <a:pt x="197" y="76"/>
                  <a:pt x="255" y="76"/>
                </a:cubicBezTo>
                <a:cubicBezTo>
                  <a:pt x="313" y="76"/>
                  <a:pt x="374" y="83"/>
                  <a:pt x="374" y="109"/>
                </a:cubicBezTo>
                <a:cubicBezTo>
                  <a:pt x="374" y="147"/>
                  <a:pt x="370" y="173"/>
                  <a:pt x="445" y="183"/>
                </a:cubicBezTo>
                <a:cubicBezTo>
                  <a:pt x="509" y="191"/>
                  <a:pt x="510" y="141"/>
                  <a:pt x="510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7196922" y="2913686"/>
            <a:ext cx="674973" cy="599281"/>
          </a:xfrm>
          <a:custGeom>
            <a:avLst/>
            <a:gdLst>
              <a:gd name="T0" fmla="*/ 251 w 502"/>
              <a:gd name="T1" fmla="*/ 342 h 445"/>
              <a:gd name="T2" fmla="*/ 200 w 502"/>
              <a:gd name="T3" fmla="*/ 394 h 445"/>
              <a:gd name="T4" fmla="*/ 251 w 502"/>
              <a:gd name="T5" fmla="*/ 445 h 445"/>
              <a:gd name="T6" fmla="*/ 302 w 502"/>
              <a:gd name="T7" fmla="*/ 394 h 445"/>
              <a:gd name="T8" fmla="*/ 251 w 502"/>
              <a:gd name="T9" fmla="*/ 342 h 445"/>
              <a:gd name="T10" fmla="*/ 143 w 502"/>
              <a:gd name="T11" fmla="*/ 285 h 445"/>
              <a:gd name="T12" fmla="*/ 179 w 502"/>
              <a:gd name="T13" fmla="*/ 321 h 445"/>
              <a:gd name="T14" fmla="*/ 323 w 502"/>
              <a:gd name="T15" fmla="*/ 321 h 445"/>
              <a:gd name="T16" fmla="*/ 359 w 502"/>
              <a:gd name="T17" fmla="*/ 285 h 445"/>
              <a:gd name="T18" fmla="*/ 143 w 502"/>
              <a:gd name="T19" fmla="*/ 285 h 445"/>
              <a:gd name="T20" fmla="*/ 72 w 502"/>
              <a:gd name="T21" fmla="*/ 213 h 445"/>
              <a:gd name="T22" fmla="*/ 108 w 502"/>
              <a:gd name="T23" fmla="*/ 249 h 445"/>
              <a:gd name="T24" fmla="*/ 394 w 502"/>
              <a:gd name="T25" fmla="*/ 249 h 445"/>
              <a:gd name="T26" fmla="*/ 430 w 502"/>
              <a:gd name="T27" fmla="*/ 213 h 445"/>
              <a:gd name="T28" fmla="*/ 72 w 502"/>
              <a:gd name="T29" fmla="*/ 213 h 445"/>
              <a:gd name="T30" fmla="*/ 0 w 502"/>
              <a:gd name="T31" fmla="*/ 140 h 445"/>
              <a:gd name="T32" fmla="*/ 36 w 502"/>
              <a:gd name="T33" fmla="*/ 176 h 445"/>
              <a:gd name="T34" fmla="*/ 466 w 502"/>
              <a:gd name="T35" fmla="*/ 176 h 445"/>
              <a:gd name="T36" fmla="*/ 502 w 502"/>
              <a:gd name="T37" fmla="*/ 140 h 445"/>
              <a:gd name="T38" fmla="*/ 0 w 502"/>
              <a:gd name="T39" fmla="*/ 14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2" h="445">
                <a:moveTo>
                  <a:pt x="251" y="342"/>
                </a:moveTo>
                <a:cubicBezTo>
                  <a:pt x="223" y="342"/>
                  <a:pt x="200" y="365"/>
                  <a:pt x="200" y="394"/>
                </a:cubicBezTo>
                <a:cubicBezTo>
                  <a:pt x="200" y="422"/>
                  <a:pt x="223" y="445"/>
                  <a:pt x="251" y="445"/>
                </a:cubicBezTo>
                <a:cubicBezTo>
                  <a:pt x="279" y="445"/>
                  <a:pt x="302" y="422"/>
                  <a:pt x="302" y="394"/>
                </a:cubicBezTo>
                <a:cubicBezTo>
                  <a:pt x="302" y="365"/>
                  <a:pt x="279" y="342"/>
                  <a:pt x="251" y="342"/>
                </a:cubicBezTo>
                <a:close/>
                <a:moveTo>
                  <a:pt x="143" y="285"/>
                </a:moveTo>
                <a:cubicBezTo>
                  <a:pt x="179" y="321"/>
                  <a:pt x="179" y="321"/>
                  <a:pt x="179" y="321"/>
                </a:cubicBezTo>
                <a:cubicBezTo>
                  <a:pt x="219" y="281"/>
                  <a:pt x="283" y="281"/>
                  <a:pt x="323" y="321"/>
                </a:cubicBezTo>
                <a:cubicBezTo>
                  <a:pt x="359" y="285"/>
                  <a:pt x="359" y="285"/>
                  <a:pt x="359" y="285"/>
                </a:cubicBezTo>
                <a:cubicBezTo>
                  <a:pt x="299" y="225"/>
                  <a:pt x="203" y="225"/>
                  <a:pt x="143" y="285"/>
                </a:cubicBezTo>
                <a:close/>
                <a:moveTo>
                  <a:pt x="72" y="213"/>
                </a:moveTo>
                <a:cubicBezTo>
                  <a:pt x="108" y="249"/>
                  <a:pt x="108" y="249"/>
                  <a:pt x="108" y="249"/>
                </a:cubicBezTo>
                <a:cubicBezTo>
                  <a:pt x="187" y="169"/>
                  <a:pt x="315" y="169"/>
                  <a:pt x="394" y="249"/>
                </a:cubicBezTo>
                <a:cubicBezTo>
                  <a:pt x="430" y="213"/>
                  <a:pt x="430" y="213"/>
                  <a:pt x="430" y="213"/>
                </a:cubicBezTo>
                <a:cubicBezTo>
                  <a:pt x="331" y="113"/>
                  <a:pt x="171" y="113"/>
                  <a:pt x="72" y="213"/>
                </a:cubicBezTo>
                <a:close/>
                <a:moveTo>
                  <a:pt x="0" y="140"/>
                </a:moveTo>
                <a:cubicBezTo>
                  <a:pt x="36" y="176"/>
                  <a:pt x="36" y="176"/>
                  <a:pt x="36" y="176"/>
                </a:cubicBezTo>
                <a:cubicBezTo>
                  <a:pt x="155" y="56"/>
                  <a:pt x="347" y="56"/>
                  <a:pt x="466" y="176"/>
                </a:cubicBezTo>
                <a:cubicBezTo>
                  <a:pt x="502" y="140"/>
                  <a:pt x="502" y="140"/>
                  <a:pt x="502" y="140"/>
                </a:cubicBezTo>
                <a:cubicBezTo>
                  <a:pt x="363" y="0"/>
                  <a:pt x="139" y="0"/>
                  <a:pt x="0" y="1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119462" y="2908564"/>
            <a:ext cx="551474" cy="637981"/>
          </a:xfrm>
          <a:custGeom>
            <a:avLst/>
            <a:gdLst>
              <a:gd name="T0" fmla="*/ 298 w 410"/>
              <a:gd name="T1" fmla="*/ 176 h 474"/>
              <a:gd name="T2" fmla="*/ 334 w 410"/>
              <a:gd name="T3" fmla="*/ 15 h 474"/>
              <a:gd name="T4" fmla="*/ 216 w 410"/>
              <a:gd name="T5" fmla="*/ 133 h 474"/>
              <a:gd name="T6" fmla="*/ 103 w 410"/>
              <a:gd name="T7" fmla="*/ 232 h 474"/>
              <a:gd name="T8" fmla="*/ 103 w 410"/>
              <a:gd name="T9" fmla="*/ 407 h 474"/>
              <a:gd name="T10" fmla="*/ 324 w 410"/>
              <a:gd name="T11" fmla="*/ 474 h 474"/>
              <a:gd name="T12" fmla="*/ 410 w 410"/>
              <a:gd name="T13" fmla="*/ 220 h 474"/>
              <a:gd name="T14" fmla="*/ 298 w 410"/>
              <a:gd name="T15" fmla="*/ 176 h 474"/>
              <a:gd name="T16" fmla="*/ 77 w 410"/>
              <a:gd name="T17" fmla="*/ 179 h 474"/>
              <a:gd name="T18" fmla="*/ 0 w 410"/>
              <a:gd name="T19" fmla="*/ 259 h 474"/>
              <a:gd name="T20" fmla="*/ 0 w 410"/>
              <a:gd name="T21" fmla="*/ 383 h 474"/>
              <a:gd name="T22" fmla="*/ 77 w 410"/>
              <a:gd name="T23" fmla="*/ 460 h 474"/>
              <a:gd name="T24" fmla="*/ 51 w 410"/>
              <a:gd name="T25" fmla="*/ 402 h 474"/>
              <a:gd name="T26" fmla="*/ 51 w 410"/>
              <a:gd name="T27" fmla="*/ 239 h 474"/>
              <a:gd name="T28" fmla="*/ 77 w 410"/>
              <a:gd name="T29" fmla="*/ 179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0" h="474">
                <a:moveTo>
                  <a:pt x="298" y="176"/>
                </a:moveTo>
                <a:cubicBezTo>
                  <a:pt x="295" y="167"/>
                  <a:pt x="389" y="83"/>
                  <a:pt x="334" y="15"/>
                </a:cubicBezTo>
                <a:cubicBezTo>
                  <a:pt x="321" y="0"/>
                  <a:pt x="278" y="92"/>
                  <a:pt x="216" y="133"/>
                </a:cubicBezTo>
                <a:cubicBezTo>
                  <a:pt x="182" y="156"/>
                  <a:pt x="103" y="205"/>
                  <a:pt x="103" y="232"/>
                </a:cubicBezTo>
                <a:cubicBezTo>
                  <a:pt x="103" y="407"/>
                  <a:pt x="103" y="407"/>
                  <a:pt x="103" y="407"/>
                </a:cubicBezTo>
                <a:cubicBezTo>
                  <a:pt x="103" y="440"/>
                  <a:pt x="228" y="474"/>
                  <a:pt x="324" y="474"/>
                </a:cubicBezTo>
                <a:cubicBezTo>
                  <a:pt x="359" y="474"/>
                  <a:pt x="410" y="255"/>
                  <a:pt x="410" y="220"/>
                </a:cubicBezTo>
                <a:cubicBezTo>
                  <a:pt x="410" y="185"/>
                  <a:pt x="302" y="186"/>
                  <a:pt x="298" y="176"/>
                </a:cubicBezTo>
                <a:close/>
                <a:moveTo>
                  <a:pt x="77" y="179"/>
                </a:moveTo>
                <a:cubicBezTo>
                  <a:pt x="60" y="179"/>
                  <a:pt x="0" y="189"/>
                  <a:pt x="0" y="259"/>
                </a:cubicBezTo>
                <a:cubicBezTo>
                  <a:pt x="0" y="383"/>
                  <a:pt x="0" y="383"/>
                  <a:pt x="0" y="383"/>
                </a:cubicBezTo>
                <a:cubicBezTo>
                  <a:pt x="0" y="453"/>
                  <a:pt x="60" y="460"/>
                  <a:pt x="77" y="460"/>
                </a:cubicBezTo>
                <a:cubicBezTo>
                  <a:pt x="94" y="460"/>
                  <a:pt x="51" y="446"/>
                  <a:pt x="51" y="402"/>
                </a:cubicBezTo>
                <a:cubicBezTo>
                  <a:pt x="51" y="239"/>
                  <a:pt x="51" y="239"/>
                  <a:pt x="51" y="239"/>
                </a:cubicBezTo>
                <a:cubicBezTo>
                  <a:pt x="51" y="194"/>
                  <a:pt x="94" y="179"/>
                  <a:pt x="77" y="1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388004" y="3784435"/>
            <a:ext cx="570256" cy="623183"/>
          </a:xfrm>
          <a:custGeom>
            <a:avLst/>
            <a:gdLst>
              <a:gd name="T0" fmla="*/ 381 w 424"/>
              <a:gd name="T1" fmla="*/ 87 h 463"/>
              <a:gd name="T2" fmla="*/ 337 w 424"/>
              <a:gd name="T3" fmla="*/ 55 h 463"/>
              <a:gd name="T4" fmla="*/ 232 w 424"/>
              <a:gd name="T5" fmla="*/ 48 h 463"/>
              <a:gd name="T6" fmla="*/ 209 w 424"/>
              <a:gd name="T7" fmla="*/ 10 h 463"/>
              <a:gd name="T8" fmla="*/ 148 w 424"/>
              <a:gd name="T9" fmla="*/ 3 h 463"/>
              <a:gd name="T10" fmla="*/ 128 w 424"/>
              <a:gd name="T11" fmla="*/ 45 h 463"/>
              <a:gd name="T12" fmla="*/ 128 w 424"/>
              <a:gd name="T13" fmla="*/ 102 h 463"/>
              <a:gd name="T14" fmla="*/ 88 w 424"/>
              <a:gd name="T15" fmla="*/ 139 h 463"/>
              <a:gd name="T16" fmla="*/ 29 w 424"/>
              <a:gd name="T17" fmla="*/ 139 h 463"/>
              <a:gd name="T18" fmla="*/ 0 w 424"/>
              <a:gd name="T19" fmla="*/ 154 h 463"/>
              <a:gd name="T20" fmla="*/ 46 w 424"/>
              <a:gd name="T21" fmla="*/ 308 h 463"/>
              <a:gd name="T22" fmla="*/ 176 w 424"/>
              <a:gd name="T23" fmla="*/ 334 h 463"/>
              <a:gd name="T24" fmla="*/ 195 w 424"/>
              <a:gd name="T25" fmla="*/ 275 h 463"/>
              <a:gd name="T26" fmla="*/ 238 w 424"/>
              <a:gd name="T27" fmla="*/ 316 h 463"/>
              <a:gd name="T28" fmla="*/ 313 w 424"/>
              <a:gd name="T29" fmla="*/ 345 h 463"/>
              <a:gd name="T30" fmla="*/ 299 w 424"/>
              <a:gd name="T31" fmla="*/ 415 h 463"/>
              <a:gd name="T32" fmla="*/ 255 w 424"/>
              <a:gd name="T33" fmla="*/ 417 h 463"/>
              <a:gd name="T34" fmla="*/ 247 w 424"/>
              <a:gd name="T35" fmla="*/ 382 h 463"/>
              <a:gd name="T36" fmla="*/ 267 w 424"/>
              <a:gd name="T37" fmla="*/ 381 h 463"/>
              <a:gd name="T38" fmla="*/ 268 w 424"/>
              <a:gd name="T39" fmla="*/ 345 h 463"/>
              <a:gd name="T40" fmla="*/ 197 w 424"/>
              <a:gd name="T41" fmla="*/ 384 h 463"/>
              <a:gd name="T42" fmla="*/ 206 w 424"/>
              <a:gd name="T43" fmla="*/ 450 h 463"/>
              <a:gd name="T44" fmla="*/ 306 w 424"/>
              <a:gd name="T45" fmla="*/ 463 h 463"/>
              <a:gd name="T46" fmla="*/ 381 w 424"/>
              <a:gd name="T47" fmla="*/ 87 h 463"/>
              <a:gd name="T48" fmla="*/ 332 w 424"/>
              <a:gd name="T49" fmla="*/ 241 h 463"/>
              <a:gd name="T50" fmla="*/ 295 w 424"/>
              <a:gd name="T51" fmla="*/ 233 h 463"/>
              <a:gd name="T52" fmla="*/ 257 w 424"/>
              <a:gd name="T53" fmla="*/ 236 h 463"/>
              <a:gd name="T54" fmla="*/ 291 w 424"/>
              <a:gd name="T55" fmla="*/ 185 h 463"/>
              <a:gd name="T56" fmla="*/ 332 w 424"/>
              <a:gd name="T57" fmla="*/ 241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4" h="463">
                <a:moveTo>
                  <a:pt x="381" y="87"/>
                </a:moveTo>
                <a:cubicBezTo>
                  <a:pt x="381" y="58"/>
                  <a:pt x="337" y="55"/>
                  <a:pt x="337" y="55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32" y="48"/>
                  <a:pt x="230" y="20"/>
                  <a:pt x="209" y="10"/>
                </a:cubicBezTo>
                <a:cubicBezTo>
                  <a:pt x="188" y="0"/>
                  <a:pt x="165" y="3"/>
                  <a:pt x="148" y="3"/>
                </a:cubicBezTo>
                <a:cubicBezTo>
                  <a:pt x="132" y="3"/>
                  <a:pt x="128" y="25"/>
                  <a:pt x="128" y="45"/>
                </a:cubicBezTo>
                <a:cubicBezTo>
                  <a:pt x="128" y="65"/>
                  <a:pt x="128" y="88"/>
                  <a:pt x="128" y="102"/>
                </a:cubicBezTo>
                <a:cubicBezTo>
                  <a:pt x="128" y="128"/>
                  <a:pt x="117" y="139"/>
                  <a:pt x="88" y="139"/>
                </a:cubicBezTo>
                <a:cubicBezTo>
                  <a:pt x="29" y="139"/>
                  <a:pt x="29" y="139"/>
                  <a:pt x="29" y="139"/>
                </a:cubicBezTo>
                <a:cubicBezTo>
                  <a:pt x="12" y="138"/>
                  <a:pt x="0" y="141"/>
                  <a:pt x="0" y="154"/>
                </a:cubicBezTo>
                <a:cubicBezTo>
                  <a:pt x="0" y="168"/>
                  <a:pt x="19" y="282"/>
                  <a:pt x="46" y="308"/>
                </a:cubicBezTo>
                <a:cubicBezTo>
                  <a:pt x="61" y="323"/>
                  <a:pt x="156" y="334"/>
                  <a:pt x="176" y="334"/>
                </a:cubicBezTo>
                <a:cubicBezTo>
                  <a:pt x="196" y="334"/>
                  <a:pt x="189" y="275"/>
                  <a:pt x="195" y="275"/>
                </a:cubicBezTo>
                <a:cubicBezTo>
                  <a:pt x="200" y="275"/>
                  <a:pt x="206" y="308"/>
                  <a:pt x="238" y="316"/>
                </a:cubicBezTo>
                <a:cubicBezTo>
                  <a:pt x="269" y="324"/>
                  <a:pt x="311" y="322"/>
                  <a:pt x="313" y="345"/>
                </a:cubicBezTo>
                <a:cubicBezTo>
                  <a:pt x="316" y="374"/>
                  <a:pt x="319" y="412"/>
                  <a:pt x="299" y="415"/>
                </a:cubicBezTo>
                <a:cubicBezTo>
                  <a:pt x="255" y="417"/>
                  <a:pt x="255" y="417"/>
                  <a:pt x="255" y="417"/>
                </a:cubicBezTo>
                <a:cubicBezTo>
                  <a:pt x="225" y="415"/>
                  <a:pt x="233" y="382"/>
                  <a:pt x="247" y="382"/>
                </a:cubicBezTo>
                <a:cubicBezTo>
                  <a:pt x="260" y="382"/>
                  <a:pt x="267" y="381"/>
                  <a:pt x="267" y="381"/>
                </a:cubicBezTo>
                <a:cubicBezTo>
                  <a:pt x="268" y="345"/>
                  <a:pt x="268" y="345"/>
                  <a:pt x="268" y="345"/>
                </a:cubicBezTo>
                <a:cubicBezTo>
                  <a:pt x="268" y="345"/>
                  <a:pt x="199" y="337"/>
                  <a:pt x="197" y="384"/>
                </a:cubicBezTo>
                <a:cubicBezTo>
                  <a:pt x="194" y="426"/>
                  <a:pt x="201" y="446"/>
                  <a:pt x="206" y="450"/>
                </a:cubicBezTo>
                <a:cubicBezTo>
                  <a:pt x="212" y="455"/>
                  <a:pt x="221" y="463"/>
                  <a:pt x="306" y="463"/>
                </a:cubicBezTo>
                <a:cubicBezTo>
                  <a:pt x="424" y="463"/>
                  <a:pt x="381" y="117"/>
                  <a:pt x="381" y="87"/>
                </a:cubicBezTo>
                <a:close/>
                <a:moveTo>
                  <a:pt x="332" y="241"/>
                </a:moveTo>
                <a:cubicBezTo>
                  <a:pt x="328" y="246"/>
                  <a:pt x="311" y="233"/>
                  <a:pt x="295" y="233"/>
                </a:cubicBezTo>
                <a:cubicBezTo>
                  <a:pt x="278" y="233"/>
                  <a:pt x="261" y="242"/>
                  <a:pt x="257" y="236"/>
                </a:cubicBezTo>
                <a:cubicBezTo>
                  <a:pt x="253" y="230"/>
                  <a:pt x="261" y="185"/>
                  <a:pt x="291" y="185"/>
                </a:cubicBezTo>
                <a:cubicBezTo>
                  <a:pt x="321" y="185"/>
                  <a:pt x="337" y="236"/>
                  <a:pt x="332" y="2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384020" y="3794110"/>
            <a:ext cx="121222" cy="118376"/>
          </a:xfrm>
          <a:custGeom>
            <a:avLst/>
            <a:gdLst>
              <a:gd name="T0" fmla="*/ 89 w 90"/>
              <a:gd name="T1" fmla="*/ 77 h 88"/>
              <a:gd name="T2" fmla="*/ 90 w 90"/>
              <a:gd name="T3" fmla="*/ 0 h 88"/>
              <a:gd name="T4" fmla="*/ 0 w 90"/>
              <a:gd name="T5" fmla="*/ 88 h 88"/>
              <a:gd name="T6" fmla="*/ 75 w 90"/>
              <a:gd name="T7" fmla="*/ 88 h 88"/>
              <a:gd name="T8" fmla="*/ 89 w 90"/>
              <a:gd name="T9" fmla="*/ 7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88">
                <a:moveTo>
                  <a:pt x="89" y="77"/>
                </a:moveTo>
                <a:cubicBezTo>
                  <a:pt x="89" y="71"/>
                  <a:pt x="90" y="0"/>
                  <a:pt x="9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8"/>
                  <a:pt x="62" y="88"/>
                  <a:pt x="75" y="88"/>
                </a:cubicBezTo>
                <a:cubicBezTo>
                  <a:pt x="87" y="88"/>
                  <a:pt x="89" y="82"/>
                  <a:pt x="89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1212654" y="3753703"/>
            <a:ext cx="591882" cy="689201"/>
          </a:xfrm>
          <a:custGeom>
            <a:avLst/>
            <a:gdLst>
              <a:gd name="T0" fmla="*/ 220 w 440"/>
              <a:gd name="T1" fmla="*/ 0 h 512"/>
              <a:gd name="T2" fmla="*/ 0 w 440"/>
              <a:gd name="T3" fmla="*/ 218 h 512"/>
              <a:gd name="T4" fmla="*/ 220 w 440"/>
              <a:gd name="T5" fmla="*/ 435 h 512"/>
              <a:gd name="T6" fmla="*/ 220 w 440"/>
              <a:gd name="T7" fmla="*/ 512 h 512"/>
              <a:gd name="T8" fmla="*/ 440 w 440"/>
              <a:gd name="T9" fmla="*/ 218 h 512"/>
              <a:gd name="T10" fmla="*/ 220 w 440"/>
              <a:gd name="T11" fmla="*/ 0 h 512"/>
              <a:gd name="T12" fmla="*/ 194 w 440"/>
              <a:gd name="T13" fmla="*/ 249 h 512"/>
              <a:gd name="T14" fmla="*/ 135 w 440"/>
              <a:gd name="T15" fmla="*/ 314 h 512"/>
              <a:gd name="T16" fmla="*/ 129 w 440"/>
              <a:gd name="T17" fmla="*/ 309 h 512"/>
              <a:gd name="T18" fmla="*/ 129 w 440"/>
              <a:gd name="T19" fmla="*/ 287 h 512"/>
              <a:gd name="T20" fmla="*/ 134 w 440"/>
              <a:gd name="T21" fmla="*/ 282 h 512"/>
              <a:gd name="T22" fmla="*/ 161 w 440"/>
              <a:gd name="T23" fmla="*/ 256 h 512"/>
              <a:gd name="T24" fmla="*/ 111 w 440"/>
              <a:gd name="T25" fmla="*/ 256 h 512"/>
              <a:gd name="T26" fmla="*/ 92 w 440"/>
              <a:gd name="T27" fmla="*/ 237 h 512"/>
              <a:gd name="T28" fmla="*/ 92 w 440"/>
              <a:gd name="T29" fmla="*/ 172 h 512"/>
              <a:gd name="T30" fmla="*/ 111 w 440"/>
              <a:gd name="T31" fmla="*/ 154 h 512"/>
              <a:gd name="T32" fmla="*/ 176 w 440"/>
              <a:gd name="T33" fmla="*/ 154 h 512"/>
              <a:gd name="T34" fmla="*/ 194 w 440"/>
              <a:gd name="T35" fmla="*/ 172 h 512"/>
              <a:gd name="T36" fmla="*/ 194 w 440"/>
              <a:gd name="T37" fmla="*/ 249 h 512"/>
              <a:gd name="T38" fmla="*/ 348 w 440"/>
              <a:gd name="T39" fmla="*/ 249 h 512"/>
              <a:gd name="T40" fmla="*/ 289 w 440"/>
              <a:gd name="T41" fmla="*/ 314 h 512"/>
              <a:gd name="T42" fmla="*/ 283 w 440"/>
              <a:gd name="T43" fmla="*/ 309 h 512"/>
              <a:gd name="T44" fmla="*/ 283 w 440"/>
              <a:gd name="T45" fmla="*/ 287 h 512"/>
              <a:gd name="T46" fmla="*/ 287 w 440"/>
              <a:gd name="T47" fmla="*/ 282 h 512"/>
              <a:gd name="T48" fmla="*/ 314 w 440"/>
              <a:gd name="T49" fmla="*/ 256 h 512"/>
              <a:gd name="T50" fmla="*/ 264 w 440"/>
              <a:gd name="T51" fmla="*/ 256 h 512"/>
              <a:gd name="T52" fmla="*/ 246 w 440"/>
              <a:gd name="T53" fmla="*/ 237 h 512"/>
              <a:gd name="T54" fmla="*/ 246 w 440"/>
              <a:gd name="T55" fmla="*/ 172 h 512"/>
              <a:gd name="T56" fmla="*/ 264 w 440"/>
              <a:gd name="T57" fmla="*/ 154 h 512"/>
              <a:gd name="T58" fmla="*/ 329 w 440"/>
              <a:gd name="T59" fmla="*/ 154 h 512"/>
              <a:gd name="T60" fmla="*/ 348 w 440"/>
              <a:gd name="T61" fmla="*/ 172 h 512"/>
              <a:gd name="T62" fmla="*/ 348 w 440"/>
              <a:gd name="T63" fmla="*/ 24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0" h="512">
                <a:moveTo>
                  <a:pt x="220" y="0"/>
                </a:moveTo>
                <a:cubicBezTo>
                  <a:pt x="98" y="0"/>
                  <a:pt x="0" y="97"/>
                  <a:pt x="0" y="218"/>
                </a:cubicBezTo>
                <a:cubicBezTo>
                  <a:pt x="0" y="338"/>
                  <a:pt x="98" y="435"/>
                  <a:pt x="220" y="435"/>
                </a:cubicBezTo>
                <a:cubicBezTo>
                  <a:pt x="220" y="512"/>
                  <a:pt x="220" y="512"/>
                  <a:pt x="220" y="512"/>
                </a:cubicBezTo>
                <a:cubicBezTo>
                  <a:pt x="306" y="469"/>
                  <a:pt x="440" y="376"/>
                  <a:pt x="440" y="218"/>
                </a:cubicBezTo>
                <a:cubicBezTo>
                  <a:pt x="440" y="97"/>
                  <a:pt x="342" y="0"/>
                  <a:pt x="220" y="0"/>
                </a:cubicBezTo>
                <a:close/>
                <a:moveTo>
                  <a:pt x="194" y="249"/>
                </a:moveTo>
                <a:cubicBezTo>
                  <a:pt x="194" y="283"/>
                  <a:pt x="168" y="311"/>
                  <a:pt x="135" y="314"/>
                </a:cubicBezTo>
                <a:cubicBezTo>
                  <a:pt x="132" y="315"/>
                  <a:pt x="129" y="312"/>
                  <a:pt x="129" y="309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129" y="284"/>
                  <a:pt x="131" y="282"/>
                  <a:pt x="134" y="282"/>
                </a:cubicBezTo>
                <a:cubicBezTo>
                  <a:pt x="147" y="280"/>
                  <a:pt x="158" y="269"/>
                  <a:pt x="161" y="256"/>
                </a:cubicBezTo>
                <a:cubicBezTo>
                  <a:pt x="111" y="256"/>
                  <a:pt x="111" y="256"/>
                  <a:pt x="111" y="256"/>
                </a:cubicBezTo>
                <a:cubicBezTo>
                  <a:pt x="100" y="256"/>
                  <a:pt x="92" y="248"/>
                  <a:pt x="92" y="237"/>
                </a:cubicBezTo>
                <a:cubicBezTo>
                  <a:pt x="92" y="172"/>
                  <a:pt x="92" y="172"/>
                  <a:pt x="92" y="172"/>
                </a:cubicBezTo>
                <a:cubicBezTo>
                  <a:pt x="92" y="162"/>
                  <a:pt x="100" y="154"/>
                  <a:pt x="111" y="154"/>
                </a:cubicBezTo>
                <a:cubicBezTo>
                  <a:pt x="176" y="154"/>
                  <a:pt x="176" y="154"/>
                  <a:pt x="176" y="154"/>
                </a:cubicBezTo>
                <a:cubicBezTo>
                  <a:pt x="186" y="154"/>
                  <a:pt x="194" y="162"/>
                  <a:pt x="194" y="172"/>
                </a:cubicBezTo>
                <a:cubicBezTo>
                  <a:pt x="194" y="249"/>
                  <a:pt x="194" y="249"/>
                  <a:pt x="194" y="249"/>
                </a:cubicBezTo>
                <a:close/>
                <a:moveTo>
                  <a:pt x="348" y="249"/>
                </a:moveTo>
                <a:cubicBezTo>
                  <a:pt x="348" y="283"/>
                  <a:pt x="322" y="311"/>
                  <a:pt x="289" y="314"/>
                </a:cubicBezTo>
                <a:cubicBezTo>
                  <a:pt x="285" y="315"/>
                  <a:pt x="283" y="312"/>
                  <a:pt x="283" y="309"/>
                </a:cubicBezTo>
                <a:cubicBezTo>
                  <a:pt x="283" y="287"/>
                  <a:pt x="283" y="287"/>
                  <a:pt x="283" y="287"/>
                </a:cubicBezTo>
                <a:cubicBezTo>
                  <a:pt x="283" y="284"/>
                  <a:pt x="285" y="282"/>
                  <a:pt x="287" y="282"/>
                </a:cubicBezTo>
                <a:cubicBezTo>
                  <a:pt x="301" y="280"/>
                  <a:pt x="311" y="269"/>
                  <a:pt x="314" y="256"/>
                </a:cubicBezTo>
                <a:cubicBezTo>
                  <a:pt x="264" y="256"/>
                  <a:pt x="264" y="256"/>
                  <a:pt x="264" y="256"/>
                </a:cubicBezTo>
                <a:cubicBezTo>
                  <a:pt x="254" y="256"/>
                  <a:pt x="246" y="248"/>
                  <a:pt x="246" y="237"/>
                </a:cubicBezTo>
                <a:cubicBezTo>
                  <a:pt x="246" y="172"/>
                  <a:pt x="246" y="172"/>
                  <a:pt x="246" y="172"/>
                </a:cubicBezTo>
                <a:cubicBezTo>
                  <a:pt x="246" y="162"/>
                  <a:pt x="254" y="154"/>
                  <a:pt x="264" y="154"/>
                </a:cubicBezTo>
                <a:cubicBezTo>
                  <a:pt x="329" y="154"/>
                  <a:pt x="329" y="154"/>
                  <a:pt x="329" y="154"/>
                </a:cubicBezTo>
                <a:cubicBezTo>
                  <a:pt x="340" y="154"/>
                  <a:pt x="348" y="162"/>
                  <a:pt x="348" y="172"/>
                </a:cubicBezTo>
                <a:cubicBezTo>
                  <a:pt x="348" y="249"/>
                  <a:pt x="348" y="249"/>
                  <a:pt x="348" y="2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2008849" y="3779313"/>
            <a:ext cx="691478" cy="678388"/>
          </a:xfrm>
          <a:custGeom>
            <a:avLst/>
            <a:gdLst>
              <a:gd name="T0" fmla="*/ 447 w 514"/>
              <a:gd name="T1" fmla="*/ 314 h 504"/>
              <a:gd name="T2" fmla="*/ 388 w 514"/>
              <a:gd name="T3" fmla="*/ 321 h 504"/>
              <a:gd name="T4" fmla="*/ 113 w 514"/>
              <a:gd name="T5" fmla="*/ 414 h 504"/>
              <a:gd name="T6" fmla="*/ 132 w 514"/>
              <a:gd name="T7" fmla="*/ 429 h 504"/>
              <a:gd name="T8" fmla="*/ 461 w 514"/>
              <a:gd name="T9" fmla="*/ 372 h 504"/>
              <a:gd name="T10" fmla="*/ 447 w 514"/>
              <a:gd name="T11" fmla="*/ 314 h 504"/>
              <a:gd name="T12" fmla="*/ 134 w 514"/>
              <a:gd name="T13" fmla="*/ 298 h 504"/>
              <a:gd name="T14" fmla="*/ 192 w 514"/>
              <a:gd name="T15" fmla="*/ 14 h 504"/>
              <a:gd name="T16" fmla="*/ 169 w 514"/>
              <a:gd name="T17" fmla="*/ 23 h 504"/>
              <a:gd name="T18" fmla="*/ 54 w 514"/>
              <a:gd name="T19" fmla="*/ 336 h 504"/>
              <a:gd name="T20" fmla="*/ 111 w 514"/>
              <a:gd name="T21" fmla="*/ 353 h 504"/>
              <a:gd name="T22" fmla="*/ 134 w 514"/>
              <a:gd name="T23" fmla="*/ 298 h 504"/>
              <a:gd name="T24" fmla="*/ 289 w 514"/>
              <a:gd name="T25" fmla="*/ 2 h 504"/>
              <a:gd name="T26" fmla="*/ 246 w 514"/>
              <a:gd name="T27" fmla="*/ 42 h 504"/>
              <a:gd name="T28" fmla="*/ 281 w 514"/>
              <a:gd name="T29" fmla="*/ 90 h 504"/>
              <a:gd name="T30" fmla="*/ 499 w 514"/>
              <a:gd name="T31" fmla="*/ 282 h 504"/>
              <a:gd name="T32" fmla="*/ 503 w 514"/>
              <a:gd name="T33" fmla="*/ 258 h 504"/>
              <a:gd name="T34" fmla="*/ 289 w 514"/>
              <a:gd name="T35" fmla="*/ 2 h 504"/>
              <a:gd name="T36" fmla="*/ 188 w 514"/>
              <a:gd name="T37" fmla="*/ 251 h 504"/>
              <a:gd name="T38" fmla="*/ 186 w 514"/>
              <a:gd name="T39" fmla="*/ 284 h 504"/>
              <a:gd name="T40" fmla="*/ 201 w 514"/>
              <a:gd name="T41" fmla="*/ 274 h 504"/>
              <a:gd name="T42" fmla="*/ 216 w 514"/>
              <a:gd name="T43" fmla="*/ 297 h 504"/>
              <a:gd name="T44" fmla="*/ 203 w 514"/>
              <a:gd name="T45" fmla="*/ 310 h 504"/>
              <a:gd name="T46" fmla="*/ 235 w 514"/>
              <a:gd name="T47" fmla="*/ 327 h 504"/>
              <a:gd name="T48" fmla="*/ 266 w 514"/>
              <a:gd name="T49" fmla="*/ 313 h 504"/>
              <a:gd name="T50" fmla="*/ 270 w 514"/>
              <a:gd name="T51" fmla="*/ 313 h 504"/>
              <a:gd name="T52" fmla="*/ 301 w 514"/>
              <a:gd name="T53" fmla="*/ 327 h 504"/>
              <a:gd name="T54" fmla="*/ 333 w 514"/>
              <a:gd name="T55" fmla="*/ 310 h 504"/>
              <a:gd name="T56" fmla="*/ 320 w 514"/>
              <a:gd name="T57" fmla="*/ 297 h 504"/>
              <a:gd name="T58" fmla="*/ 335 w 514"/>
              <a:gd name="T59" fmla="*/ 274 h 504"/>
              <a:gd name="T60" fmla="*/ 350 w 514"/>
              <a:gd name="T61" fmla="*/ 284 h 504"/>
              <a:gd name="T62" fmla="*/ 348 w 514"/>
              <a:gd name="T63" fmla="*/ 251 h 504"/>
              <a:gd name="T64" fmla="*/ 330 w 514"/>
              <a:gd name="T65" fmla="*/ 227 h 504"/>
              <a:gd name="T66" fmla="*/ 330 w 514"/>
              <a:gd name="T67" fmla="*/ 224 h 504"/>
              <a:gd name="T68" fmla="*/ 326 w 514"/>
              <a:gd name="T69" fmla="*/ 212 h 504"/>
              <a:gd name="T70" fmla="*/ 326 w 514"/>
              <a:gd name="T71" fmla="*/ 211 h 504"/>
              <a:gd name="T72" fmla="*/ 325 w 514"/>
              <a:gd name="T73" fmla="*/ 205 h 504"/>
              <a:gd name="T74" fmla="*/ 268 w 514"/>
              <a:gd name="T75" fmla="*/ 146 h 504"/>
              <a:gd name="T76" fmla="*/ 211 w 514"/>
              <a:gd name="T77" fmla="*/ 205 h 504"/>
              <a:gd name="T78" fmla="*/ 210 w 514"/>
              <a:gd name="T79" fmla="*/ 211 h 504"/>
              <a:gd name="T80" fmla="*/ 210 w 514"/>
              <a:gd name="T81" fmla="*/ 212 h 504"/>
              <a:gd name="T82" fmla="*/ 206 w 514"/>
              <a:gd name="T83" fmla="*/ 224 h 504"/>
              <a:gd name="T84" fmla="*/ 206 w 514"/>
              <a:gd name="T85" fmla="*/ 227 h 504"/>
              <a:gd name="T86" fmla="*/ 188 w 514"/>
              <a:gd name="T87" fmla="*/ 25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504">
                <a:moveTo>
                  <a:pt x="447" y="314"/>
                </a:moveTo>
                <a:cubicBezTo>
                  <a:pt x="427" y="300"/>
                  <a:pt x="403" y="301"/>
                  <a:pt x="388" y="321"/>
                </a:cubicBezTo>
                <a:cubicBezTo>
                  <a:pt x="374" y="341"/>
                  <a:pt x="275" y="466"/>
                  <a:pt x="113" y="414"/>
                </a:cubicBezTo>
                <a:cubicBezTo>
                  <a:pt x="119" y="419"/>
                  <a:pt x="126" y="424"/>
                  <a:pt x="132" y="429"/>
                </a:cubicBezTo>
                <a:cubicBezTo>
                  <a:pt x="239" y="504"/>
                  <a:pt x="386" y="479"/>
                  <a:pt x="461" y="372"/>
                </a:cubicBezTo>
                <a:cubicBezTo>
                  <a:pt x="475" y="352"/>
                  <a:pt x="467" y="328"/>
                  <a:pt x="447" y="314"/>
                </a:cubicBezTo>
                <a:close/>
                <a:moveTo>
                  <a:pt x="134" y="298"/>
                </a:moveTo>
                <a:cubicBezTo>
                  <a:pt x="124" y="276"/>
                  <a:pt x="66" y="128"/>
                  <a:pt x="192" y="14"/>
                </a:cubicBezTo>
                <a:cubicBezTo>
                  <a:pt x="184" y="16"/>
                  <a:pt x="177" y="19"/>
                  <a:pt x="169" y="23"/>
                </a:cubicBezTo>
                <a:cubicBezTo>
                  <a:pt x="51" y="78"/>
                  <a:pt x="0" y="218"/>
                  <a:pt x="54" y="336"/>
                </a:cubicBezTo>
                <a:cubicBezTo>
                  <a:pt x="65" y="358"/>
                  <a:pt x="89" y="363"/>
                  <a:pt x="111" y="353"/>
                </a:cubicBezTo>
                <a:cubicBezTo>
                  <a:pt x="133" y="343"/>
                  <a:pt x="145" y="321"/>
                  <a:pt x="134" y="298"/>
                </a:cubicBezTo>
                <a:close/>
                <a:moveTo>
                  <a:pt x="289" y="2"/>
                </a:moveTo>
                <a:cubicBezTo>
                  <a:pt x="265" y="0"/>
                  <a:pt x="248" y="18"/>
                  <a:pt x="246" y="42"/>
                </a:cubicBezTo>
                <a:cubicBezTo>
                  <a:pt x="243" y="67"/>
                  <a:pt x="257" y="88"/>
                  <a:pt x="281" y="90"/>
                </a:cubicBezTo>
                <a:cubicBezTo>
                  <a:pt x="306" y="92"/>
                  <a:pt x="463" y="116"/>
                  <a:pt x="499" y="282"/>
                </a:cubicBezTo>
                <a:cubicBezTo>
                  <a:pt x="501" y="274"/>
                  <a:pt x="502" y="266"/>
                  <a:pt x="503" y="258"/>
                </a:cubicBezTo>
                <a:cubicBezTo>
                  <a:pt x="514" y="128"/>
                  <a:pt x="419" y="14"/>
                  <a:pt x="289" y="2"/>
                </a:cubicBezTo>
                <a:close/>
                <a:moveTo>
                  <a:pt x="188" y="251"/>
                </a:moveTo>
                <a:cubicBezTo>
                  <a:pt x="182" y="266"/>
                  <a:pt x="181" y="282"/>
                  <a:pt x="186" y="284"/>
                </a:cubicBezTo>
                <a:cubicBezTo>
                  <a:pt x="190" y="286"/>
                  <a:pt x="196" y="282"/>
                  <a:pt x="201" y="274"/>
                </a:cubicBezTo>
                <a:cubicBezTo>
                  <a:pt x="203" y="283"/>
                  <a:pt x="209" y="291"/>
                  <a:pt x="216" y="297"/>
                </a:cubicBezTo>
                <a:cubicBezTo>
                  <a:pt x="208" y="300"/>
                  <a:pt x="203" y="305"/>
                  <a:pt x="203" y="310"/>
                </a:cubicBezTo>
                <a:cubicBezTo>
                  <a:pt x="203" y="320"/>
                  <a:pt x="217" y="327"/>
                  <a:pt x="235" y="327"/>
                </a:cubicBezTo>
                <a:cubicBezTo>
                  <a:pt x="251" y="327"/>
                  <a:pt x="264" y="321"/>
                  <a:pt x="266" y="313"/>
                </a:cubicBezTo>
                <a:cubicBezTo>
                  <a:pt x="267" y="313"/>
                  <a:pt x="269" y="313"/>
                  <a:pt x="270" y="313"/>
                </a:cubicBezTo>
                <a:cubicBezTo>
                  <a:pt x="272" y="321"/>
                  <a:pt x="285" y="327"/>
                  <a:pt x="301" y="327"/>
                </a:cubicBezTo>
                <a:cubicBezTo>
                  <a:pt x="319" y="327"/>
                  <a:pt x="333" y="320"/>
                  <a:pt x="333" y="310"/>
                </a:cubicBezTo>
                <a:cubicBezTo>
                  <a:pt x="333" y="305"/>
                  <a:pt x="328" y="300"/>
                  <a:pt x="320" y="297"/>
                </a:cubicBezTo>
                <a:cubicBezTo>
                  <a:pt x="327" y="291"/>
                  <a:pt x="333" y="283"/>
                  <a:pt x="335" y="274"/>
                </a:cubicBezTo>
                <a:cubicBezTo>
                  <a:pt x="340" y="282"/>
                  <a:pt x="346" y="286"/>
                  <a:pt x="350" y="284"/>
                </a:cubicBezTo>
                <a:cubicBezTo>
                  <a:pt x="355" y="282"/>
                  <a:pt x="354" y="266"/>
                  <a:pt x="348" y="251"/>
                </a:cubicBezTo>
                <a:cubicBezTo>
                  <a:pt x="342" y="238"/>
                  <a:pt x="335" y="229"/>
                  <a:pt x="330" y="227"/>
                </a:cubicBezTo>
                <a:cubicBezTo>
                  <a:pt x="330" y="226"/>
                  <a:pt x="330" y="225"/>
                  <a:pt x="330" y="224"/>
                </a:cubicBezTo>
                <a:cubicBezTo>
                  <a:pt x="330" y="220"/>
                  <a:pt x="328" y="215"/>
                  <a:pt x="326" y="212"/>
                </a:cubicBezTo>
                <a:cubicBezTo>
                  <a:pt x="326" y="211"/>
                  <a:pt x="326" y="211"/>
                  <a:pt x="326" y="211"/>
                </a:cubicBezTo>
                <a:cubicBezTo>
                  <a:pt x="326" y="208"/>
                  <a:pt x="326" y="206"/>
                  <a:pt x="325" y="205"/>
                </a:cubicBezTo>
                <a:cubicBezTo>
                  <a:pt x="323" y="172"/>
                  <a:pt x="302" y="146"/>
                  <a:pt x="268" y="146"/>
                </a:cubicBezTo>
                <a:cubicBezTo>
                  <a:pt x="234" y="146"/>
                  <a:pt x="213" y="172"/>
                  <a:pt x="211" y="205"/>
                </a:cubicBezTo>
                <a:cubicBezTo>
                  <a:pt x="210" y="206"/>
                  <a:pt x="210" y="208"/>
                  <a:pt x="210" y="211"/>
                </a:cubicBezTo>
                <a:cubicBezTo>
                  <a:pt x="210" y="211"/>
                  <a:pt x="210" y="211"/>
                  <a:pt x="210" y="212"/>
                </a:cubicBezTo>
                <a:cubicBezTo>
                  <a:pt x="208" y="215"/>
                  <a:pt x="206" y="220"/>
                  <a:pt x="206" y="224"/>
                </a:cubicBezTo>
                <a:cubicBezTo>
                  <a:pt x="206" y="225"/>
                  <a:pt x="206" y="226"/>
                  <a:pt x="206" y="227"/>
                </a:cubicBezTo>
                <a:cubicBezTo>
                  <a:pt x="201" y="229"/>
                  <a:pt x="194" y="238"/>
                  <a:pt x="188" y="2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2912608" y="3783297"/>
            <a:ext cx="635135" cy="630013"/>
          </a:xfrm>
          <a:custGeom>
            <a:avLst/>
            <a:gdLst>
              <a:gd name="T0" fmla="*/ 197 w 472"/>
              <a:gd name="T1" fmla="*/ 0 h 468"/>
              <a:gd name="T2" fmla="*/ 0 w 472"/>
              <a:gd name="T3" fmla="*/ 232 h 468"/>
              <a:gd name="T4" fmla="*/ 56 w 472"/>
              <a:gd name="T5" fmla="*/ 384 h 468"/>
              <a:gd name="T6" fmla="*/ 197 w 472"/>
              <a:gd name="T7" fmla="*/ 149 h 468"/>
              <a:gd name="T8" fmla="*/ 197 w 472"/>
              <a:gd name="T9" fmla="*/ 0 h 468"/>
              <a:gd name="T10" fmla="*/ 236 w 472"/>
              <a:gd name="T11" fmla="*/ 292 h 468"/>
              <a:gd name="T12" fmla="*/ 123 w 472"/>
              <a:gd name="T13" fmla="*/ 439 h 468"/>
              <a:gd name="T14" fmla="*/ 236 w 472"/>
              <a:gd name="T15" fmla="*/ 468 h 468"/>
              <a:gd name="T16" fmla="*/ 349 w 472"/>
              <a:gd name="T17" fmla="*/ 439 h 468"/>
              <a:gd name="T18" fmla="*/ 236 w 472"/>
              <a:gd name="T19" fmla="*/ 292 h 468"/>
              <a:gd name="T20" fmla="*/ 275 w 472"/>
              <a:gd name="T21" fmla="*/ 148 h 468"/>
              <a:gd name="T22" fmla="*/ 416 w 472"/>
              <a:gd name="T23" fmla="*/ 384 h 468"/>
              <a:gd name="T24" fmla="*/ 472 w 472"/>
              <a:gd name="T25" fmla="*/ 232 h 468"/>
              <a:gd name="T26" fmla="*/ 275 w 472"/>
              <a:gd name="T27" fmla="*/ 0 h 468"/>
              <a:gd name="T28" fmla="*/ 275 w 472"/>
              <a:gd name="T29" fmla="*/ 14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2" h="468">
                <a:moveTo>
                  <a:pt x="197" y="0"/>
                </a:moveTo>
                <a:cubicBezTo>
                  <a:pt x="85" y="19"/>
                  <a:pt x="0" y="116"/>
                  <a:pt x="0" y="232"/>
                </a:cubicBezTo>
                <a:cubicBezTo>
                  <a:pt x="0" y="290"/>
                  <a:pt x="21" y="343"/>
                  <a:pt x="56" y="384"/>
                </a:cubicBezTo>
                <a:cubicBezTo>
                  <a:pt x="139" y="345"/>
                  <a:pt x="196" y="254"/>
                  <a:pt x="197" y="149"/>
                </a:cubicBezTo>
                <a:cubicBezTo>
                  <a:pt x="197" y="0"/>
                  <a:pt x="197" y="0"/>
                  <a:pt x="197" y="0"/>
                </a:cubicBezTo>
                <a:close/>
                <a:moveTo>
                  <a:pt x="236" y="292"/>
                </a:moveTo>
                <a:cubicBezTo>
                  <a:pt x="221" y="353"/>
                  <a:pt x="178" y="404"/>
                  <a:pt x="123" y="439"/>
                </a:cubicBezTo>
                <a:cubicBezTo>
                  <a:pt x="156" y="457"/>
                  <a:pt x="195" y="468"/>
                  <a:pt x="236" y="468"/>
                </a:cubicBezTo>
                <a:cubicBezTo>
                  <a:pt x="277" y="468"/>
                  <a:pt x="316" y="457"/>
                  <a:pt x="349" y="439"/>
                </a:cubicBezTo>
                <a:cubicBezTo>
                  <a:pt x="294" y="404"/>
                  <a:pt x="251" y="353"/>
                  <a:pt x="236" y="292"/>
                </a:cubicBezTo>
                <a:close/>
                <a:moveTo>
                  <a:pt x="275" y="148"/>
                </a:moveTo>
                <a:cubicBezTo>
                  <a:pt x="275" y="254"/>
                  <a:pt x="333" y="344"/>
                  <a:pt x="416" y="384"/>
                </a:cubicBezTo>
                <a:cubicBezTo>
                  <a:pt x="451" y="343"/>
                  <a:pt x="472" y="290"/>
                  <a:pt x="472" y="232"/>
                </a:cubicBezTo>
                <a:cubicBezTo>
                  <a:pt x="472" y="116"/>
                  <a:pt x="387" y="19"/>
                  <a:pt x="275" y="0"/>
                </a:cubicBezTo>
                <a:cubicBezTo>
                  <a:pt x="275" y="148"/>
                  <a:pt x="275" y="148"/>
                  <a:pt x="275" y="1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3748072" y="3802078"/>
            <a:ext cx="685787" cy="592451"/>
          </a:xfrm>
          <a:custGeom>
            <a:avLst/>
            <a:gdLst>
              <a:gd name="T0" fmla="*/ 375 w 510"/>
              <a:gd name="T1" fmla="*/ 222 h 440"/>
              <a:gd name="T2" fmla="*/ 367 w 510"/>
              <a:gd name="T3" fmla="*/ 209 h 440"/>
              <a:gd name="T4" fmla="*/ 367 w 510"/>
              <a:gd name="T5" fmla="*/ 158 h 440"/>
              <a:gd name="T6" fmla="*/ 256 w 510"/>
              <a:gd name="T7" fmla="*/ 158 h 440"/>
              <a:gd name="T8" fmla="*/ 244 w 510"/>
              <a:gd name="T9" fmla="*/ 152 h 440"/>
              <a:gd name="T10" fmla="*/ 238 w 510"/>
              <a:gd name="T11" fmla="*/ 92 h 440"/>
              <a:gd name="T12" fmla="*/ 75 w 510"/>
              <a:gd name="T13" fmla="*/ 157 h 440"/>
              <a:gd name="T14" fmla="*/ 0 w 510"/>
              <a:gd name="T15" fmla="*/ 300 h 440"/>
              <a:gd name="T16" fmla="*/ 210 w 510"/>
              <a:gd name="T17" fmla="*/ 440 h 440"/>
              <a:gd name="T18" fmla="*/ 435 w 510"/>
              <a:gd name="T19" fmla="*/ 291 h 440"/>
              <a:gd name="T20" fmla="*/ 375 w 510"/>
              <a:gd name="T21" fmla="*/ 222 h 440"/>
              <a:gd name="T22" fmla="*/ 210 w 510"/>
              <a:gd name="T23" fmla="*/ 403 h 440"/>
              <a:gd name="T24" fmla="*/ 51 w 510"/>
              <a:gd name="T25" fmla="*/ 319 h 440"/>
              <a:gd name="T26" fmla="*/ 190 w 510"/>
              <a:gd name="T27" fmla="*/ 205 h 440"/>
              <a:gd name="T28" fmla="*/ 350 w 510"/>
              <a:gd name="T29" fmla="*/ 289 h 440"/>
              <a:gd name="T30" fmla="*/ 210 w 510"/>
              <a:gd name="T31" fmla="*/ 403 h 440"/>
              <a:gd name="T32" fmla="*/ 510 w 510"/>
              <a:gd name="T33" fmla="*/ 153 h 440"/>
              <a:gd name="T34" fmla="*/ 356 w 510"/>
              <a:gd name="T35" fmla="*/ 0 h 440"/>
              <a:gd name="T36" fmla="*/ 338 w 510"/>
              <a:gd name="T37" fmla="*/ 18 h 440"/>
              <a:gd name="T38" fmla="*/ 356 w 510"/>
              <a:gd name="T39" fmla="*/ 36 h 440"/>
              <a:gd name="T40" fmla="*/ 474 w 510"/>
              <a:gd name="T41" fmla="*/ 153 h 440"/>
              <a:gd name="T42" fmla="*/ 492 w 510"/>
              <a:gd name="T43" fmla="*/ 171 h 440"/>
              <a:gd name="T44" fmla="*/ 510 w 510"/>
              <a:gd name="T45" fmla="*/ 153 h 440"/>
              <a:gd name="T46" fmla="*/ 510 w 510"/>
              <a:gd name="T47" fmla="*/ 153 h 440"/>
              <a:gd name="T48" fmla="*/ 439 w 510"/>
              <a:gd name="T49" fmla="*/ 151 h 440"/>
              <a:gd name="T50" fmla="*/ 359 w 510"/>
              <a:gd name="T51" fmla="*/ 71 h 440"/>
              <a:gd name="T52" fmla="*/ 338 w 510"/>
              <a:gd name="T53" fmla="*/ 85 h 440"/>
              <a:gd name="T54" fmla="*/ 352 w 510"/>
              <a:gd name="T55" fmla="*/ 106 h 440"/>
              <a:gd name="T56" fmla="*/ 403 w 510"/>
              <a:gd name="T57" fmla="*/ 158 h 440"/>
              <a:gd name="T58" fmla="*/ 425 w 510"/>
              <a:gd name="T59" fmla="*/ 172 h 440"/>
              <a:gd name="T60" fmla="*/ 439 w 510"/>
              <a:gd name="T61" fmla="*/ 151 h 440"/>
              <a:gd name="T62" fmla="*/ 168 w 510"/>
              <a:gd name="T63" fmla="*/ 258 h 440"/>
              <a:gd name="T64" fmla="*/ 117 w 510"/>
              <a:gd name="T65" fmla="*/ 321 h 440"/>
              <a:gd name="T66" fmla="*/ 188 w 510"/>
              <a:gd name="T67" fmla="*/ 359 h 440"/>
              <a:gd name="T68" fmla="*/ 238 w 510"/>
              <a:gd name="T69" fmla="*/ 297 h 440"/>
              <a:gd name="T70" fmla="*/ 168 w 510"/>
              <a:gd name="T71" fmla="*/ 25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0" h="440">
                <a:moveTo>
                  <a:pt x="375" y="222"/>
                </a:moveTo>
                <a:cubicBezTo>
                  <a:pt x="368" y="220"/>
                  <a:pt x="363" y="218"/>
                  <a:pt x="367" y="209"/>
                </a:cubicBezTo>
                <a:cubicBezTo>
                  <a:pt x="375" y="188"/>
                  <a:pt x="376" y="171"/>
                  <a:pt x="367" y="158"/>
                </a:cubicBezTo>
                <a:cubicBezTo>
                  <a:pt x="351" y="135"/>
                  <a:pt x="307" y="136"/>
                  <a:pt x="256" y="158"/>
                </a:cubicBezTo>
                <a:cubicBezTo>
                  <a:pt x="256" y="157"/>
                  <a:pt x="240" y="165"/>
                  <a:pt x="244" y="152"/>
                </a:cubicBezTo>
                <a:cubicBezTo>
                  <a:pt x="252" y="126"/>
                  <a:pt x="250" y="105"/>
                  <a:pt x="238" y="92"/>
                </a:cubicBezTo>
                <a:cubicBezTo>
                  <a:pt x="211" y="64"/>
                  <a:pt x="138" y="94"/>
                  <a:pt x="75" y="157"/>
                </a:cubicBezTo>
                <a:cubicBezTo>
                  <a:pt x="28" y="205"/>
                  <a:pt x="0" y="256"/>
                  <a:pt x="0" y="300"/>
                </a:cubicBezTo>
                <a:cubicBezTo>
                  <a:pt x="0" y="384"/>
                  <a:pt x="106" y="440"/>
                  <a:pt x="210" y="440"/>
                </a:cubicBezTo>
                <a:cubicBezTo>
                  <a:pt x="345" y="440"/>
                  <a:pt x="435" y="355"/>
                  <a:pt x="435" y="291"/>
                </a:cubicBezTo>
                <a:cubicBezTo>
                  <a:pt x="435" y="253"/>
                  <a:pt x="404" y="231"/>
                  <a:pt x="375" y="222"/>
                </a:cubicBezTo>
                <a:close/>
                <a:moveTo>
                  <a:pt x="210" y="403"/>
                </a:moveTo>
                <a:cubicBezTo>
                  <a:pt x="127" y="411"/>
                  <a:pt x="56" y="373"/>
                  <a:pt x="51" y="319"/>
                </a:cubicBezTo>
                <a:cubicBezTo>
                  <a:pt x="45" y="264"/>
                  <a:pt x="108" y="213"/>
                  <a:pt x="190" y="205"/>
                </a:cubicBezTo>
                <a:cubicBezTo>
                  <a:pt x="273" y="197"/>
                  <a:pt x="344" y="234"/>
                  <a:pt x="350" y="289"/>
                </a:cubicBezTo>
                <a:cubicBezTo>
                  <a:pt x="355" y="343"/>
                  <a:pt x="292" y="394"/>
                  <a:pt x="210" y="403"/>
                </a:cubicBezTo>
                <a:close/>
                <a:moveTo>
                  <a:pt x="510" y="153"/>
                </a:moveTo>
                <a:cubicBezTo>
                  <a:pt x="510" y="69"/>
                  <a:pt x="441" y="0"/>
                  <a:pt x="356" y="0"/>
                </a:cubicBezTo>
                <a:cubicBezTo>
                  <a:pt x="346" y="0"/>
                  <a:pt x="338" y="8"/>
                  <a:pt x="338" y="18"/>
                </a:cubicBezTo>
                <a:cubicBezTo>
                  <a:pt x="338" y="28"/>
                  <a:pt x="346" y="36"/>
                  <a:pt x="356" y="36"/>
                </a:cubicBezTo>
                <a:cubicBezTo>
                  <a:pt x="421" y="36"/>
                  <a:pt x="474" y="88"/>
                  <a:pt x="474" y="153"/>
                </a:cubicBezTo>
                <a:cubicBezTo>
                  <a:pt x="474" y="163"/>
                  <a:pt x="482" y="171"/>
                  <a:pt x="492" y="171"/>
                </a:cubicBezTo>
                <a:cubicBezTo>
                  <a:pt x="502" y="171"/>
                  <a:pt x="510" y="163"/>
                  <a:pt x="510" y="153"/>
                </a:cubicBezTo>
                <a:cubicBezTo>
                  <a:pt x="510" y="153"/>
                  <a:pt x="510" y="153"/>
                  <a:pt x="510" y="153"/>
                </a:cubicBezTo>
                <a:close/>
                <a:moveTo>
                  <a:pt x="439" y="151"/>
                </a:moveTo>
                <a:cubicBezTo>
                  <a:pt x="430" y="111"/>
                  <a:pt x="399" y="79"/>
                  <a:pt x="359" y="71"/>
                </a:cubicBezTo>
                <a:cubicBezTo>
                  <a:pt x="349" y="69"/>
                  <a:pt x="340" y="75"/>
                  <a:pt x="338" y="85"/>
                </a:cubicBezTo>
                <a:cubicBezTo>
                  <a:pt x="336" y="95"/>
                  <a:pt x="342" y="104"/>
                  <a:pt x="352" y="106"/>
                </a:cubicBezTo>
                <a:cubicBezTo>
                  <a:pt x="378" y="111"/>
                  <a:pt x="398" y="132"/>
                  <a:pt x="403" y="158"/>
                </a:cubicBezTo>
                <a:cubicBezTo>
                  <a:pt x="405" y="168"/>
                  <a:pt x="415" y="174"/>
                  <a:pt x="425" y="172"/>
                </a:cubicBezTo>
                <a:cubicBezTo>
                  <a:pt x="434" y="170"/>
                  <a:pt x="441" y="160"/>
                  <a:pt x="439" y="151"/>
                </a:cubicBezTo>
                <a:close/>
                <a:moveTo>
                  <a:pt x="168" y="258"/>
                </a:moveTo>
                <a:cubicBezTo>
                  <a:pt x="134" y="265"/>
                  <a:pt x="112" y="293"/>
                  <a:pt x="117" y="321"/>
                </a:cubicBezTo>
                <a:cubicBezTo>
                  <a:pt x="123" y="349"/>
                  <a:pt x="154" y="366"/>
                  <a:pt x="188" y="359"/>
                </a:cubicBezTo>
                <a:cubicBezTo>
                  <a:pt x="221" y="352"/>
                  <a:pt x="243" y="324"/>
                  <a:pt x="238" y="297"/>
                </a:cubicBezTo>
                <a:cubicBezTo>
                  <a:pt x="232" y="269"/>
                  <a:pt x="201" y="252"/>
                  <a:pt x="168" y="2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4621097" y="3767362"/>
            <a:ext cx="661314" cy="661883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304 w 492"/>
              <a:gd name="T11" fmla="*/ 170 h 492"/>
              <a:gd name="T12" fmla="*/ 267 w 492"/>
              <a:gd name="T13" fmla="*/ 170 h 492"/>
              <a:gd name="T14" fmla="*/ 258 w 492"/>
              <a:gd name="T15" fmla="*/ 183 h 492"/>
              <a:gd name="T16" fmla="*/ 258 w 492"/>
              <a:gd name="T17" fmla="*/ 210 h 492"/>
              <a:gd name="T18" fmla="*/ 304 w 492"/>
              <a:gd name="T19" fmla="*/ 210 h 492"/>
              <a:gd name="T20" fmla="*/ 297 w 492"/>
              <a:gd name="T21" fmla="*/ 248 h 492"/>
              <a:gd name="T22" fmla="*/ 258 w 492"/>
              <a:gd name="T23" fmla="*/ 248 h 492"/>
              <a:gd name="T24" fmla="*/ 258 w 492"/>
              <a:gd name="T25" fmla="*/ 362 h 492"/>
              <a:gd name="T26" fmla="*/ 214 w 492"/>
              <a:gd name="T27" fmla="*/ 362 h 492"/>
              <a:gd name="T28" fmla="*/ 214 w 492"/>
              <a:gd name="T29" fmla="*/ 248 h 492"/>
              <a:gd name="T30" fmla="*/ 175 w 492"/>
              <a:gd name="T31" fmla="*/ 248 h 492"/>
              <a:gd name="T32" fmla="*/ 175 w 492"/>
              <a:gd name="T33" fmla="*/ 210 h 492"/>
              <a:gd name="T34" fmla="*/ 214 w 492"/>
              <a:gd name="T35" fmla="*/ 210 h 492"/>
              <a:gd name="T36" fmla="*/ 214 w 492"/>
              <a:gd name="T37" fmla="*/ 188 h 492"/>
              <a:gd name="T38" fmla="*/ 267 w 492"/>
              <a:gd name="T39" fmla="*/ 130 h 492"/>
              <a:gd name="T40" fmla="*/ 304 w 492"/>
              <a:gd name="T41" fmla="*/ 130 h 492"/>
              <a:gd name="T42" fmla="*/ 304 w 492"/>
              <a:gd name="T43" fmla="*/ 17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304" y="170"/>
                </a:moveTo>
                <a:cubicBezTo>
                  <a:pt x="267" y="170"/>
                  <a:pt x="267" y="170"/>
                  <a:pt x="267" y="170"/>
                </a:cubicBezTo>
                <a:cubicBezTo>
                  <a:pt x="263" y="170"/>
                  <a:pt x="258" y="176"/>
                  <a:pt x="258" y="183"/>
                </a:cubicBezTo>
                <a:cubicBezTo>
                  <a:pt x="258" y="210"/>
                  <a:pt x="258" y="210"/>
                  <a:pt x="258" y="210"/>
                </a:cubicBezTo>
                <a:cubicBezTo>
                  <a:pt x="304" y="210"/>
                  <a:pt x="304" y="210"/>
                  <a:pt x="304" y="210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58" y="248"/>
                  <a:pt x="258" y="248"/>
                  <a:pt x="258" y="248"/>
                </a:cubicBezTo>
                <a:cubicBezTo>
                  <a:pt x="258" y="362"/>
                  <a:pt x="258" y="362"/>
                  <a:pt x="258" y="362"/>
                </a:cubicBezTo>
                <a:cubicBezTo>
                  <a:pt x="214" y="362"/>
                  <a:pt x="214" y="362"/>
                  <a:pt x="214" y="362"/>
                </a:cubicBezTo>
                <a:cubicBezTo>
                  <a:pt x="214" y="248"/>
                  <a:pt x="214" y="248"/>
                  <a:pt x="214" y="248"/>
                </a:cubicBezTo>
                <a:cubicBezTo>
                  <a:pt x="175" y="248"/>
                  <a:pt x="175" y="248"/>
                  <a:pt x="175" y="248"/>
                </a:cubicBezTo>
                <a:cubicBezTo>
                  <a:pt x="175" y="210"/>
                  <a:pt x="175" y="210"/>
                  <a:pt x="175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14" y="156"/>
                  <a:pt x="237" y="130"/>
                  <a:pt x="267" y="130"/>
                </a:cubicBezTo>
                <a:cubicBezTo>
                  <a:pt x="304" y="130"/>
                  <a:pt x="304" y="130"/>
                  <a:pt x="304" y="130"/>
                </a:cubicBezTo>
                <a:cubicBezTo>
                  <a:pt x="304" y="170"/>
                  <a:pt x="304" y="170"/>
                  <a:pt x="304" y="1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5481604" y="3767362"/>
            <a:ext cx="661883" cy="661883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312 w 492"/>
              <a:gd name="T11" fmla="*/ 352 h 492"/>
              <a:gd name="T12" fmla="*/ 285 w 492"/>
              <a:gd name="T13" fmla="*/ 362 h 492"/>
              <a:gd name="T14" fmla="*/ 258 w 492"/>
              <a:gd name="T15" fmla="*/ 365 h 492"/>
              <a:gd name="T16" fmla="*/ 230 w 492"/>
              <a:gd name="T17" fmla="*/ 361 h 492"/>
              <a:gd name="T18" fmla="*/ 209 w 492"/>
              <a:gd name="T19" fmla="*/ 349 h 492"/>
              <a:gd name="T20" fmla="*/ 196 w 492"/>
              <a:gd name="T21" fmla="*/ 333 h 492"/>
              <a:gd name="T22" fmla="*/ 193 w 492"/>
              <a:gd name="T23" fmla="*/ 308 h 492"/>
              <a:gd name="T24" fmla="*/ 193 w 492"/>
              <a:gd name="T25" fmla="*/ 224 h 492"/>
              <a:gd name="T26" fmla="*/ 167 w 492"/>
              <a:gd name="T27" fmla="*/ 224 h 492"/>
              <a:gd name="T28" fmla="*/ 167 w 492"/>
              <a:gd name="T29" fmla="*/ 191 h 492"/>
              <a:gd name="T30" fmla="*/ 191 w 492"/>
              <a:gd name="T31" fmla="*/ 178 h 492"/>
              <a:gd name="T32" fmla="*/ 207 w 492"/>
              <a:gd name="T33" fmla="*/ 157 h 492"/>
              <a:gd name="T34" fmla="*/ 215 w 492"/>
              <a:gd name="T35" fmla="*/ 127 h 492"/>
              <a:gd name="T36" fmla="*/ 248 w 492"/>
              <a:gd name="T37" fmla="*/ 127 h 492"/>
              <a:gd name="T38" fmla="*/ 248 w 492"/>
              <a:gd name="T39" fmla="*/ 187 h 492"/>
              <a:gd name="T40" fmla="*/ 304 w 492"/>
              <a:gd name="T41" fmla="*/ 187 h 492"/>
              <a:gd name="T42" fmla="*/ 304 w 492"/>
              <a:gd name="T43" fmla="*/ 224 h 492"/>
              <a:gd name="T44" fmla="*/ 248 w 492"/>
              <a:gd name="T45" fmla="*/ 224 h 492"/>
              <a:gd name="T46" fmla="*/ 248 w 492"/>
              <a:gd name="T47" fmla="*/ 286 h 492"/>
              <a:gd name="T48" fmla="*/ 251 w 492"/>
              <a:gd name="T49" fmla="*/ 312 h 492"/>
              <a:gd name="T50" fmla="*/ 259 w 492"/>
              <a:gd name="T51" fmla="*/ 321 h 492"/>
              <a:gd name="T52" fmla="*/ 276 w 492"/>
              <a:gd name="T53" fmla="*/ 326 h 492"/>
              <a:gd name="T54" fmla="*/ 312 w 492"/>
              <a:gd name="T55" fmla="*/ 314 h 492"/>
              <a:gd name="T56" fmla="*/ 312 w 492"/>
              <a:gd name="T57" fmla="*/ 35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312" y="352"/>
                </a:moveTo>
                <a:cubicBezTo>
                  <a:pt x="302" y="357"/>
                  <a:pt x="293" y="360"/>
                  <a:pt x="285" y="362"/>
                </a:cubicBezTo>
                <a:cubicBezTo>
                  <a:pt x="277" y="364"/>
                  <a:pt x="268" y="365"/>
                  <a:pt x="258" y="365"/>
                </a:cubicBezTo>
                <a:cubicBezTo>
                  <a:pt x="248" y="365"/>
                  <a:pt x="238" y="364"/>
                  <a:pt x="230" y="361"/>
                </a:cubicBezTo>
                <a:cubicBezTo>
                  <a:pt x="222" y="358"/>
                  <a:pt x="214" y="354"/>
                  <a:pt x="209" y="349"/>
                </a:cubicBezTo>
                <a:cubicBezTo>
                  <a:pt x="203" y="344"/>
                  <a:pt x="199" y="339"/>
                  <a:pt x="196" y="333"/>
                </a:cubicBezTo>
                <a:cubicBezTo>
                  <a:pt x="194" y="327"/>
                  <a:pt x="193" y="319"/>
                  <a:pt x="193" y="308"/>
                </a:cubicBezTo>
                <a:cubicBezTo>
                  <a:pt x="193" y="224"/>
                  <a:pt x="193" y="224"/>
                  <a:pt x="193" y="224"/>
                </a:cubicBezTo>
                <a:cubicBezTo>
                  <a:pt x="167" y="224"/>
                  <a:pt x="167" y="224"/>
                  <a:pt x="167" y="224"/>
                </a:cubicBezTo>
                <a:cubicBezTo>
                  <a:pt x="167" y="191"/>
                  <a:pt x="167" y="191"/>
                  <a:pt x="167" y="191"/>
                </a:cubicBezTo>
                <a:cubicBezTo>
                  <a:pt x="176" y="188"/>
                  <a:pt x="184" y="183"/>
                  <a:pt x="191" y="178"/>
                </a:cubicBezTo>
                <a:cubicBezTo>
                  <a:pt x="197" y="172"/>
                  <a:pt x="203" y="165"/>
                  <a:pt x="207" y="157"/>
                </a:cubicBezTo>
                <a:cubicBezTo>
                  <a:pt x="211" y="149"/>
                  <a:pt x="213" y="139"/>
                  <a:pt x="215" y="127"/>
                </a:cubicBezTo>
                <a:cubicBezTo>
                  <a:pt x="248" y="127"/>
                  <a:pt x="248" y="127"/>
                  <a:pt x="248" y="127"/>
                </a:cubicBezTo>
                <a:cubicBezTo>
                  <a:pt x="248" y="187"/>
                  <a:pt x="248" y="187"/>
                  <a:pt x="248" y="187"/>
                </a:cubicBezTo>
                <a:cubicBezTo>
                  <a:pt x="304" y="187"/>
                  <a:pt x="304" y="187"/>
                  <a:pt x="304" y="187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48" y="286"/>
                  <a:pt x="248" y="286"/>
                  <a:pt x="248" y="286"/>
                </a:cubicBezTo>
                <a:cubicBezTo>
                  <a:pt x="248" y="299"/>
                  <a:pt x="249" y="308"/>
                  <a:pt x="251" y="312"/>
                </a:cubicBezTo>
                <a:cubicBezTo>
                  <a:pt x="252" y="316"/>
                  <a:pt x="255" y="319"/>
                  <a:pt x="259" y="321"/>
                </a:cubicBezTo>
                <a:cubicBezTo>
                  <a:pt x="264" y="325"/>
                  <a:pt x="270" y="326"/>
                  <a:pt x="276" y="326"/>
                </a:cubicBezTo>
                <a:cubicBezTo>
                  <a:pt x="288" y="326"/>
                  <a:pt x="300" y="322"/>
                  <a:pt x="312" y="314"/>
                </a:cubicBezTo>
                <a:cubicBezTo>
                  <a:pt x="312" y="352"/>
                  <a:pt x="312" y="352"/>
                  <a:pt x="312" y="3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8115478" y="3908503"/>
            <a:ext cx="611801" cy="458708"/>
          </a:xfrm>
          <a:custGeom>
            <a:avLst/>
            <a:gdLst>
              <a:gd name="T0" fmla="*/ 426 w 455"/>
              <a:gd name="T1" fmla="*/ 0 h 341"/>
              <a:gd name="T2" fmla="*/ 28 w 455"/>
              <a:gd name="T3" fmla="*/ 0 h 341"/>
              <a:gd name="T4" fmla="*/ 0 w 455"/>
              <a:gd name="T5" fmla="*/ 28 h 341"/>
              <a:gd name="T6" fmla="*/ 0 w 455"/>
              <a:gd name="T7" fmla="*/ 313 h 341"/>
              <a:gd name="T8" fmla="*/ 28 w 455"/>
              <a:gd name="T9" fmla="*/ 341 h 341"/>
              <a:gd name="T10" fmla="*/ 426 w 455"/>
              <a:gd name="T11" fmla="*/ 341 h 341"/>
              <a:gd name="T12" fmla="*/ 455 w 455"/>
              <a:gd name="T13" fmla="*/ 313 h 341"/>
              <a:gd name="T14" fmla="*/ 455 w 455"/>
              <a:gd name="T15" fmla="*/ 28 h 341"/>
              <a:gd name="T16" fmla="*/ 426 w 455"/>
              <a:gd name="T17" fmla="*/ 0 h 341"/>
              <a:gd name="T18" fmla="*/ 387 w 455"/>
              <a:gd name="T19" fmla="*/ 57 h 341"/>
              <a:gd name="T20" fmla="*/ 227 w 455"/>
              <a:gd name="T21" fmla="*/ 166 h 341"/>
              <a:gd name="T22" fmla="*/ 67 w 455"/>
              <a:gd name="T23" fmla="*/ 57 h 341"/>
              <a:gd name="T24" fmla="*/ 387 w 455"/>
              <a:gd name="T25" fmla="*/ 57 h 341"/>
              <a:gd name="T26" fmla="*/ 398 w 455"/>
              <a:gd name="T27" fmla="*/ 270 h 341"/>
              <a:gd name="T28" fmla="*/ 384 w 455"/>
              <a:gd name="T29" fmla="*/ 284 h 341"/>
              <a:gd name="T30" fmla="*/ 71 w 455"/>
              <a:gd name="T31" fmla="*/ 284 h 341"/>
              <a:gd name="T32" fmla="*/ 57 w 455"/>
              <a:gd name="T33" fmla="*/ 270 h 341"/>
              <a:gd name="T34" fmla="*/ 57 w 455"/>
              <a:gd name="T35" fmla="*/ 117 h 341"/>
              <a:gd name="T36" fmla="*/ 213 w 455"/>
              <a:gd name="T37" fmla="*/ 223 h 341"/>
              <a:gd name="T38" fmla="*/ 227 w 455"/>
              <a:gd name="T39" fmla="*/ 227 h 341"/>
              <a:gd name="T40" fmla="*/ 242 w 455"/>
              <a:gd name="T41" fmla="*/ 223 h 341"/>
              <a:gd name="T42" fmla="*/ 398 w 455"/>
              <a:gd name="T43" fmla="*/ 117 h 341"/>
              <a:gd name="T44" fmla="*/ 398 w 455"/>
              <a:gd name="T45" fmla="*/ 27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5" h="341">
                <a:moveTo>
                  <a:pt x="426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28"/>
                  <a:pt x="12" y="341"/>
                  <a:pt x="28" y="341"/>
                </a:cubicBezTo>
                <a:cubicBezTo>
                  <a:pt x="426" y="341"/>
                  <a:pt x="426" y="341"/>
                  <a:pt x="426" y="341"/>
                </a:cubicBezTo>
                <a:cubicBezTo>
                  <a:pt x="442" y="341"/>
                  <a:pt x="455" y="328"/>
                  <a:pt x="455" y="313"/>
                </a:cubicBezTo>
                <a:cubicBezTo>
                  <a:pt x="455" y="28"/>
                  <a:pt x="455" y="28"/>
                  <a:pt x="455" y="28"/>
                </a:cubicBezTo>
                <a:cubicBezTo>
                  <a:pt x="455" y="13"/>
                  <a:pt x="442" y="0"/>
                  <a:pt x="426" y="0"/>
                </a:cubicBezTo>
                <a:close/>
                <a:moveTo>
                  <a:pt x="387" y="57"/>
                </a:moveTo>
                <a:cubicBezTo>
                  <a:pt x="227" y="166"/>
                  <a:pt x="227" y="166"/>
                  <a:pt x="227" y="166"/>
                </a:cubicBezTo>
                <a:cubicBezTo>
                  <a:pt x="67" y="57"/>
                  <a:pt x="67" y="57"/>
                  <a:pt x="67" y="57"/>
                </a:cubicBezTo>
                <a:cubicBezTo>
                  <a:pt x="387" y="57"/>
                  <a:pt x="387" y="57"/>
                  <a:pt x="387" y="57"/>
                </a:cubicBezTo>
                <a:close/>
                <a:moveTo>
                  <a:pt x="398" y="270"/>
                </a:moveTo>
                <a:cubicBezTo>
                  <a:pt x="398" y="278"/>
                  <a:pt x="392" y="284"/>
                  <a:pt x="384" y="284"/>
                </a:cubicBezTo>
                <a:cubicBezTo>
                  <a:pt x="71" y="284"/>
                  <a:pt x="71" y="284"/>
                  <a:pt x="71" y="284"/>
                </a:cubicBezTo>
                <a:cubicBezTo>
                  <a:pt x="63" y="284"/>
                  <a:pt x="57" y="278"/>
                  <a:pt x="57" y="270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213" y="223"/>
                  <a:pt x="213" y="223"/>
                  <a:pt x="213" y="223"/>
                </a:cubicBezTo>
                <a:cubicBezTo>
                  <a:pt x="217" y="226"/>
                  <a:pt x="222" y="227"/>
                  <a:pt x="227" y="227"/>
                </a:cubicBezTo>
                <a:cubicBezTo>
                  <a:pt x="232" y="227"/>
                  <a:pt x="237" y="226"/>
                  <a:pt x="242" y="223"/>
                </a:cubicBezTo>
                <a:cubicBezTo>
                  <a:pt x="398" y="117"/>
                  <a:pt x="398" y="117"/>
                  <a:pt x="398" y="117"/>
                </a:cubicBezTo>
                <a:lnTo>
                  <a:pt x="39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6405849" y="3824842"/>
            <a:ext cx="535539" cy="612371"/>
          </a:xfrm>
          <a:custGeom>
            <a:avLst/>
            <a:gdLst>
              <a:gd name="T0" fmla="*/ 199 w 398"/>
              <a:gd name="T1" fmla="*/ 0 h 455"/>
              <a:gd name="T2" fmla="*/ 0 w 398"/>
              <a:gd name="T3" fmla="*/ 198 h 455"/>
              <a:gd name="T4" fmla="*/ 185 w 398"/>
              <a:gd name="T5" fmla="*/ 453 h 455"/>
              <a:gd name="T6" fmla="*/ 197 w 398"/>
              <a:gd name="T7" fmla="*/ 455 h 455"/>
              <a:gd name="T8" fmla="*/ 199 w 398"/>
              <a:gd name="T9" fmla="*/ 455 h 455"/>
              <a:gd name="T10" fmla="*/ 201 w 398"/>
              <a:gd name="T11" fmla="*/ 455 h 455"/>
              <a:gd name="T12" fmla="*/ 213 w 398"/>
              <a:gd name="T13" fmla="*/ 453 h 455"/>
              <a:gd name="T14" fmla="*/ 398 w 398"/>
              <a:gd name="T15" fmla="*/ 198 h 455"/>
              <a:gd name="T16" fmla="*/ 199 w 398"/>
              <a:gd name="T17" fmla="*/ 0 h 455"/>
              <a:gd name="T18" fmla="*/ 201 w 398"/>
              <a:gd name="T19" fmla="*/ 395 h 455"/>
              <a:gd name="T20" fmla="*/ 199 w 398"/>
              <a:gd name="T21" fmla="*/ 394 h 455"/>
              <a:gd name="T22" fmla="*/ 196 w 398"/>
              <a:gd name="T23" fmla="*/ 395 h 455"/>
              <a:gd name="T24" fmla="*/ 57 w 398"/>
              <a:gd name="T25" fmla="*/ 198 h 455"/>
              <a:gd name="T26" fmla="*/ 199 w 398"/>
              <a:gd name="T27" fmla="*/ 57 h 455"/>
              <a:gd name="T28" fmla="*/ 341 w 398"/>
              <a:gd name="T29" fmla="*/ 198 h 455"/>
              <a:gd name="T30" fmla="*/ 201 w 398"/>
              <a:gd name="T31" fmla="*/ 39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8" h="455">
                <a:moveTo>
                  <a:pt x="199" y="0"/>
                </a:moveTo>
                <a:cubicBezTo>
                  <a:pt x="89" y="0"/>
                  <a:pt x="0" y="89"/>
                  <a:pt x="0" y="198"/>
                </a:cubicBezTo>
                <a:cubicBezTo>
                  <a:pt x="0" y="355"/>
                  <a:pt x="143" y="434"/>
                  <a:pt x="185" y="453"/>
                </a:cubicBezTo>
                <a:cubicBezTo>
                  <a:pt x="189" y="454"/>
                  <a:pt x="193" y="455"/>
                  <a:pt x="197" y="455"/>
                </a:cubicBezTo>
                <a:cubicBezTo>
                  <a:pt x="197" y="455"/>
                  <a:pt x="198" y="455"/>
                  <a:pt x="199" y="455"/>
                </a:cubicBezTo>
                <a:cubicBezTo>
                  <a:pt x="200" y="455"/>
                  <a:pt x="201" y="455"/>
                  <a:pt x="201" y="455"/>
                </a:cubicBezTo>
                <a:cubicBezTo>
                  <a:pt x="205" y="455"/>
                  <a:pt x="209" y="454"/>
                  <a:pt x="213" y="453"/>
                </a:cubicBezTo>
                <a:cubicBezTo>
                  <a:pt x="255" y="434"/>
                  <a:pt x="398" y="355"/>
                  <a:pt x="398" y="198"/>
                </a:cubicBezTo>
                <a:cubicBezTo>
                  <a:pt x="398" y="89"/>
                  <a:pt x="309" y="0"/>
                  <a:pt x="199" y="0"/>
                </a:cubicBezTo>
                <a:close/>
                <a:moveTo>
                  <a:pt x="201" y="395"/>
                </a:moveTo>
                <a:cubicBezTo>
                  <a:pt x="201" y="395"/>
                  <a:pt x="200" y="394"/>
                  <a:pt x="199" y="394"/>
                </a:cubicBezTo>
                <a:cubicBezTo>
                  <a:pt x="198" y="394"/>
                  <a:pt x="197" y="395"/>
                  <a:pt x="196" y="395"/>
                </a:cubicBezTo>
                <a:cubicBezTo>
                  <a:pt x="160" y="377"/>
                  <a:pt x="57" y="314"/>
                  <a:pt x="57" y="198"/>
                </a:cubicBezTo>
                <a:cubicBezTo>
                  <a:pt x="57" y="120"/>
                  <a:pt x="121" y="57"/>
                  <a:pt x="199" y="57"/>
                </a:cubicBezTo>
                <a:cubicBezTo>
                  <a:pt x="277" y="57"/>
                  <a:pt x="341" y="120"/>
                  <a:pt x="341" y="198"/>
                </a:cubicBezTo>
                <a:cubicBezTo>
                  <a:pt x="341" y="314"/>
                  <a:pt x="238" y="377"/>
                  <a:pt x="201" y="3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6597073" y="4016065"/>
            <a:ext cx="153092" cy="1536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333011" y="4777793"/>
            <a:ext cx="25752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800" dirty="0"/>
              <a:t>8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7990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2">
      <a:dk1>
        <a:srgbClr val="2E2E2E"/>
      </a:dk1>
      <a:lt1>
        <a:sysClr val="window" lastClr="FFFFFF"/>
      </a:lt1>
      <a:dk2>
        <a:srgbClr val="44546A"/>
      </a:dk2>
      <a:lt2>
        <a:srgbClr val="E7E6E6"/>
      </a:lt2>
      <a:accent1>
        <a:srgbClr val="FFD23C"/>
      </a:accent1>
      <a:accent2>
        <a:srgbClr val="2D2D2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D03B"/>
      </a:hlink>
      <a:folHlink>
        <a:srgbClr val="954F72"/>
      </a:folHlink>
    </a:clrScheme>
    <a:fontScheme name="自定义 1">
      <a:majorFont>
        <a:latin typeface="Segoe UI"/>
        <a:ea typeface="微软雅黑"/>
        <a:cs typeface=""/>
      </a:majorFont>
      <a:minorFont>
        <a:latin typeface="Segoe UI Light 8"/>
        <a:ea typeface="Microsoft Ya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13</Words>
  <Application>Microsoft Office PowerPoint</Application>
  <PresentationFormat>全屏显示(16:9)</PresentationFormat>
  <Paragraphs>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Microsoft YaHei UI Light</vt:lpstr>
      <vt:lpstr>Segoe UI Light 8</vt:lpstr>
      <vt:lpstr>等线</vt:lpstr>
      <vt:lpstr>等线 Light</vt:lpstr>
      <vt:lpstr>微软雅黑</vt:lpstr>
      <vt:lpstr>Arial</vt:lpstr>
      <vt:lpstr>Segoe UI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Kevin Chin</dc:creator>
  <cp:lastModifiedBy>esther</cp:lastModifiedBy>
  <cp:revision>18</cp:revision>
  <dcterms:created xsi:type="dcterms:W3CDTF">2015-07-17T01:59:59Z</dcterms:created>
  <dcterms:modified xsi:type="dcterms:W3CDTF">2019-12-26T06:19:31Z</dcterms:modified>
</cp:coreProperties>
</file>